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31339"/>
              </p:ext>
            </p:extLst>
          </p:nvPr>
        </p:nvGraphicFramePr>
        <p:xfrm>
          <a:off x="180474" y="223710"/>
          <a:ext cx="7025777" cy="2970210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 Stage Has No Name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in the shooting box, facing </a:t>
                      </a:r>
                      <a:r>
                        <a:rPr lang="en-US" sz="1100" b="1" i="0" u="none" strike="noStrike" kern="1200" cap="none" spc="0" baseline="0" dirty="0" err="1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uprange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.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buttstock on belt, pointed at back berm.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16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paper,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before switching arrays will be a procedural penalty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the steel OR the paper targets from within the shooting box, perform a mandatory reload, and engage the remaining array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9A937D-C4F7-4C53-8B95-558A9D8F0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30" y="3193920"/>
            <a:ext cx="5811403" cy="6235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2019-07-18T18:50:26Z</dcterms:modified>
  <cp:category>Shooting</cp:category>
</cp:coreProperties>
</file>