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12/13/2019</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4031456393"/>
              </p:ext>
            </p:extLst>
          </p:nvPr>
        </p:nvGraphicFramePr>
        <p:xfrm>
          <a:off x="180474" y="223710"/>
          <a:ext cx="7025777" cy="3045467"/>
        </p:xfrm>
        <a:graphic>
          <a:graphicData uri="http://schemas.openxmlformats.org/drawingml/2006/table">
            <a:tbl>
              <a:tblPr/>
              <a:tblGrid>
                <a:gridCol w="1080248">
                  <a:extLst>
                    <a:ext uri="{9D8B030D-6E8A-4147-A177-3AD203B41FA5}">
                      <a16:colId xmlns:a16="http://schemas.microsoft.com/office/drawing/2014/main" val="20000"/>
                    </a:ext>
                  </a:extLst>
                </a:gridCol>
                <a:gridCol w="2356108">
                  <a:extLst>
                    <a:ext uri="{9D8B030D-6E8A-4147-A177-3AD203B41FA5}">
                      <a16:colId xmlns:a16="http://schemas.microsoft.com/office/drawing/2014/main" val="20001"/>
                    </a:ext>
                  </a:extLst>
                </a:gridCol>
                <a:gridCol w="2587935">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Speed Shoot with Extra Steps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 </a:t>
                      </a:r>
                      <a:r>
                        <a:rPr lang="en-US" sz="1100" b="1" i="0" u="none" strike="noStrike" kern="1200" cap="none" spc="0" baseline="0" dirty="0">
                          <a:solidFill>
                            <a:srgbClr val="000000"/>
                          </a:solidFill>
                          <a:uFillTx/>
                          <a:latin typeface="Arial" pitchFamily="34"/>
                          <a:ea typeface="Arial" pitchFamily="34"/>
                          <a:cs typeface="Arial" pitchFamily="34"/>
                        </a:rPr>
                        <a:t>Standing with both feet on X’s, wrists above shoulders</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3614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lang="en-US" sz="1100" b="1" i="0" u="none" strike="noStrike" kern="1200" cap="none" spc="0" baseline="0" dirty="0">
                          <a:solidFill>
                            <a:srgbClr val="000000"/>
                          </a:solidFill>
                          <a:uFillTx/>
                          <a:latin typeface="Arial" pitchFamily="34"/>
                          <a:ea typeface="Arial" pitchFamily="34"/>
                          <a:cs typeface="Arial" pitchFamily="34"/>
                        </a:rPr>
                        <a:t>GUN READY CONDITION : Pistol loaded and holstered. PCC loaded, held with both hands, buttstock on belt, safety on, pointed at orange cone.</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Comstock, 12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5 paper, 4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 steel until down</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last shot</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RULES: swingers/max trap must be activated before being engaged. Max trap is disappearing</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66961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Engage targets as they become available from within the fault lines.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0"/>
            <a:ext cx="696891"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79" cy="83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2C3A4B6B-AA94-47DC-B2A7-BCD37DB80743}"/>
              </a:ext>
            </a:extLst>
          </p:cNvPr>
          <p:cNvPicPr>
            <a:picLocks noChangeAspect="1"/>
          </p:cNvPicPr>
          <p:nvPr/>
        </p:nvPicPr>
        <p:blipFill>
          <a:blip r:embed="rId5"/>
          <a:stretch>
            <a:fillRect/>
          </a:stretch>
        </p:blipFill>
        <p:spPr>
          <a:xfrm>
            <a:off x="531947" y="3329465"/>
            <a:ext cx="6251306" cy="60051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2" y="384561"/>
            <a:ext cx="6699903" cy="6740307"/>
          </a:xfrm>
          <a:prstGeom prst="rect">
            <a:avLst/>
          </a:prstGeom>
          <a:noFill/>
        </p:spPr>
        <p:txBody>
          <a:bodyPr wrap="square" rtlCol="0">
            <a:spAutoFit/>
          </a:bodyPr>
          <a:lstStyle/>
          <a:p>
            <a:pPr algn="ctr"/>
            <a:r>
              <a:rPr lang="en-US" b="1" dirty="0"/>
              <a:t>Speed Shoot With Extra Steps</a:t>
            </a:r>
          </a:p>
          <a:p>
            <a:pPr algn="ctr"/>
            <a:r>
              <a:rPr lang="en-US" b="1" dirty="0"/>
              <a:t>Written Stage Briefing</a:t>
            </a:r>
          </a:p>
          <a:p>
            <a:r>
              <a:rPr lang="en-US" dirty="0"/>
              <a:t>Speed Shoot With Extra Steps is a 12 round, 60 point, Comstock short course. There are four USPSA targets and four mini poppers. The best two hits on paper will score, and steel must fall to score. The start signal is audible.</a:t>
            </a:r>
          </a:p>
          <a:p>
            <a:endParaRPr lang="en-US" dirty="0"/>
          </a:p>
          <a:p>
            <a:r>
              <a:rPr lang="en-US" dirty="0"/>
              <a:t>Mini poppers are designated MP1-4. MP2 activates the left swinger and MP2 activates the right swinger. MP4, at the back, activates the max trap. The swingers must be activated before they can be engaged. The max trap must also be activated before it can be engaged. The max trap is a disappearing target. Please check all the activators before walk through, and set them the same way every time.</a:t>
            </a:r>
          </a:p>
          <a:p>
            <a:endParaRPr lang="en-US" dirty="0"/>
          </a:p>
          <a:p>
            <a:r>
              <a:rPr lang="en-US" dirty="0"/>
              <a:t>Handgun start position is standing with both feet on X’s, wrists above shoulders. Handgun is loaded and holstered.</a:t>
            </a:r>
          </a:p>
          <a:p>
            <a:endParaRPr lang="en-US" dirty="0"/>
          </a:p>
          <a:p>
            <a:r>
              <a:rPr lang="en-US" dirty="0"/>
              <a:t>PCC start position is standing with both feet on X’s, muzzle pointed generally at cone. Loaded carbine is held with both hands, buttstock on belt, safety on.</a:t>
            </a:r>
          </a:p>
          <a:p>
            <a:endParaRPr lang="en-US" dirty="0"/>
          </a:p>
          <a:p>
            <a:r>
              <a:rPr lang="en-US" dirty="0"/>
              <a:t>On start signal, engage targets as they become available from within the fault lines.</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287</Words>
  <Application>Microsoft Office PowerPoint</Application>
  <PresentationFormat>Custom</PresentationFormat>
  <Paragraphs>23</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213</cp:revision>
  <cp:lastPrinted>2016-01-15T21:54:08Z</cp:lastPrinted>
  <dcterms:created xsi:type="dcterms:W3CDTF">2002-08-21T12:11:08Z</dcterms:created>
  <dcterms:modified xsi:type="dcterms:W3CDTF">2019-12-13T22:36:14Z</dcterms:modified>
  <cp:category>Shooting</cp:category>
</cp:coreProperties>
</file>