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99765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Who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Patrick Free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11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USPSA targets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colt poppers, 1 mini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medium fault lines, 2 8’ fault lines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50% hard cover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4844C-A627-4C53-ADAD-134EEAD75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749" y="3271707"/>
            <a:ext cx="4397701" cy="5842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Who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Who is an 11 round, 55 point, Comstock course of fire. There are 5 USPSA targets, 2 colt poppers, and 1 mini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feet on X’s, wrists above shoulders. Handgun is UNLOADED and holstered.</a:t>
            </a:r>
          </a:p>
          <a:p>
            <a:endParaRPr lang="en-US" dirty="0"/>
          </a:p>
          <a:p>
            <a:r>
              <a:rPr lang="en-US" dirty="0"/>
              <a:t>PCC start position is feet on X’s. UNLOADED carbine is held with both hands, stock on belt.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156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217</cp:revision>
  <cp:lastPrinted>2016-01-15T21:54:08Z</cp:lastPrinted>
  <dcterms:created xsi:type="dcterms:W3CDTF">2002-08-21T12:11:08Z</dcterms:created>
  <dcterms:modified xsi:type="dcterms:W3CDTF">2020-10-23T20:42:03Z</dcterms:modified>
  <cp:category>Shooting</cp:category>
</cp:coreProperties>
</file>