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0904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Ugly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IPSC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4’ 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1 50%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228EBE-1499-4A13-B059-B7B7048D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9" y="3439487"/>
            <a:ext cx="5945094" cy="5652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Ugly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Ugly is an 18 round, 90 point, Comstock course of fire. There are 6 IPSC targets. The best 3 hits will score.</a:t>
            </a:r>
          </a:p>
          <a:p>
            <a:endParaRPr lang="en-US" dirty="0"/>
          </a:p>
          <a:p>
            <a:r>
              <a:rPr lang="en-US" dirty="0"/>
              <a:t>Handgun start position is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inside the shooting area, stock on belt. Loaded carbine is held with both hands.</a:t>
            </a:r>
          </a:p>
          <a:p>
            <a:endParaRPr lang="en-US" dirty="0"/>
          </a:p>
          <a:p>
            <a:r>
              <a:rPr lang="en-US" dirty="0"/>
              <a:t>On the audible start signal, engage targets from within the shooting area. You may shoot under the wall.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126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2022-01-07T22:49:38Z</dcterms:modified>
  <cp:category>Shooting</cp:category>
</cp:coreProperties>
</file>