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852256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Speedy Meanie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8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 USPSA targets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colt poppers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Swinger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USPSA targets cut in half with non-scoring border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19613B-B6D1-4106-AD55-A0C967309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779" y="3204594"/>
            <a:ext cx="4783170" cy="60693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Speedy Meanie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Speedy Meanie is an 8 round, 40 point, Comstock speed shoot. There are 3 USPSA targets and 2 colt poppers. The best 2 hits on paper will score, and steel must fall to score. The start signal is audible.</a:t>
            </a:r>
          </a:p>
          <a:p>
            <a:endParaRPr lang="en-US" dirty="0"/>
          </a:p>
          <a:p>
            <a:r>
              <a:rPr lang="en-US" dirty="0"/>
              <a:t>The swinger is activated by the right colt popper, and </a:t>
            </a:r>
            <a:r>
              <a:rPr lang="en-US"/>
              <a:t>remains visible at rest.</a:t>
            </a:r>
            <a:endParaRPr lang="en-US" dirty="0"/>
          </a:p>
          <a:p>
            <a:endParaRPr lang="en-US" dirty="0"/>
          </a:p>
          <a:p>
            <a:r>
              <a:rPr lang="en-US" dirty="0"/>
              <a:t>Handgun start position is in shooting box with wrists above respective shoulders.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in shooting box with 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On start signal, engage targets as they become available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161</Words>
  <Application>Microsoft Office PowerPoint</Application>
  <PresentationFormat>Custom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216</cp:revision>
  <cp:lastPrinted>2016-01-15T21:54:08Z</cp:lastPrinted>
  <dcterms:created xsi:type="dcterms:W3CDTF">2002-08-21T12:11:08Z</dcterms:created>
  <dcterms:modified xsi:type="dcterms:W3CDTF">2021-06-08T19:12:41Z</dcterms:modified>
  <cp:category>Shooting</cp:category>
</cp:coreProperties>
</file>