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74" r:id="rId2"/>
    <p:sldId id="279" r:id="rId3"/>
    <p:sldId id="276" r:id="rId4"/>
  </p:sldIdLst>
  <p:sldSz cx="7315200" cy="960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32E"/>
    <a:srgbClr val="A2DC00"/>
    <a:srgbClr val="6EB480"/>
    <a:srgbClr val="13C984"/>
    <a:srgbClr val="0000FF"/>
    <a:srgbClr val="FF3300"/>
    <a:srgbClr val="FFD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4158" y="12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AC6D670-253B-428D-9815-6E86A81BA51D}" type="datetimeFigureOut">
              <a:rPr lang="en-US"/>
              <a:pPr>
                <a:defRPr/>
              </a:pPr>
              <a:t>5/28/2021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4075" y="685800"/>
            <a:ext cx="2609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047EF8-B88D-4A00-9E4B-E03EF2A5E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382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12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8C0914-212D-4ECC-9E8E-407E0B1F1248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83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3C391F-2397-4EFE-8734-AE1168EFE9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93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BF3FC8-C5FA-4FD8-A8B0-317D401982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89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DAE8C-95AB-4E83-9532-B33BAF68C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24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4F048-2965-4C5B-B47F-ECE7ADE520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42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89D00-FD34-4D32-9E95-64146662CC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92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2F13A-F27E-47F9-831E-80C0569FCD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94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0EE2A-3D02-4D2C-8A24-F93C338681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99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D209F9-2077-4338-9B24-EB225E387E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26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AA1AA7-DEEC-4D20-95D0-AF1824F715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58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C847F-FBEE-49DD-B75D-EA8B80623A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57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4F937-0CC9-4849-9BE2-3B60A20EEB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0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DEFE8711-5BC4-40A5-ABA4-6B0D0BEF417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652651"/>
              </p:ext>
            </p:extLst>
          </p:nvPr>
        </p:nvGraphicFramePr>
        <p:xfrm>
          <a:off x="180474" y="223710"/>
          <a:ext cx="7025777" cy="2780164"/>
        </p:xfrm>
        <a:graphic>
          <a:graphicData uri="http://schemas.openxmlformats.org/drawingml/2006/table">
            <a:tbl>
              <a:tblPr/>
              <a:tblGrid>
                <a:gridCol w="108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6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7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73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Dothan Gun Club – Defensive Pistol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Course Designer : Drew Coleman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 : </a:t>
                      </a:r>
                      <a:endParaRPr lang="en-US" sz="1100" b="1" i="0" u="none" strike="noStrike" kern="1200" cap="none" spc="0" baseline="0" dirty="0">
                        <a:solidFill>
                          <a:srgbClr val="000000"/>
                        </a:solidFill>
                        <a:uFillTx/>
                        <a:latin typeface="Arial" pitchFamily="34"/>
                        <a:ea typeface="Arial" pitchFamily="34"/>
                        <a:cs typeface="Arial" pitchFamily="34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36576" marB="365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14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GUN READY CONDITIONS : 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32" marB="274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 on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Audible,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NOTES: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617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PROCEDURE: 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70" name="AutoShape 28"/>
          <p:cNvSpPr>
            <a:spLocks noChangeArrowheads="1"/>
          </p:cNvSpPr>
          <p:nvPr/>
        </p:nvSpPr>
        <p:spPr bwMode="auto">
          <a:xfrm flipH="1">
            <a:off x="11236431" y="8358398"/>
            <a:ext cx="209118" cy="418236"/>
          </a:xfrm>
          <a:prstGeom prst="can">
            <a:avLst>
              <a:gd name="adj" fmla="val 43870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" name="Isosceles Triangle 48"/>
          <p:cNvSpPr/>
          <p:nvPr/>
        </p:nvSpPr>
        <p:spPr>
          <a:xfrm>
            <a:off x="8251706" y="8389098"/>
            <a:ext cx="341312" cy="560387"/>
          </a:xfrm>
          <a:prstGeom prst="triangle">
            <a:avLst/>
          </a:prstGeom>
          <a:solidFill>
            <a:srgbClr val="EE732E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53" name="Group 52"/>
          <p:cNvGrpSpPr>
            <a:grpSpLocks/>
          </p:cNvGrpSpPr>
          <p:nvPr/>
        </p:nvGrpSpPr>
        <p:grpSpPr bwMode="auto">
          <a:xfrm>
            <a:off x="8086772" y="4411870"/>
            <a:ext cx="238760" cy="1002030"/>
            <a:chOff x="3552" y="11319"/>
            <a:chExt cx="376" cy="1578"/>
          </a:xfrm>
        </p:grpSpPr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3891" y="12645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55" name="Line 922"/>
            <p:cNvCxnSpPr>
              <a:cxnSpLocks noChangeShapeType="1"/>
            </p:cNvCxnSpPr>
            <p:nvPr/>
          </p:nvCxnSpPr>
          <p:spPr bwMode="auto">
            <a:xfrm>
              <a:off x="3569" y="12769"/>
              <a:ext cx="3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Line 923"/>
            <p:cNvCxnSpPr>
              <a:cxnSpLocks noChangeShapeType="1"/>
            </p:cNvCxnSpPr>
            <p:nvPr/>
          </p:nvCxnSpPr>
          <p:spPr bwMode="auto">
            <a:xfrm>
              <a:off x="3734" y="11616"/>
              <a:ext cx="17" cy="11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3578" y="11319"/>
              <a:ext cx="306" cy="2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 flipH="1">
              <a:off x="3552" y="12639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24" name="Line 18"/>
          <p:cNvSpPr>
            <a:spLocks noChangeShapeType="1"/>
          </p:cNvSpPr>
          <p:nvPr/>
        </p:nvSpPr>
        <p:spPr bwMode="auto">
          <a:xfrm>
            <a:off x="4559302" y="9294813"/>
            <a:ext cx="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19"/>
          <p:cNvSpPr>
            <a:spLocks noChangeShapeType="1"/>
          </p:cNvSpPr>
          <p:nvPr/>
        </p:nvSpPr>
        <p:spPr bwMode="auto">
          <a:xfrm flipV="1">
            <a:off x="4559302" y="9291638"/>
            <a:ext cx="1588" cy="3175"/>
          </a:xfrm>
          <a:prstGeom prst="line">
            <a:avLst/>
          </a:pr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Line 20"/>
          <p:cNvSpPr>
            <a:spLocks noChangeShapeType="1"/>
          </p:cNvSpPr>
          <p:nvPr/>
        </p:nvSpPr>
        <p:spPr bwMode="auto">
          <a:xfrm flipV="1">
            <a:off x="4560889" y="9290050"/>
            <a:ext cx="0" cy="1588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24"/>
          <p:cNvSpPr>
            <a:spLocks noChangeShapeType="1"/>
          </p:cNvSpPr>
          <p:nvPr/>
        </p:nvSpPr>
        <p:spPr bwMode="auto">
          <a:xfrm>
            <a:off x="12001343" y="9042541"/>
            <a:ext cx="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39" name="Group 138"/>
          <p:cNvGrpSpPr/>
          <p:nvPr/>
        </p:nvGrpSpPr>
        <p:grpSpPr>
          <a:xfrm>
            <a:off x="10804100" y="8400232"/>
            <a:ext cx="231067" cy="836473"/>
            <a:chOff x="3381109" y="8173079"/>
            <a:chExt cx="231067" cy="836473"/>
          </a:xfrm>
        </p:grpSpPr>
        <p:sp>
          <p:nvSpPr>
            <p:cNvPr id="140" name="AutoShape 28"/>
            <p:cNvSpPr>
              <a:spLocks noChangeArrowheads="1"/>
            </p:cNvSpPr>
            <p:nvPr/>
          </p:nvSpPr>
          <p:spPr bwMode="auto">
            <a:xfrm>
              <a:off x="3381109" y="8504727"/>
              <a:ext cx="230529" cy="504825"/>
            </a:xfrm>
            <a:prstGeom prst="can">
              <a:avLst>
                <a:gd name="adj" fmla="val 43870"/>
              </a:avLst>
            </a:prstGeom>
            <a:solidFill>
              <a:srgbClr val="73D9F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1" name="AutoShape 28"/>
            <p:cNvSpPr>
              <a:spLocks noChangeArrowheads="1"/>
            </p:cNvSpPr>
            <p:nvPr/>
          </p:nvSpPr>
          <p:spPr bwMode="auto">
            <a:xfrm>
              <a:off x="3381647" y="8173079"/>
              <a:ext cx="230529" cy="504825"/>
            </a:xfrm>
            <a:prstGeom prst="can">
              <a:avLst>
                <a:gd name="adj" fmla="val 43870"/>
              </a:avLst>
            </a:prstGeom>
            <a:solidFill>
              <a:srgbClr val="73D9F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pic>
        <p:nvPicPr>
          <p:cNvPr id="137" name="Picture 13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86743" y="1075147"/>
            <a:ext cx="1208041" cy="5686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8" name="Group 137"/>
          <p:cNvGrpSpPr>
            <a:grpSpLocks/>
          </p:cNvGrpSpPr>
          <p:nvPr/>
        </p:nvGrpSpPr>
        <p:grpSpPr bwMode="auto">
          <a:xfrm>
            <a:off x="-4911560" y="2751510"/>
            <a:ext cx="238760" cy="1002030"/>
            <a:chOff x="3552" y="11319"/>
            <a:chExt cx="376" cy="1578"/>
          </a:xfrm>
        </p:grpSpPr>
        <p:sp>
          <p:nvSpPr>
            <p:cNvPr id="142" name="Freeform 141"/>
            <p:cNvSpPr>
              <a:spLocks/>
            </p:cNvSpPr>
            <p:nvPr/>
          </p:nvSpPr>
          <p:spPr bwMode="auto">
            <a:xfrm>
              <a:off x="3891" y="12645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143" name="Line 922"/>
            <p:cNvCxnSpPr>
              <a:cxnSpLocks noChangeShapeType="1"/>
            </p:cNvCxnSpPr>
            <p:nvPr/>
          </p:nvCxnSpPr>
          <p:spPr bwMode="auto">
            <a:xfrm>
              <a:off x="3569" y="12769"/>
              <a:ext cx="3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" name="Line 923"/>
            <p:cNvCxnSpPr>
              <a:cxnSpLocks noChangeShapeType="1"/>
            </p:cNvCxnSpPr>
            <p:nvPr/>
          </p:nvCxnSpPr>
          <p:spPr bwMode="auto">
            <a:xfrm>
              <a:off x="3734" y="11616"/>
              <a:ext cx="17" cy="11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5" name="Oval 144"/>
            <p:cNvSpPr>
              <a:spLocks noChangeArrowheads="1"/>
            </p:cNvSpPr>
            <p:nvPr/>
          </p:nvSpPr>
          <p:spPr bwMode="auto">
            <a:xfrm>
              <a:off x="3578" y="11319"/>
              <a:ext cx="306" cy="2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6" name="Freeform 145"/>
            <p:cNvSpPr>
              <a:spLocks/>
            </p:cNvSpPr>
            <p:nvPr/>
          </p:nvSpPr>
          <p:spPr bwMode="auto">
            <a:xfrm flipH="1">
              <a:off x="3552" y="12639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grpSp>
        <p:nvGrpSpPr>
          <p:cNvPr id="147" name="Group 519"/>
          <p:cNvGrpSpPr>
            <a:grpSpLocks/>
          </p:cNvGrpSpPr>
          <p:nvPr/>
        </p:nvGrpSpPr>
        <p:grpSpPr bwMode="auto">
          <a:xfrm flipH="1">
            <a:off x="-3767393" y="3007416"/>
            <a:ext cx="311150" cy="487362"/>
            <a:chOff x="3742" y="1056"/>
            <a:chExt cx="196" cy="307"/>
          </a:xfrm>
        </p:grpSpPr>
        <p:grpSp>
          <p:nvGrpSpPr>
            <p:cNvPr id="148" name="Group 520"/>
            <p:cNvGrpSpPr>
              <a:grpSpLocks/>
            </p:cNvGrpSpPr>
            <p:nvPr/>
          </p:nvGrpSpPr>
          <p:grpSpPr bwMode="auto">
            <a:xfrm>
              <a:off x="3742" y="1164"/>
              <a:ext cx="196" cy="199"/>
              <a:chOff x="3176" y="1817"/>
              <a:chExt cx="196" cy="199"/>
            </a:xfrm>
          </p:grpSpPr>
          <p:grpSp>
            <p:nvGrpSpPr>
              <p:cNvPr id="152" name="Group 521"/>
              <p:cNvGrpSpPr>
                <a:grpSpLocks/>
              </p:cNvGrpSpPr>
              <p:nvPr/>
            </p:nvGrpSpPr>
            <p:grpSpPr bwMode="auto">
              <a:xfrm>
                <a:off x="3176" y="1940"/>
                <a:ext cx="196" cy="76"/>
                <a:chOff x="2895" y="2462"/>
                <a:chExt cx="306" cy="97"/>
              </a:xfrm>
            </p:grpSpPr>
            <p:grpSp>
              <p:nvGrpSpPr>
                <p:cNvPr id="154" name="Group 522"/>
                <p:cNvGrpSpPr>
                  <a:grpSpLocks/>
                </p:cNvGrpSpPr>
                <p:nvPr/>
              </p:nvGrpSpPr>
              <p:grpSpPr bwMode="auto">
                <a:xfrm>
                  <a:off x="2895" y="2462"/>
                  <a:ext cx="77" cy="97"/>
                  <a:chOff x="7916" y="7287"/>
                  <a:chExt cx="727" cy="951"/>
                </a:xfrm>
              </p:grpSpPr>
              <p:sp>
                <p:nvSpPr>
                  <p:cNvPr id="160" name="Freeform 523"/>
                  <p:cNvSpPr>
                    <a:spLocks/>
                  </p:cNvSpPr>
                  <p:nvPr/>
                </p:nvSpPr>
                <p:spPr bwMode="auto">
                  <a:xfrm>
                    <a:off x="7928" y="7290"/>
                    <a:ext cx="712" cy="795"/>
                  </a:xfrm>
                  <a:custGeom>
                    <a:avLst/>
                    <a:gdLst>
                      <a:gd name="T0" fmla="*/ 585 w 712"/>
                      <a:gd name="T1" fmla="*/ 0 h 795"/>
                      <a:gd name="T2" fmla="*/ 0 w 712"/>
                      <a:gd name="T3" fmla="*/ 788 h 795"/>
                      <a:gd name="T4" fmla="*/ 135 w 712"/>
                      <a:gd name="T5" fmla="*/ 795 h 795"/>
                      <a:gd name="T6" fmla="*/ 712 w 712"/>
                      <a:gd name="T7" fmla="*/ 0 h 795"/>
                      <a:gd name="T8" fmla="*/ 585 w 712"/>
                      <a:gd name="T9" fmla="*/ 0 h 7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12" h="795">
                        <a:moveTo>
                          <a:pt x="585" y="0"/>
                        </a:moveTo>
                        <a:lnTo>
                          <a:pt x="0" y="788"/>
                        </a:lnTo>
                        <a:lnTo>
                          <a:pt x="135" y="795"/>
                        </a:lnTo>
                        <a:lnTo>
                          <a:pt x="712" y="0"/>
                        </a:lnTo>
                        <a:lnTo>
                          <a:pt x="585" y="0"/>
                        </a:lnTo>
                        <a:close/>
                      </a:path>
                    </a:pathLst>
                  </a:custGeom>
                  <a:solidFill>
                    <a:srgbClr val="3399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1" name="Freeform 524"/>
                  <p:cNvSpPr>
                    <a:spLocks/>
                  </p:cNvSpPr>
                  <p:nvPr/>
                </p:nvSpPr>
                <p:spPr bwMode="auto">
                  <a:xfrm>
                    <a:off x="7916" y="8076"/>
                    <a:ext cx="145" cy="162"/>
                  </a:xfrm>
                  <a:custGeom>
                    <a:avLst/>
                    <a:gdLst>
                      <a:gd name="T0" fmla="*/ 0 w 129"/>
                      <a:gd name="T1" fmla="*/ 0 h 162"/>
                      <a:gd name="T2" fmla="*/ 0 w 129"/>
                      <a:gd name="T3" fmla="*/ 162 h 162"/>
                      <a:gd name="T4" fmla="*/ 129 w 129"/>
                      <a:gd name="T5" fmla="*/ 162 h 162"/>
                      <a:gd name="T6" fmla="*/ 129 w 129"/>
                      <a:gd name="T7" fmla="*/ 6 h 162"/>
                      <a:gd name="T8" fmla="*/ 0 w 129"/>
                      <a:gd name="T9" fmla="*/ 0 h 1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9" h="162">
                        <a:moveTo>
                          <a:pt x="0" y="0"/>
                        </a:moveTo>
                        <a:lnTo>
                          <a:pt x="0" y="162"/>
                        </a:lnTo>
                        <a:lnTo>
                          <a:pt x="129" y="162"/>
                        </a:lnTo>
                        <a:lnTo>
                          <a:pt x="129" y="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3399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2" name="Freeform 525"/>
                  <p:cNvSpPr>
                    <a:spLocks/>
                  </p:cNvSpPr>
                  <p:nvPr/>
                </p:nvSpPr>
                <p:spPr bwMode="auto">
                  <a:xfrm>
                    <a:off x="8061" y="7287"/>
                    <a:ext cx="582" cy="951"/>
                  </a:xfrm>
                  <a:custGeom>
                    <a:avLst/>
                    <a:gdLst>
                      <a:gd name="T0" fmla="*/ 0 w 582"/>
                      <a:gd name="T1" fmla="*/ 795 h 951"/>
                      <a:gd name="T2" fmla="*/ 582 w 582"/>
                      <a:gd name="T3" fmla="*/ 0 h 951"/>
                      <a:gd name="T4" fmla="*/ 579 w 582"/>
                      <a:gd name="T5" fmla="*/ 156 h 951"/>
                      <a:gd name="T6" fmla="*/ 0 w 582"/>
                      <a:gd name="T7" fmla="*/ 951 h 951"/>
                      <a:gd name="T8" fmla="*/ 0 w 582"/>
                      <a:gd name="T9" fmla="*/ 795 h 9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82" h="951">
                        <a:moveTo>
                          <a:pt x="0" y="795"/>
                        </a:moveTo>
                        <a:lnTo>
                          <a:pt x="582" y="0"/>
                        </a:lnTo>
                        <a:lnTo>
                          <a:pt x="579" y="156"/>
                        </a:lnTo>
                        <a:lnTo>
                          <a:pt x="0" y="951"/>
                        </a:lnTo>
                        <a:lnTo>
                          <a:pt x="0" y="795"/>
                        </a:lnTo>
                        <a:close/>
                      </a:path>
                    </a:pathLst>
                  </a:custGeom>
                  <a:solidFill>
                    <a:srgbClr val="3399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55" name="AutoShape 526"/>
                <p:cNvSpPr>
                  <a:spLocks noChangeArrowheads="1"/>
                </p:cNvSpPr>
                <p:nvPr/>
              </p:nvSpPr>
              <p:spPr bwMode="auto">
                <a:xfrm>
                  <a:off x="2940" y="2497"/>
                  <a:ext cx="222" cy="23"/>
                </a:xfrm>
                <a:prstGeom prst="cube">
                  <a:avLst>
                    <a:gd name="adj" fmla="val 25000"/>
                  </a:avLst>
                </a:prstGeom>
                <a:solidFill>
                  <a:srgbClr val="3399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56" name="Group 527"/>
                <p:cNvGrpSpPr>
                  <a:grpSpLocks/>
                </p:cNvGrpSpPr>
                <p:nvPr/>
              </p:nvGrpSpPr>
              <p:grpSpPr bwMode="auto">
                <a:xfrm>
                  <a:off x="3124" y="2462"/>
                  <a:ext cx="77" cy="97"/>
                  <a:chOff x="7916" y="7287"/>
                  <a:chExt cx="727" cy="951"/>
                </a:xfrm>
              </p:grpSpPr>
              <p:sp>
                <p:nvSpPr>
                  <p:cNvPr id="157" name="Freeform 528"/>
                  <p:cNvSpPr>
                    <a:spLocks/>
                  </p:cNvSpPr>
                  <p:nvPr/>
                </p:nvSpPr>
                <p:spPr bwMode="auto">
                  <a:xfrm>
                    <a:off x="7928" y="7290"/>
                    <a:ext cx="712" cy="795"/>
                  </a:xfrm>
                  <a:custGeom>
                    <a:avLst/>
                    <a:gdLst>
                      <a:gd name="T0" fmla="*/ 585 w 712"/>
                      <a:gd name="T1" fmla="*/ 0 h 795"/>
                      <a:gd name="T2" fmla="*/ 0 w 712"/>
                      <a:gd name="T3" fmla="*/ 788 h 795"/>
                      <a:gd name="T4" fmla="*/ 135 w 712"/>
                      <a:gd name="T5" fmla="*/ 795 h 795"/>
                      <a:gd name="T6" fmla="*/ 712 w 712"/>
                      <a:gd name="T7" fmla="*/ 0 h 795"/>
                      <a:gd name="T8" fmla="*/ 585 w 712"/>
                      <a:gd name="T9" fmla="*/ 0 h 7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12" h="795">
                        <a:moveTo>
                          <a:pt x="585" y="0"/>
                        </a:moveTo>
                        <a:lnTo>
                          <a:pt x="0" y="788"/>
                        </a:lnTo>
                        <a:lnTo>
                          <a:pt x="135" y="795"/>
                        </a:lnTo>
                        <a:lnTo>
                          <a:pt x="712" y="0"/>
                        </a:lnTo>
                        <a:lnTo>
                          <a:pt x="585" y="0"/>
                        </a:lnTo>
                        <a:close/>
                      </a:path>
                    </a:pathLst>
                  </a:custGeom>
                  <a:solidFill>
                    <a:srgbClr val="3399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8" name="Freeform 529"/>
                  <p:cNvSpPr>
                    <a:spLocks/>
                  </p:cNvSpPr>
                  <p:nvPr/>
                </p:nvSpPr>
                <p:spPr bwMode="auto">
                  <a:xfrm>
                    <a:off x="7916" y="8076"/>
                    <a:ext cx="145" cy="162"/>
                  </a:xfrm>
                  <a:custGeom>
                    <a:avLst/>
                    <a:gdLst>
                      <a:gd name="T0" fmla="*/ 0 w 129"/>
                      <a:gd name="T1" fmla="*/ 0 h 162"/>
                      <a:gd name="T2" fmla="*/ 0 w 129"/>
                      <a:gd name="T3" fmla="*/ 162 h 162"/>
                      <a:gd name="T4" fmla="*/ 129 w 129"/>
                      <a:gd name="T5" fmla="*/ 162 h 162"/>
                      <a:gd name="T6" fmla="*/ 129 w 129"/>
                      <a:gd name="T7" fmla="*/ 6 h 162"/>
                      <a:gd name="T8" fmla="*/ 0 w 129"/>
                      <a:gd name="T9" fmla="*/ 0 h 1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9" h="162">
                        <a:moveTo>
                          <a:pt x="0" y="0"/>
                        </a:moveTo>
                        <a:lnTo>
                          <a:pt x="0" y="162"/>
                        </a:lnTo>
                        <a:lnTo>
                          <a:pt x="129" y="162"/>
                        </a:lnTo>
                        <a:lnTo>
                          <a:pt x="129" y="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3399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" name="Freeform 530"/>
                  <p:cNvSpPr>
                    <a:spLocks/>
                  </p:cNvSpPr>
                  <p:nvPr/>
                </p:nvSpPr>
                <p:spPr bwMode="auto">
                  <a:xfrm>
                    <a:off x="8061" y="7287"/>
                    <a:ext cx="582" cy="951"/>
                  </a:xfrm>
                  <a:custGeom>
                    <a:avLst/>
                    <a:gdLst>
                      <a:gd name="T0" fmla="*/ 0 w 582"/>
                      <a:gd name="T1" fmla="*/ 795 h 951"/>
                      <a:gd name="T2" fmla="*/ 582 w 582"/>
                      <a:gd name="T3" fmla="*/ 0 h 951"/>
                      <a:gd name="T4" fmla="*/ 579 w 582"/>
                      <a:gd name="T5" fmla="*/ 156 h 951"/>
                      <a:gd name="T6" fmla="*/ 0 w 582"/>
                      <a:gd name="T7" fmla="*/ 951 h 951"/>
                      <a:gd name="T8" fmla="*/ 0 w 582"/>
                      <a:gd name="T9" fmla="*/ 795 h 9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82" h="951">
                        <a:moveTo>
                          <a:pt x="0" y="795"/>
                        </a:moveTo>
                        <a:lnTo>
                          <a:pt x="582" y="0"/>
                        </a:lnTo>
                        <a:lnTo>
                          <a:pt x="579" y="156"/>
                        </a:lnTo>
                        <a:lnTo>
                          <a:pt x="0" y="951"/>
                        </a:lnTo>
                        <a:lnTo>
                          <a:pt x="0" y="795"/>
                        </a:lnTo>
                        <a:close/>
                      </a:path>
                    </a:pathLst>
                  </a:custGeom>
                  <a:solidFill>
                    <a:srgbClr val="3399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53" name="Line 531"/>
              <p:cNvSpPr>
                <a:spLocks noChangeShapeType="1"/>
              </p:cNvSpPr>
              <p:nvPr/>
            </p:nvSpPr>
            <p:spPr bwMode="auto">
              <a:xfrm flipH="1" flipV="1">
                <a:off x="3278" y="1817"/>
                <a:ext cx="0" cy="15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9" name="Group 532"/>
            <p:cNvGrpSpPr>
              <a:grpSpLocks noChangeAspect="1"/>
            </p:cNvGrpSpPr>
            <p:nvPr/>
          </p:nvGrpSpPr>
          <p:grpSpPr bwMode="auto">
            <a:xfrm>
              <a:off x="3793" y="1056"/>
              <a:ext cx="95" cy="115"/>
              <a:chOff x="2816" y="856"/>
              <a:chExt cx="119" cy="144"/>
            </a:xfrm>
          </p:grpSpPr>
          <p:sp>
            <p:nvSpPr>
              <p:cNvPr id="150" name="Line 533"/>
              <p:cNvSpPr>
                <a:spLocks noChangeAspect="1" noChangeShapeType="1"/>
              </p:cNvSpPr>
              <p:nvPr/>
            </p:nvSpPr>
            <p:spPr bwMode="auto">
              <a:xfrm>
                <a:off x="2816" y="1000"/>
                <a:ext cx="119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Rectangle 534"/>
              <p:cNvSpPr>
                <a:spLocks noChangeAspect="1" noChangeArrowheads="1"/>
              </p:cNvSpPr>
              <p:nvPr/>
            </p:nvSpPr>
            <p:spPr bwMode="auto">
              <a:xfrm flipH="1">
                <a:off x="2845" y="856"/>
                <a:ext cx="63" cy="133"/>
              </a:xfrm>
              <a:prstGeom prst="rect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</p:grpSp>
      <p:grpSp>
        <p:nvGrpSpPr>
          <p:cNvPr id="163" name="Group 1427"/>
          <p:cNvGrpSpPr>
            <a:grpSpLocks noChangeAspect="1"/>
          </p:cNvGrpSpPr>
          <p:nvPr/>
        </p:nvGrpSpPr>
        <p:grpSpPr bwMode="auto">
          <a:xfrm flipH="1">
            <a:off x="-4296192" y="2968100"/>
            <a:ext cx="129508" cy="508931"/>
            <a:chOff x="1278" y="11644"/>
            <a:chExt cx="703" cy="2465"/>
          </a:xfrm>
        </p:grpSpPr>
        <p:grpSp>
          <p:nvGrpSpPr>
            <p:cNvPr id="164" name="Group 1428"/>
            <p:cNvGrpSpPr>
              <a:grpSpLocks noChangeAspect="1"/>
            </p:cNvGrpSpPr>
            <p:nvPr/>
          </p:nvGrpSpPr>
          <p:grpSpPr bwMode="auto">
            <a:xfrm>
              <a:off x="1278" y="12164"/>
              <a:ext cx="703" cy="1945"/>
              <a:chOff x="8576" y="2858"/>
              <a:chExt cx="2924" cy="8038"/>
            </a:xfrm>
          </p:grpSpPr>
          <p:sp>
            <p:nvSpPr>
              <p:cNvPr id="170" name="Freeform 1429"/>
              <p:cNvSpPr>
                <a:spLocks noChangeAspect="1"/>
              </p:cNvSpPr>
              <p:nvPr/>
            </p:nvSpPr>
            <p:spPr bwMode="auto">
              <a:xfrm>
                <a:off x="9088" y="5396"/>
                <a:ext cx="1900" cy="5500"/>
              </a:xfrm>
              <a:custGeom>
                <a:avLst/>
                <a:gdLst>
                  <a:gd name="T0" fmla="*/ 220 w 1900"/>
                  <a:gd name="T1" fmla="*/ 5500 h 5500"/>
                  <a:gd name="T2" fmla="*/ 0 w 1900"/>
                  <a:gd name="T3" fmla="*/ 0 h 5500"/>
                  <a:gd name="T4" fmla="*/ 1900 w 1900"/>
                  <a:gd name="T5" fmla="*/ 40 h 5500"/>
                  <a:gd name="T6" fmla="*/ 1680 w 1900"/>
                  <a:gd name="T7" fmla="*/ 5480 h 5500"/>
                  <a:gd name="T8" fmla="*/ 220 w 1900"/>
                  <a:gd name="T9" fmla="*/ 5500 h 5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00" h="5500">
                    <a:moveTo>
                      <a:pt x="220" y="5500"/>
                    </a:moveTo>
                    <a:lnTo>
                      <a:pt x="0" y="0"/>
                    </a:lnTo>
                    <a:lnTo>
                      <a:pt x="1900" y="40"/>
                    </a:lnTo>
                    <a:lnTo>
                      <a:pt x="1680" y="5480"/>
                    </a:lnTo>
                    <a:lnTo>
                      <a:pt x="220" y="550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" name="Oval 1430"/>
              <p:cNvSpPr>
                <a:spLocks noChangeAspect="1" noChangeArrowheads="1"/>
              </p:cNvSpPr>
              <p:nvPr/>
            </p:nvSpPr>
            <p:spPr bwMode="auto">
              <a:xfrm>
                <a:off x="8576" y="2858"/>
                <a:ext cx="2924" cy="292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5" name="Oval 1431"/>
            <p:cNvSpPr>
              <a:spLocks noChangeAspect="1" noChangeArrowheads="1"/>
            </p:cNvSpPr>
            <p:nvPr/>
          </p:nvSpPr>
          <p:spPr bwMode="auto">
            <a:xfrm>
              <a:off x="1455" y="11644"/>
              <a:ext cx="349" cy="34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Line 1432"/>
            <p:cNvSpPr>
              <a:spLocks noChangeAspect="1" noChangeShapeType="1"/>
            </p:cNvSpPr>
            <p:nvPr/>
          </p:nvSpPr>
          <p:spPr bwMode="auto">
            <a:xfrm flipH="1">
              <a:off x="1807" y="11839"/>
              <a:ext cx="0" cy="3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Line 1433"/>
            <p:cNvSpPr>
              <a:spLocks noChangeAspect="1" noChangeShapeType="1"/>
            </p:cNvSpPr>
            <p:nvPr/>
          </p:nvSpPr>
          <p:spPr bwMode="auto">
            <a:xfrm flipH="1">
              <a:off x="1455" y="11849"/>
              <a:ext cx="0" cy="3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Rectangle 1434"/>
            <p:cNvSpPr>
              <a:spLocks noChangeAspect="1" noChangeArrowheads="1"/>
            </p:cNvSpPr>
            <p:nvPr/>
          </p:nvSpPr>
          <p:spPr bwMode="auto">
            <a:xfrm>
              <a:off x="1488" y="11833"/>
              <a:ext cx="287" cy="5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Oval 1435"/>
            <p:cNvSpPr>
              <a:spLocks noChangeAspect="1" noChangeArrowheads="1"/>
            </p:cNvSpPr>
            <p:nvPr/>
          </p:nvSpPr>
          <p:spPr bwMode="auto">
            <a:xfrm>
              <a:off x="1406" y="12507"/>
              <a:ext cx="447" cy="44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2" name="Group 171"/>
          <p:cNvGrpSpPr>
            <a:grpSpLocks/>
          </p:cNvGrpSpPr>
          <p:nvPr/>
        </p:nvGrpSpPr>
        <p:grpSpPr bwMode="auto">
          <a:xfrm>
            <a:off x="-5401670" y="2656578"/>
            <a:ext cx="238760" cy="1002030"/>
            <a:chOff x="3552" y="11319"/>
            <a:chExt cx="376" cy="1578"/>
          </a:xfrm>
        </p:grpSpPr>
        <p:sp>
          <p:nvSpPr>
            <p:cNvPr id="173" name="Freeform 172"/>
            <p:cNvSpPr>
              <a:spLocks/>
            </p:cNvSpPr>
            <p:nvPr/>
          </p:nvSpPr>
          <p:spPr bwMode="auto">
            <a:xfrm>
              <a:off x="3891" y="12645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174" name="Line 922"/>
            <p:cNvCxnSpPr>
              <a:cxnSpLocks noChangeShapeType="1"/>
            </p:cNvCxnSpPr>
            <p:nvPr/>
          </p:nvCxnSpPr>
          <p:spPr bwMode="auto">
            <a:xfrm>
              <a:off x="3569" y="12769"/>
              <a:ext cx="3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5" name="Line 923"/>
            <p:cNvCxnSpPr>
              <a:cxnSpLocks noChangeShapeType="1"/>
            </p:cNvCxnSpPr>
            <p:nvPr/>
          </p:nvCxnSpPr>
          <p:spPr bwMode="auto">
            <a:xfrm>
              <a:off x="3734" y="11616"/>
              <a:ext cx="17" cy="11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6" name="Oval 175"/>
            <p:cNvSpPr>
              <a:spLocks noChangeArrowheads="1"/>
            </p:cNvSpPr>
            <p:nvPr/>
          </p:nvSpPr>
          <p:spPr bwMode="auto">
            <a:xfrm>
              <a:off x="3578" y="11319"/>
              <a:ext cx="306" cy="2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77" name="Freeform 176"/>
            <p:cNvSpPr>
              <a:spLocks/>
            </p:cNvSpPr>
            <p:nvPr/>
          </p:nvSpPr>
          <p:spPr bwMode="auto">
            <a:xfrm flipH="1">
              <a:off x="3552" y="12639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grpSp>
        <p:nvGrpSpPr>
          <p:cNvPr id="187" name="Group 168"/>
          <p:cNvGrpSpPr>
            <a:grpSpLocks noChangeAspect="1"/>
          </p:cNvGrpSpPr>
          <p:nvPr/>
        </p:nvGrpSpPr>
        <p:grpSpPr bwMode="auto">
          <a:xfrm>
            <a:off x="-1943914" y="1576987"/>
            <a:ext cx="733425" cy="2430463"/>
            <a:chOff x="737" y="4399"/>
            <a:chExt cx="1153" cy="3828"/>
          </a:xfrm>
        </p:grpSpPr>
        <p:sp>
          <p:nvSpPr>
            <p:cNvPr id="188" name="Rectangle 169"/>
            <p:cNvSpPr>
              <a:spLocks noChangeAspect="1" noChangeArrowheads="1"/>
            </p:cNvSpPr>
            <p:nvPr/>
          </p:nvSpPr>
          <p:spPr bwMode="auto">
            <a:xfrm>
              <a:off x="826" y="4399"/>
              <a:ext cx="1060" cy="3250"/>
            </a:xfrm>
            <a:prstGeom prst="rect">
              <a:avLst/>
            </a:prstGeom>
            <a:solidFill>
              <a:srgbClr val="CECECE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919191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89" name="Rectangle 170"/>
            <p:cNvSpPr>
              <a:spLocks noChangeAspect="1" noChangeArrowheads="1"/>
            </p:cNvSpPr>
            <p:nvPr/>
          </p:nvSpPr>
          <p:spPr bwMode="auto">
            <a:xfrm>
              <a:off x="1278" y="4970"/>
              <a:ext cx="142" cy="5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0" name="AutoShape 171"/>
            <p:cNvSpPr>
              <a:spLocks noChangeAspect="1" noChangeArrowheads="1"/>
            </p:cNvSpPr>
            <p:nvPr/>
          </p:nvSpPr>
          <p:spPr bwMode="auto">
            <a:xfrm>
              <a:off x="737" y="7659"/>
              <a:ext cx="1153" cy="568"/>
            </a:xfrm>
            <a:prstGeom prst="parallelogram">
              <a:avLst>
                <a:gd name="adj" fmla="val 16042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1" name="Group 12"/>
          <p:cNvGrpSpPr>
            <a:grpSpLocks noChangeAspect="1"/>
          </p:cNvGrpSpPr>
          <p:nvPr/>
        </p:nvGrpSpPr>
        <p:grpSpPr bwMode="auto">
          <a:xfrm>
            <a:off x="-4016066" y="5706140"/>
            <a:ext cx="691409" cy="788324"/>
            <a:chOff x="-203" y="-383"/>
            <a:chExt cx="12183" cy="13893"/>
          </a:xfrm>
        </p:grpSpPr>
        <p:sp>
          <p:nvSpPr>
            <p:cNvPr id="192" name="AutoShape 13"/>
            <p:cNvSpPr>
              <a:spLocks noChangeAspect="1" noChangeArrowheads="1"/>
            </p:cNvSpPr>
            <p:nvPr/>
          </p:nvSpPr>
          <p:spPr bwMode="auto">
            <a:xfrm rot="21563882" flipH="1">
              <a:off x="8026" y="11856"/>
              <a:ext cx="1620" cy="1620"/>
            </a:xfrm>
            <a:prstGeom prst="cube">
              <a:avLst>
                <a:gd name="adj" fmla="val 76852"/>
              </a:avLst>
            </a:prstGeom>
            <a:solidFill>
              <a:srgbClr val="3333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AutoShape 14"/>
            <p:cNvSpPr>
              <a:spLocks noChangeAspect="1" noChangeArrowheads="1"/>
            </p:cNvSpPr>
            <p:nvPr/>
          </p:nvSpPr>
          <p:spPr bwMode="auto">
            <a:xfrm rot="36118">
              <a:off x="2150" y="11890"/>
              <a:ext cx="1620" cy="1620"/>
            </a:xfrm>
            <a:prstGeom prst="cube">
              <a:avLst>
                <a:gd name="adj" fmla="val 76852"/>
              </a:avLst>
            </a:prstGeom>
            <a:solidFill>
              <a:srgbClr val="3333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4" name="Group 15"/>
            <p:cNvGrpSpPr>
              <a:grpSpLocks noChangeAspect="1"/>
            </p:cNvGrpSpPr>
            <p:nvPr/>
          </p:nvGrpSpPr>
          <p:grpSpPr bwMode="auto">
            <a:xfrm>
              <a:off x="3056" y="12436"/>
              <a:ext cx="5711" cy="540"/>
              <a:chOff x="5910" y="13650"/>
              <a:chExt cx="4868" cy="540"/>
            </a:xfrm>
          </p:grpSpPr>
          <p:sp>
            <p:nvSpPr>
              <p:cNvPr id="235" name="Freeform 16"/>
              <p:cNvSpPr>
                <a:spLocks noChangeAspect="1"/>
              </p:cNvSpPr>
              <p:nvPr/>
            </p:nvSpPr>
            <p:spPr bwMode="auto">
              <a:xfrm>
                <a:off x="5918" y="13650"/>
                <a:ext cx="4860" cy="540"/>
              </a:xfrm>
              <a:custGeom>
                <a:avLst/>
                <a:gdLst>
                  <a:gd name="T0" fmla="*/ 0 w 4860"/>
                  <a:gd name="T1" fmla="*/ 540 h 540"/>
                  <a:gd name="T2" fmla="*/ 0 w 4860"/>
                  <a:gd name="T3" fmla="*/ 143 h 540"/>
                  <a:gd name="T4" fmla="*/ 142 w 4860"/>
                  <a:gd name="T5" fmla="*/ 0 h 540"/>
                  <a:gd name="T6" fmla="*/ 4725 w 4860"/>
                  <a:gd name="T7" fmla="*/ 0 h 540"/>
                  <a:gd name="T8" fmla="*/ 4852 w 4860"/>
                  <a:gd name="T9" fmla="*/ 143 h 540"/>
                  <a:gd name="T10" fmla="*/ 4860 w 4860"/>
                  <a:gd name="T11" fmla="*/ 540 h 540"/>
                  <a:gd name="T12" fmla="*/ 0 w 4860"/>
                  <a:gd name="T13" fmla="*/ 540 h 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60" h="540">
                    <a:moveTo>
                      <a:pt x="0" y="540"/>
                    </a:moveTo>
                    <a:lnTo>
                      <a:pt x="0" y="143"/>
                    </a:lnTo>
                    <a:lnTo>
                      <a:pt x="142" y="0"/>
                    </a:lnTo>
                    <a:lnTo>
                      <a:pt x="4725" y="0"/>
                    </a:lnTo>
                    <a:lnTo>
                      <a:pt x="4852" y="143"/>
                    </a:lnTo>
                    <a:lnTo>
                      <a:pt x="4860" y="540"/>
                    </a:lnTo>
                    <a:lnTo>
                      <a:pt x="0" y="540"/>
                    </a:lnTo>
                    <a:close/>
                  </a:path>
                </a:pathLst>
              </a:custGeom>
              <a:solidFill>
                <a:srgbClr val="3333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" name="Line 17"/>
              <p:cNvSpPr>
                <a:spLocks noChangeAspect="1" noChangeShapeType="1"/>
              </p:cNvSpPr>
              <p:nvPr/>
            </p:nvSpPr>
            <p:spPr bwMode="auto">
              <a:xfrm>
                <a:off x="5910" y="13808"/>
                <a:ext cx="485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5" name="Group 18"/>
            <p:cNvGrpSpPr>
              <a:grpSpLocks noChangeAspect="1"/>
            </p:cNvGrpSpPr>
            <p:nvPr/>
          </p:nvGrpSpPr>
          <p:grpSpPr bwMode="auto">
            <a:xfrm>
              <a:off x="5557" y="7357"/>
              <a:ext cx="720" cy="5220"/>
              <a:chOff x="5557" y="7537"/>
              <a:chExt cx="720" cy="4860"/>
            </a:xfrm>
          </p:grpSpPr>
          <p:sp>
            <p:nvSpPr>
              <p:cNvPr id="233" name="Rectangle 19"/>
              <p:cNvSpPr>
                <a:spLocks noChangeAspect="1" noChangeArrowheads="1"/>
              </p:cNvSpPr>
              <p:nvPr/>
            </p:nvSpPr>
            <p:spPr bwMode="auto">
              <a:xfrm>
                <a:off x="5557" y="7537"/>
                <a:ext cx="360" cy="4860"/>
              </a:xfrm>
              <a:prstGeom prst="rect">
                <a:avLst/>
              </a:prstGeom>
              <a:solidFill>
                <a:srgbClr val="3333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4" name="Rectangle 20"/>
              <p:cNvSpPr>
                <a:spLocks noChangeAspect="1" noChangeArrowheads="1"/>
              </p:cNvSpPr>
              <p:nvPr/>
            </p:nvSpPr>
            <p:spPr bwMode="auto">
              <a:xfrm>
                <a:off x="5917" y="7537"/>
                <a:ext cx="360" cy="4860"/>
              </a:xfrm>
              <a:prstGeom prst="rect">
                <a:avLst/>
              </a:prstGeom>
              <a:solidFill>
                <a:srgbClr val="3333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6" name="Group 21"/>
            <p:cNvGrpSpPr>
              <a:grpSpLocks noChangeAspect="1"/>
            </p:cNvGrpSpPr>
            <p:nvPr/>
          </p:nvGrpSpPr>
          <p:grpSpPr bwMode="auto">
            <a:xfrm>
              <a:off x="-203" y="-383"/>
              <a:ext cx="12183" cy="11680"/>
              <a:chOff x="-1308" y="-502"/>
              <a:chExt cx="15225" cy="14596"/>
            </a:xfrm>
          </p:grpSpPr>
          <p:grpSp>
            <p:nvGrpSpPr>
              <p:cNvPr id="197" name="Group 22"/>
              <p:cNvGrpSpPr>
                <a:grpSpLocks noChangeAspect="1"/>
              </p:cNvGrpSpPr>
              <p:nvPr/>
            </p:nvGrpSpPr>
            <p:grpSpPr bwMode="auto">
              <a:xfrm>
                <a:off x="1261" y="8054"/>
                <a:ext cx="3642" cy="6016"/>
                <a:chOff x="1261" y="8054"/>
                <a:chExt cx="3642" cy="6016"/>
              </a:xfrm>
            </p:grpSpPr>
            <p:sp>
              <p:nvSpPr>
                <p:cNvPr id="227" name="Oval 23"/>
                <p:cNvSpPr>
                  <a:spLocks noChangeAspect="1" noChangeArrowheads="1"/>
                </p:cNvSpPr>
                <p:nvPr/>
              </p:nvSpPr>
              <p:spPr bwMode="auto">
                <a:xfrm rot="2130904">
                  <a:off x="1261" y="12090"/>
                  <a:ext cx="1980" cy="1980"/>
                </a:xfrm>
                <a:prstGeom prst="ellipse">
                  <a:avLst/>
                </a:prstGeom>
                <a:solidFill>
                  <a:srgbClr val="00CC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8" name="Rectangle 24"/>
                <p:cNvSpPr>
                  <a:spLocks noChangeAspect="1" noChangeArrowheads="1"/>
                </p:cNvSpPr>
                <p:nvPr/>
              </p:nvSpPr>
              <p:spPr bwMode="auto">
                <a:xfrm rot="2434199">
                  <a:off x="4723" y="8682"/>
                  <a:ext cx="180" cy="3420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9" name="Rectangle 25"/>
                <p:cNvSpPr>
                  <a:spLocks noChangeAspect="1" noChangeArrowheads="1"/>
                </p:cNvSpPr>
                <p:nvPr/>
              </p:nvSpPr>
              <p:spPr bwMode="auto">
                <a:xfrm rot="1827609" flipH="1">
                  <a:off x="3844" y="8054"/>
                  <a:ext cx="180" cy="3420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30" name="Group 26"/>
                <p:cNvGrpSpPr>
                  <a:grpSpLocks noChangeAspect="1"/>
                </p:cNvGrpSpPr>
                <p:nvPr/>
              </p:nvGrpSpPr>
              <p:grpSpPr bwMode="auto">
                <a:xfrm rot="2130904">
                  <a:off x="2542" y="11365"/>
                  <a:ext cx="1080" cy="1080"/>
                  <a:chOff x="5557" y="10777"/>
                  <a:chExt cx="1080" cy="900"/>
                </a:xfrm>
              </p:grpSpPr>
              <p:sp>
                <p:nvSpPr>
                  <p:cNvPr id="231" name="Rectangle 2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557" y="10777"/>
                    <a:ext cx="540" cy="900"/>
                  </a:xfrm>
                  <a:prstGeom prst="rect">
                    <a:avLst/>
                  </a:prstGeom>
                  <a:solidFill>
                    <a:srgbClr val="333399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2" name="Rectangle 2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6097" y="10777"/>
                    <a:ext cx="540" cy="900"/>
                  </a:xfrm>
                  <a:prstGeom prst="rect">
                    <a:avLst/>
                  </a:prstGeom>
                  <a:solidFill>
                    <a:srgbClr val="333399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98" name="Group 29"/>
              <p:cNvGrpSpPr>
                <a:grpSpLocks noChangeAspect="1"/>
              </p:cNvGrpSpPr>
              <p:nvPr/>
            </p:nvGrpSpPr>
            <p:grpSpPr bwMode="auto">
              <a:xfrm>
                <a:off x="-1308" y="4302"/>
                <a:ext cx="6372" cy="2688"/>
                <a:chOff x="-1308" y="4302"/>
                <a:chExt cx="6372" cy="2688"/>
              </a:xfrm>
            </p:grpSpPr>
            <p:sp>
              <p:nvSpPr>
                <p:cNvPr id="221" name="Oval 30"/>
                <p:cNvSpPr>
                  <a:spLocks noChangeAspect="1" noChangeArrowheads="1"/>
                </p:cNvSpPr>
                <p:nvPr/>
              </p:nvSpPr>
              <p:spPr bwMode="auto">
                <a:xfrm rot="6452702">
                  <a:off x="-1308" y="4302"/>
                  <a:ext cx="1980" cy="1980"/>
                </a:xfrm>
                <a:prstGeom prst="ellipse">
                  <a:avLst/>
                </a:prstGeom>
                <a:solidFill>
                  <a:srgbClr val="00CC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2" name="Rectangle 31"/>
                <p:cNvSpPr>
                  <a:spLocks noChangeAspect="1" noChangeArrowheads="1"/>
                </p:cNvSpPr>
                <p:nvPr/>
              </p:nvSpPr>
              <p:spPr bwMode="auto">
                <a:xfrm rot="6755997">
                  <a:off x="2939" y="5190"/>
                  <a:ext cx="180" cy="3420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3" name="Rectangle 32"/>
                <p:cNvSpPr>
                  <a:spLocks noChangeAspect="1" noChangeArrowheads="1"/>
                </p:cNvSpPr>
                <p:nvPr/>
              </p:nvSpPr>
              <p:spPr bwMode="auto">
                <a:xfrm rot="6149407" flipH="1">
                  <a:off x="3264" y="4160"/>
                  <a:ext cx="180" cy="3420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24" name="Group 33"/>
                <p:cNvGrpSpPr>
                  <a:grpSpLocks noChangeAspect="1"/>
                </p:cNvGrpSpPr>
                <p:nvPr/>
              </p:nvGrpSpPr>
              <p:grpSpPr bwMode="auto">
                <a:xfrm rot="6452702">
                  <a:off x="516" y="5180"/>
                  <a:ext cx="1080" cy="1080"/>
                  <a:chOff x="5557" y="10777"/>
                  <a:chExt cx="1080" cy="900"/>
                </a:xfrm>
              </p:grpSpPr>
              <p:sp>
                <p:nvSpPr>
                  <p:cNvPr id="225" name="Rectangle 3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557" y="10777"/>
                    <a:ext cx="540" cy="900"/>
                  </a:xfrm>
                  <a:prstGeom prst="rect">
                    <a:avLst/>
                  </a:prstGeom>
                  <a:solidFill>
                    <a:srgbClr val="333399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6" name="Rectangle 3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6097" y="10777"/>
                    <a:ext cx="540" cy="900"/>
                  </a:xfrm>
                  <a:prstGeom prst="rect">
                    <a:avLst/>
                  </a:prstGeom>
                  <a:solidFill>
                    <a:srgbClr val="333399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99" name="Group 36"/>
              <p:cNvGrpSpPr>
                <a:grpSpLocks noChangeAspect="1"/>
              </p:cNvGrpSpPr>
              <p:nvPr/>
            </p:nvGrpSpPr>
            <p:grpSpPr bwMode="auto">
              <a:xfrm>
                <a:off x="5265" y="-502"/>
                <a:ext cx="1980" cy="6377"/>
                <a:chOff x="5265" y="-502"/>
                <a:chExt cx="1980" cy="6377"/>
              </a:xfrm>
            </p:grpSpPr>
            <p:sp>
              <p:nvSpPr>
                <p:cNvPr id="215" name="Oval 37"/>
                <p:cNvSpPr>
                  <a:spLocks noChangeAspect="1" noChangeArrowheads="1"/>
                </p:cNvSpPr>
                <p:nvPr/>
              </p:nvSpPr>
              <p:spPr bwMode="auto">
                <a:xfrm rot="10788246">
                  <a:off x="5265" y="-502"/>
                  <a:ext cx="1980" cy="1980"/>
                </a:xfrm>
                <a:prstGeom prst="ellipse">
                  <a:avLst/>
                </a:prstGeom>
                <a:solidFill>
                  <a:srgbClr val="00CC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6" name="Rectangle 38"/>
                <p:cNvSpPr>
                  <a:spLocks noChangeAspect="1" noChangeArrowheads="1"/>
                </p:cNvSpPr>
                <p:nvPr/>
              </p:nvSpPr>
              <p:spPr bwMode="auto">
                <a:xfrm rot="11091541">
                  <a:off x="5654" y="2455"/>
                  <a:ext cx="180" cy="3420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7" name="Rectangle 39"/>
                <p:cNvSpPr>
                  <a:spLocks noChangeAspect="1" noChangeArrowheads="1"/>
                </p:cNvSpPr>
                <p:nvPr/>
              </p:nvSpPr>
              <p:spPr bwMode="auto">
                <a:xfrm rot="10484951" flipH="1">
                  <a:off x="6734" y="2452"/>
                  <a:ext cx="180" cy="3420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18" name="Group 40"/>
                <p:cNvGrpSpPr>
                  <a:grpSpLocks noChangeAspect="1"/>
                </p:cNvGrpSpPr>
                <p:nvPr/>
              </p:nvGrpSpPr>
              <p:grpSpPr bwMode="auto">
                <a:xfrm rot="10788246">
                  <a:off x="5726" y="1386"/>
                  <a:ext cx="1080" cy="1080"/>
                  <a:chOff x="5557" y="10777"/>
                  <a:chExt cx="1080" cy="900"/>
                </a:xfrm>
              </p:grpSpPr>
              <p:sp>
                <p:nvSpPr>
                  <p:cNvPr id="219" name="Rectangle 4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557" y="10777"/>
                    <a:ext cx="540" cy="900"/>
                  </a:xfrm>
                  <a:prstGeom prst="rect">
                    <a:avLst/>
                  </a:prstGeom>
                  <a:solidFill>
                    <a:srgbClr val="333399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0" name="Rectangle 4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6097" y="10777"/>
                    <a:ext cx="540" cy="900"/>
                  </a:xfrm>
                  <a:prstGeom prst="rect">
                    <a:avLst/>
                  </a:prstGeom>
                  <a:solidFill>
                    <a:srgbClr val="333399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00" name="Group 43"/>
              <p:cNvGrpSpPr>
                <a:grpSpLocks noChangeAspect="1"/>
              </p:cNvGrpSpPr>
              <p:nvPr/>
            </p:nvGrpSpPr>
            <p:grpSpPr bwMode="auto">
              <a:xfrm>
                <a:off x="7567" y="4165"/>
                <a:ext cx="6350" cy="2782"/>
                <a:chOff x="7567" y="4165"/>
                <a:chExt cx="6350" cy="2782"/>
              </a:xfrm>
            </p:grpSpPr>
            <p:sp>
              <p:nvSpPr>
                <p:cNvPr id="209" name="Oval 44"/>
                <p:cNvSpPr>
                  <a:spLocks noChangeAspect="1" noChangeArrowheads="1"/>
                </p:cNvSpPr>
                <p:nvPr/>
              </p:nvSpPr>
              <p:spPr bwMode="auto">
                <a:xfrm rot="15082096">
                  <a:off x="11937" y="4165"/>
                  <a:ext cx="1980" cy="1980"/>
                </a:xfrm>
                <a:prstGeom prst="ellipse">
                  <a:avLst/>
                </a:prstGeom>
                <a:solidFill>
                  <a:srgbClr val="00CC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0" name="Rectangle 45"/>
                <p:cNvSpPr>
                  <a:spLocks noChangeAspect="1" noChangeArrowheads="1"/>
                </p:cNvSpPr>
                <p:nvPr/>
              </p:nvSpPr>
              <p:spPr bwMode="auto">
                <a:xfrm rot="15385391">
                  <a:off x="9187" y="4123"/>
                  <a:ext cx="180" cy="3420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1" name="Rectangle 46"/>
                <p:cNvSpPr>
                  <a:spLocks noChangeAspect="1" noChangeArrowheads="1"/>
                </p:cNvSpPr>
                <p:nvPr/>
              </p:nvSpPr>
              <p:spPr bwMode="auto">
                <a:xfrm rot="14778801" flipH="1">
                  <a:off x="9532" y="5147"/>
                  <a:ext cx="180" cy="3420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12" name="Group 47"/>
                <p:cNvGrpSpPr>
                  <a:grpSpLocks noChangeAspect="1"/>
                </p:cNvGrpSpPr>
                <p:nvPr/>
              </p:nvGrpSpPr>
              <p:grpSpPr bwMode="auto">
                <a:xfrm rot="15082096">
                  <a:off x="11026" y="5081"/>
                  <a:ext cx="1080" cy="1080"/>
                  <a:chOff x="5557" y="10777"/>
                  <a:chExt cx="1080" cy="900"/>
                </a:xfrm>
              </p:grpSpPr>
              <p:sp>
                <p:nvSpPr>
                  <p:cNvPr id="213" name="Rectangle 4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557" y="10777"/>
                    <a:ext cx="540" cy="900"/>
                  </a:xfrm>
                  <a:prstGeom prst="rect">
                    <a:avLst/>
                  </a:prstGeom>
                  <a:solidFill>
                    <a:srgbClr val="333399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4" name="Rectangle 4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6097" y="10777"/>
                    <a:ext cx="540" cy="900"/>
                  </a:xfrm>
                  <a:prstGeom prst="rect">
                    <a:avLst/>
                  </a:prstGeom>
                  <a:solidFill>
                    <a:srgbClr val="333399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01" name="Group 50"/>
              <p:cNvGrpSpPr>
                <a:grpSpLocks noChangeAspect="1"/>
              </p:cNvGrpSpPr>
              <p:nvPr/>
            </p:nvGrpSpPr>
            <p:grpSpPr bwMode="auto">
              <a:xfrm>
                <a:off x="7653" y="8085"/>
                <a:ext cx="3648" cy="6009"/>
                <a:chOff x="7653" y="8085"/>
                <a:chExt cx="3648" cy="6009"/>
              </a:xfrm>
            </p:grpSpPr>
            <p:sp>
              <p:nvSpPr>
                <p:cNvPr id="203" name="Oval 51"/>
                <p:cNvSpPr>
                  <a:spLocks noChangeAspect="1" noChangeArrowheads="1"/>
                </p:cNvSpPr>
                <p:nvPr/>
              </p:nvSpPr>
              <p:spPr bwMode="auto">
                <a:xfrm rot="19494027">
                  <a:off x="9321" y="12114"/>
                  <a:ext cx="1980" cy="1980"/>
                </a:xfrm>
                <a:prstGeom prst="ellipse">
                  <a:avLst/>
                </a:prstGeom>
                <a:solidFill>
                  <a:srgbClr val="00CC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4" name="Rectangle 52"/>
                <p:cNvSpPr>
                  <a:spLocks noChangeAspect="1" noChangeArrowheads="1"/>
                </p:cNvSpPr>
                <p:nvPr/>
              </p:nvSpPr>
              <p:spPr bwMode="auto">
                <a:xfrm rot="19797323">
                  <a:off x="8536" y="8085"/>
                  <a:ext cx="180" cy="3420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" name="Rectangle 53"/>
                <p:cNvSpPr>
                  <a:spLocks noChangeAspect="1" noChangeArrowheads="1"/>
                </p:cNvSpPr>
                <p:nvPr/>
              </p:nvSpPr>
              <p:spPr bwMode="auto">
                <a:xfrm rot="19190731" flipH="1">
                  <a:off x="7653" y="8706"/>
                  <a:ext cx="180" cy="3420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06" name="Group 54"/>
                <p:cNvGrpSpPr>
                  <a:grpSpLocks noChangeAspect="1"/>
                </p:cNvGrpSpPr>
                <p:nvPr/>
              </p:nvGrpSpPr>
              <p:grpSpPr bwMode="auto">
                <a:xfrm rot="19494027">
                  <a:off x="8939" y="11390"/>
                  <a:ext cx="1080" cy="1080"/>
                  <a:chOff x="5557" y="10777"/>
                  <a:chExt cx="1080" cy="900"/>
                </a:xfrm>
              </p:grpSpPr>
              <p:sp>
                <p:nvSpPr>
                  <p:cNvPr id="207" name="Rectangle 5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557" y="10777"/>
                    <a:ext cx="540" cy="900"/>
                  </a:xfrm>
                  <a:prstGeom prst="rect">
                    <a:avLst/>
                  </a:prstGeom>
                  <a:solidFill>
                    <a:srgbClr val="333399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8" name="Rectangle 5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6097" y="10777"/>
                    <a:ext cx="540" cy="900"/>
                  </a:xfrm>
                  <a:prstGeom prst="rect">
                    <a:avLst/>
                  </a:prstGeom>
                  <a:solidFill>
                    <a:srgbClr val="333399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02" name="Oval 57"/>
              <p:cNvSpPr>
                <a:spLocks noChangeAspect="1" noChangeArrowheads="1"/>
              </p:cNvSpPr>
              <p:nvPr/>
            </p:nvSpPr>
            <p:spPr bwMode="auto">
              <a:xfrm>
                <a:off x="4445" y="5567"/>
                <a:ext cx="3726" cy="3725"/>
              </a:xfrm>
              <a:prstGeom prst="ellipse">
                <a:avLst/>
              </a:prstGeom>
              <a:solidFill>
                <a:srgbClr val="3333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37" name="Group 175"/>
          <p:cNvGrpSpPr>
            <a:grpSpLocks noChangeAspect="1"/>
          </p:cNvGrpSpPr>
          <p:nvPr/>
        </p:nvGrpSpPr>
        <p:grpSpPr bwMode="auto">
          <a:xfrm>
            <a:off x="-3304384" y="3718541"/>
            <a:ext cx="593725" cy="361950"/>
            <a:chOff x="6255" y="9781"/>
            <a:chExt cx="774" cy="474"/>
          </a:xfrm>
        </p:grpSpPr>
        <p:grpSp>
          <p:nvGrpSpPr>
            <p:cNvPr id="238" name="Group 176"/>
            <p:cNvGrpSpPr>
              <a:grpSpLocks noChangeAspect="1"/>
            </p:cNvGrpSpPr>
            <p:nvPr/>
          </p:nvGrpSpPr>
          <p:grpSpPr bwMode="auto">
            <a:xfrm>
              <a:off x="6255" y="9781"/>
              <a:ext cx="774" cy="474"/>
              <a:chOff x="6276" y="10800"/>
              <a:chExt cx="774" cy="474"/>
            </a:xfrm>
          </p:grpSpPr>
          <p:grpSp>
            <p:nvGrpSpPr>
              <p:cNvPr id="242" name="Group 177"/>
              <p:cNvGrpSpPr>
                <a:grpSpLocks noChangeAspect="1"/>
              </p:cNvGrpSpPr>
              <p:nvPr/>
            </p:nvGrpSpPr>
            <p:grpSpPr bwMode="auto">
              <a:xfrm>
                <a:off x="6276" y="10800"/>
                <a:ext cx="774" cy="474"/>
                <a:chOff x="7821" y="10084"/>
                <a:chExt cx="774" cy="474"/>
              </a:xfrm>
            </p:grpSpPr>
            <p:sp>
              <p:nvSpPr>
                <p:cNvPr id="244" name="AutoShape 178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7821" y="10084"/>
                  <a:ext cx="771" cy="342"/>
                </a:xfrm>
                <a:custGeom>
                  <a:avLst/>
                  <a:gdLst>
                    <a:gd name="G0" fmla="+- 924 0 0"/>
                    <a:gd name="G1" fmla="+- 21600 0 924"/>
                    <a:gd name="G2" fmla="*/ 924 1 2"/>
                    <a:gd name="G3" fmla="+- 21600 0 G2"/>
                    <a:gd name="G4" fmla="+/ 924 21600 2"/>
                    <a:gd name="G5" fmla="+/ G1 0 2"/>
                    <a:gd name="G6" fmla="*/ 21600 21600 924"/>
                    <a:gd name="G7" fmla="*/ G6 1 2"/>
                    <a:gd name="G8" fmla="+- 21600 0 G7"/>
                    <a:gd name="G9" fmla="*/ 21600 1 2"/>
                    <a:gd name="G10" fmla="+- 924 0 G9"/>
                    <a:gd name="G11" fmla="?: G10 G8 0"/>
                    <a:gd name="G12" fmla="?: G10 G7 21600"/>
                    <a:gd name="T0" fmla="*/ 21138 w 21600"/>
                    <a:gd name="T1" fmla="*/ 10800 h 21600"/>
                    <a:gd name="T2" fmla="*/ 10800 w 21600"/>
                    <a:gd name="T3" fmla="*/ 21600 h 21600"/>
                    <a:gd name="T4" fmla="*/ 462 w 21600"/>
                    <a:gd name="T5" fmla="*/ 10800 h 21600"/>
                    <a:gd name="T6" fmla="*/ 10800 w 21600"/>
                    <a:gd name="T7" fmla="*/ 0 h 21600"/>
                    <a:gd name="T8" fmla="*/ 2262 w 21600"/>
                    <a:gd name="T9" fmla="*/ 2262 h 21600"/>
                    <a:gd name="T10" fmla="*/ 19338 w 21600"/>
                    <a:gd name="T11" fmla="*/ 19338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924" y="21600"/>
                      </a:lnTo>
                      <a:lnTo>
                        <a:pt x="20676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AC39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45" name="Group 179"/>
                <p:cNvGrpSpPr>
                  <a:grpSpLocks noChangeAspect="1"/>
                </p:cNvGrpSpPr>
                <p:nvPr/>
              </p:nvGrpSpPr>
              <p:grpSpPr bwMode="auto">
                <a:xfrm>
                  <a:off x="7822" y="10428"/>
                  <a:ext cx="773" cy="130"/>
                  <a:chOff x="8541" y="11344"/>
                  <a:chExt cx="773" cy="130"/>
                </a:xfrm>
              </p:grpSpPr>
              <p:sp>
                <p:nvSpPr>
                  <p:cNvPr id="246" name="Rectangle 18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8541" y="11344"/>
                    <a:ext cx="773" cy="130"/>
                  </a:xfrm>
                  <a:prstGeom prst="rect">
                    <a:avLst/>
                  </a:prstGeom>
                  <a:solidFill>
                    <a:srgbClr val="822B0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47" name="Line 181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8544" y="11381"/>
                    <a:ext cx="769" cy="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43" name="Freeform 182"/>
              <p:cNvSpPr>
                <a:spLocks noChangeAspect="1"/>
              </p:cNvSpPr>
              <p:nvPr/>
            </p:nvSpPr>
            <p:spPr bwMode="auto">
              <a:xfrm>
                <a:off x="6616" y="11208"/>
                <a:ext cx="111" cy="34"/>
              </a:xfrm>
              <a:custGeom>
                <a:avLst/>
                <a:gdLst>
                  <a:gd name="T0" fmla="*/ 0 w 111"/>
                  <a:gd name="T1" fmla="*/ 0 h 34"/>
                  <a:gd name="T2" fmla="*/ 3 w 111"/>
                  <a:gd name="T3" fmla="*/ 34 h 34"/>
                  <a:gd name="T4" fmla="*/ 111 w 111"/>
                  <a:gd name="T5" fmla="*/ 34 h 34"/>
                  <a:gd name="T6" fmla="*/ 111 w 111"/>
                  <a:gd name="T7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1" h="34">
                    <a:moveTo>
                      <a:pt x="0" y="0"/>
                    </a:moveTo>
                    <a:lnTo>
                      <a:pt x="3" y="34"/>
                    </a:lnTo>
                    <a:lnTo>
                      <a:pt x="111" y="34"/>
                    </a:lnTo>
                    <a:lnTo>
                      <a:pt x="111" y="0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9" name="Group 183"/>
            <p:cNvGrpSpPr>
              <a:grpSpLocks noChangeAspect="1"/>
            </p:cNvGrpSpPr>
            <p:nvPr/>
          </p:nvGrpSpPr>
          <p:grpSpPr bwMode="auto">
            <a:xfrm rot="17069626" flipH="1">
              <a:off x="6498" y="9827"/>
              <a:ext cx="293" cy="209"/>
              <a:chOff x="1988" y="11360"/>
              <a:chExt cx="7530" cy="5370"/>
            </a:xfrm>
          </p:grpSpPr>
          <p:sp>
            <p:nvSpPr>
              <p:cNvPr id="240" name="Freeform 184"/>
              <p:cNvSpPr>
                <a:spLocks noChangeAspect="1"/>
              </p:cNvSpPr>
              <p:nvPr/>
            </p:nvSpPr>
            <p:spPr bwMode="auto">
              <a:xfrm>
                <a:off x="1988" y="11360"/>
                <a:ext cx="7530" cy="5370"/>
              </a:xfrm>
              <a:custGeom>
                <a:avLst/>
                <a:gdLst>
                  <a:gd name="T0" fmla="*/ 3720 w 7530"/>
                  <a:gd name="T1" fmla="*/ 2865 h 5370"/>
                  <a:gd name="T2" fmla="*/ 4305 w 7530"/>
                  <a:gd name="T3" fmla="*/ 2955 h 5370"/>
                  <a:gd name="T4" fmla="*/ 4800 w 7530"/>
                  <a:gd name="T5" fmla="*/ 2895 h 5370"/>
                  <a:gd name="T6" fmla="*/ 5115 w 7530"/>
                  <a:gd name="T7" fmla="*/ 2790 h 5370"/>
                  <a:gd name="T8" fmla="*/ 5280 w 7530"/>
                  <a:gd name="T9" fmla="*/ 2925 h 5370"/>
                  <a:gd name="T10" fmla="*/ 5325 w 7530"/>
                  <a:gd name="T11" fmla="*/ 3150 h 5370"/>
                  <a:gd name="T12" fmla="*/ 5640 w 7530"/>
                  <a:gd name="T13" fmla="*/ 4590 h 5370"/>
                  <a:gd name="T14" fmla="*/ 5490 w 7530"/>
                  <a:gd name="T15" fmla="*/ 4770 h 5370"/>
                  <a:gd name="T16" fmla="*/ 5670 w 7530"/>
                  <a:gd name="T17" fmla="*/ 5085 h 5370"/>
                  <a:gd name="T18" fmla="*/ 5820 w 7530"/>
                  <a:gd name="T19" fmla="*/ 5325 h 5370"/>
                  <a:gd name="T20" fmla="*/ 6255 w 7530"/>
                  <a:gd name="T21" fmla="*/ 5370 h 5370"/>
                  <a:gd name="T22" fmla="*/ 7305 w 7530"/>
                  <a:gd name="T23" fmla="*/ 5175 h 5370"/>
                  <a:gd name="T24" fmla="*/ 7530 w 7530"/>
                  <a:gd name="T25" fmla="*/ 4710 h 5370"/>
                  <a:gd name="T26" fmla="*/ 7500 w 7530"/>
                  <a:gd name="T27" fmla="*/ 4350 h 5370"/>
                  <a:gd name="T28" fmla="*/ 7200 w 7530"/>
                  <a:gd name="T29" fmla="*/ 3075 h 5370"/>
                  <a:gd name="T30" fmla="*/ 6945 w 7530"/>
                  <a:gd name="T31" fmla="*/ 2445 h 5370"/>
                  <a:gd name="T32" fmla="*/ 6810 w 7530"/>
                  <a:gd name="T33" fmla="*/ 2100 h 5370"/>
                  <a:gd name="T34" fmla="*/ 6930 w 7530"/>
                  <a:gd name="T35" fmla="*/ 1740 h 5370"/>
                  <a:gd name="T36" fmla="*/ 7365 w 7530"/>
                  <a:gd name="T37" fmla="*/ 1590 h 5370"/>
                  <a:gd name="T38" fmla="*/ 7500 w 7530"/>
                  <a:gd name="T39" fmla="*/ 1350 h 5370"/>
                  <a:gd name="T40" fmla="*/ 7230 w 7530"/>
                  <a:gd name="T41" fmla="*/ 1380 h 5370"/>
                  <a:gd name="T42" fmla="*/ 6975 w 7530"/>
                  <a:gd name="T43" fmla="*/ 1245 h 5370"/>
                  <a:gd name="T44" fmla="*/ 6930 w 7530"/>
                  <a:gd name="T45" fmla="*/ 900 h 5370"/>
                  <a:gd name="T46" fmla="*/ 7140 w 7530"/>
                  <a:gd name="T47" fmla="*/ 615 h 5370"/>
                  <a:gd name="T48" fmla="*/ 7050 w 7530"/>
                  <a:gd name="T49" fmla="*/ 465 h 5370"/>
                  <a:gd name="T50" fmla="*/ 6840 w 7530"/>
                  <a:gd name="T51" fmla="*/ 405 h 5370"/>
                  <a:gd name="T52" fmla="*/ 6435 w 7530"/>
                  <a:gd name="T53" fmla="*/ 0 h 5370"/>
                  <a:gd name="T54" fmla="*/ 6240 w 7530"/>
                  <a:gd name="T55" fmla="*/ 150 h 5370"/>
                  <a:gd name="T56" fmla="*/ 5445 w 7530"/>
                  <a:gd name="T57" fmla="*/ 195 h 5370"/>
                  <a:gd name="T58" fmla="*/ 420 w 7530"/>
                  <a:gd name="T59" fmla="*/ 270 h 5370"/>
                  <a:gd name="T60" fmla="*/ 210 w 7530"/>
                  <a:gd name="T61" fmla="*/ 75 h 5370"/>
                  <a:gd name="T62" fmla="*/ 0 w 7530"/>
                  <a:gd name="T63" fmla="*/ 435 h 5370"/>
                  <a:gd name="T64" fmla="*/ 60 w 7530"/>
                  <a:gd name="T65" fmla="*/ 1665 h 5370"/>
                  <a:gd name="T66" fmla="*/ 3120 w 7530"/>
                  <a:gd name="T67" fmla="*/ 1710 h 5370"/>
                  <a:gd name="T68" fmla="*/ 3390 w 7530"/>
                  <a:gd name="T69" fmla="*/ 1920 h 5370"/>
                  <a:gd name="T70" fmla="*/ 3450 w 7530"/>
                  <a:gd name="T71" fmla="*/ 2340 h 5370"/>
                  <a:gd name="T72" fmla="*/ 3435 w 7530"/>
                  <a:gd name="T73" fmla="*/ 2730 h 5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530" h="5370">
                    <a:moveTo>
                      <a:pt x="3435" y="2730"/>
                    </a:moveTo>
                    <a:lnTo>
                      <a:pt x="3720" y="2865"/>
                    </a:lnTo>
                    <a:lnTo>
                      <a:pt x="3990" y="2925"/>
                    </a:lnTo>
                    <a:lnTo>
                      <a:pt x="4305" y="2955"/>
                    </a:lnTo>
                    <a:lnTo>
                      <a:pt x="4575" y="2955"/>
                    </a:lnTo>
                    <a:lnTo>
                      <a:pt x="4800" y="2895"/>
                    </a:lnTo>
                    <a:lnTo>
                      <a:pt x="5010" y="2805"/>
                    </a:lnTo>
                    <a:lnTo>
                      <a:pt x="5115" y="2790"/>
                    </a:lnTo>
                    <a:lnTo>
                      <a:pt x="5220" y="2835"/>
                    </a:lnTo>
                    <a:lnTo>
                      <a:pt x="5280" y="2925"/>
                    </a:lnTo>
                    <a:lnTo>
                      <a:pt x="5310" y="3045"/>
                    </a:lnTo>
                    <a:lnTo>
                      <a:pt x="5325" y="3150"/>
                    </a:lnTo>
                    <a:lnTo>
                      <a:pt x="5640" y="4350"/>
                    </a:lnTo>
                    <a:lnTo>
                      <a:pt x="5640" y="4590"/>
                    </a:lnTo>
                    <a:lnTo>
                      <a:pt x="5565" y="4635"/>
                    </a:lnTo>
                    <a:lnTo>
                      <a:pt x="5490" y="4770"/>
                    </a:lnTo>
                    <a:lnTo>
                      <a:pt x="5475" y="4995"/>
                    </a:lnTo>
                    <a:lnTo>
                      <a:pt x="5670" y="5085"/>
                    </a:lnTo>
                    <a:lnTo>
                      <a:pt x="5715" y="5220"/>
                    </a:lnTo>
                    <a:lnTo>
                      <a:pt x="5820" y="5325"/>
                    </a:lnTo>
                    <a:lnTo>
                      <a:pt x="6105" y="5370"/>
                    </a:lnTo>
                    <a:lnTo>
                      <a:pt x="6255" y="5370"/>
                    </a:lnTo>
                    <a:lnTo>
                      <a:pt x="7305" y="5280"/>
                    </a:lnTo>
                    <a:lnTo>
                      <a:pt x="7305" y="5175"/>
                    </a:lnTo>
                    <a:lnTo>
                      <a:pt x="7515" y="5100"/>
                    </a:lnTo>
                    <a:lnTo>
                      <a:pt x="7530" y="4710"/>
                    </a:lnTo>
                    <a:lnTo>
                      <a:pt x="7455" y="4635"/>
                    </a:lnTo>
                    <a:lnTo>
                      <a:pt x="7500" y="4350"/>
                    </a:lnTo>
                    <a:lnTo>
                      <a:pt x="7425" y="3975"/>
                    </a:lnTo>
                    <a:lnTo>
                      <a:pt x="7200" y="3075"/>
                    </a:lnTo>
                    <a:lnTo>
                      <a:pt x="7095" y="2760"/>
                    </a:lnTo>
                    <a:lnTo>
                      <a:pt x="6945" y="2445"/>
                    </a:lnTo>
                    <a:lnTo>
                      <a:pt x="6825" y="2310"/>
                    </a:lnTo>
                    <a:lnTo>
                      <a:pt x="6810" y="2100"/>
                    </a:lnTo>
                    <a:lnTo>
                      <a:pt x="6840" y="1920"/>
                    </a:lnTo>
                    <a:lnTo>
                      <a:pt x="6930" y="1740"/>
                    </a:lnTo>
                    <a:lnTo>
                      <a:pt x="7125" y="1650"/>
                    </a:lnTo>
                    <a:lnTo>
                      <a:pt x="7365" y="1590"/>
                    </a:lnTo>
                    <a:lnTo>
                      <a:pt x="7515" y="1470"/>
                    </a:lnTo>
                    <a:lnTo>
                      <a:pt x="7500" y="1350"/>
                    </a:lnTo>
                    <a:lnTo>
                      <a:pt x="7410" y="1335"/>
                    </a:lnTo>
                    <a:lnTo>
                      <a:pt x="7230" y="1380"/>
                    </a:lnTo>
                    <a:lnTo>
                      <a:pt x="7065" y="1335"/>
                    </a:lnTo>
                    <a:lnTo>
                      <a:pt x="6975" y="1245"/>
                    </a:lnTo>
                    <a:lnTo>
                      <a:pt x="6960" y="990"/>
                    </a:lnTo>
                    <a:lnTo>
                      <a:pt x="6930" y="900"/>
                    </a:lnTo>
                    <a:lnTo>
                      <a:pt x="7080" y="750"/>
                    </a:lnTo>
                    <a:lnTo>
                      <a:pt x="7140" y="615"/>
                    </a:lnTo>
                    <a:lnTo>
                      <a:pt x="7125" y="525"/>
                    </a:lnTo>
                    <a:lnTo>
                      <a:pt x="7050" y="465"/>
                    </a:lnTo>
                    <a:lnTo>
                      <a:pt x="6945" y="435"/>
                    </a:lnTo>
                    <a:lnTo>
                      <a:pt x="6840" y="405"/>
                    </a:lnTo>
                    <a:lnTo>
                      <a:pt x="6840" y="15"/>
                    </a:lnTo>
                    <a:lnTo>
                      <a:pt x="6435" y="0"/>
                    </a:lnTo>
                    <a:lnTo>
                      <a:pt x="6405" y="150"/>
                    </a:lnTo>
                    <a:lnTo>
                      <a:pt x="6240" y="150"/>
                    </a:lnTo>
                    <a:lnTo>
                      <a:pt x="5940" y="195"/>
                    </a:lnTo>
                    <a:lnTo>
                      <a:pt x="5445" y="195"/>
                    </a:lnTo>
                    <a:lnTo>
                      <a:pt x="5370" y="270"/>
                    </a:lnTo>
                    <a:lnTo>
                      <a:pt x="420" y="270"/>
                    </a:lnTo>
                    <a:lnTo>
                      <a:pt x="435" y="75"/>
                    </a:lnTo>
                    <a:lnTo>
                      <a:pt x="210" y="75"/>
                    </a:lnTo>
                    <a:lnTo>
                      <a:pt x="105" y="285"/>
                    </a:lnTo>
                    <a:lnTo>
                      <a:pt x="0" y="435"/>
                    </a:lnTo>
                    <a:lnTo>
                      <a:pt x="0" y="1545"/>
                    </a:lnTo>
                    <a:lnTo>
                      <a:pt x="60" y="1665"/>
                    </a:lnTo>
                    <a:lnTo>
                      <a:pt x="150" y="1755"/>
                    </a:lnTo>
                    <a:lnTo>
                      <a:pt x="3120" y="1710"/>
                    </a:lnTo>
                    <a:lnTo>
                      <a:pt x="3315" y="1755"/>
                    </a:lnTo>
                    <a:lnTo>
                      <a:pt x="3390" y="1920"/>
                    </a:lnTo>
                    <a:lnTo>
                      <a:pt x="3465" y="2175"/>
                    </a:lnTo>
                    <a:lnTo>
                      <a:pt x="3450" y="2340"/>
                    </a:lnTo>
                    <a:lnTo>
                      <a:pt x="3435" y="2640"/>
                    </a:lnTo>
                    <a:lnTo>
                      <a:pt x="3435" y="27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1" name="Freeform 185"/>
              <p:cNvSpPr>
                <a:spLocks noChangeAspect="1"/>
              </p:cNvSpPr>
              <p:nvPr/>
            </p:nvSpPr>
            <p:spPr bwMode="auto">
              <a:xfrm>
                <a:off x="5589" y="13172"/>
                <a:ext cx="1290" cy="1050"/>
              </a:xfrm>
              <a:custGeom>
                <a:avLst/>
                <a:gdLst>
                  <a:gd name="T0" fmla="*/ 630 w 1290"/>
                  <a:gd name="T1" fmla="*/ 900 h 1050"/>
                  <a:gd name="T2" fmla="*/ 765 w 1290"/>
                  <a:gd name="T3" fmla="*/ 765 h 1050"/>
                  <a:gd name="T4" fmla="*/ 825 w 1290"/>
                  <a:gd name="T5" fmla="*/ 525 h 1050"/>
                  <a:gd name="T6" fmla="*/ 825 w 1290"/>
                  <a:gd name="T7" fmla="*/ 225 h 1050"/>
                  <a:gd name="T8" fmla="*/ 750 w 1290"/>
                  <a:gd name="T9" fmla="*/ 105 h 1050"/>
                  <a:gd name="T10" fmla="*/ 660 w 1290"/>
                  <a:gd name="T11" fmla="*/ 30 h 1050"/>
                  <a:gd name="T12" fmla="*/ 345 w 1290"/>
                  <a:gd name="T13" fmla="*/ 0 h 1050"/>
                  <a:gd name="T14" fmla="*/ 210 w 1290"/>
                  <a:gd name="T15" fmla="*/ 60 h 1050"/>
                  <a:gd name="T16" fmla="*/ 120 w 1290"/>
                  <a:gd name="T17" fmla="*/ 150 h 1050"/>
                  <a:gd name="T18" fmla="*/ 45 w 1290"/>
                  <a:gd name="T19" fmla="*/ 285 h 1050"/>
                  <a:gd name="T20" fmla="*/ 15 w 1290"/>
                  <a:gd name="T21" fmla="*/ 420 h 1050"/>
                  <a:gd name="T22" fmla="*/ 0 w 1290"/>
                  <a:gd name="T23" fmla="*/ 585 h 1050"/>
                  <a:gd name="T24" fmla="*/ 15 w 1290"/>
                  <a:gd name="T25" fmla="*/ 720 h 1050"/>
                  <a:gd name="T26" fmla="*/ 75 w 1290"/>
                  <a:gd name="T27" fmla="*/ 810 h 1050"/>
                  <a:gd name="T28" fmla="*/ 180 w 1290"/>
                  <a:gd name="T29" fmla="*/ 900 h 1050"/>
                  <a:gd name="T30" fmla="*/ 315 w 1290"/>
                  <a:gd name="T31" fmla="*/ 960 h 1050"/>
                  <a:gd name="T32" fmla="*/ 510 w 1290"/>
                  <a:gd name="T33" fmla="*/ 1020 h 1050"/>
                  <a:gd name="T34" fmla="*/ 735 w 1290"/>
                  <a:gd name="T35" fmla="*/ 1050 h 1050"/>
                  <a:gd name="T36" fmla="*/ 945 w 1290"/>
                  <a:gd name="T37" fmla="*/ 990 h 1050"/>
                  <a:gd name="T38" fmla="*/ 1050 w 1290"/>
                  <a:gd name="T39" fmla="*/ 945 h 1050"/>
                  <a:gd name="T40" fmla="*/ 1170 w 1290"/>
                  <a:gd name="T41" fmla="*/ 855 h 1050"/>
                  <a:gd name="T42" fmla="*/ 1245 w 1290"/>
                  <a:gd name="T43" fmla="*/ 705 h 1050"/>
                  <a:gd name="T44" fmla="*/ 1290 w 1290"/>
                  <a:gd name="T45" fmla="*/ 525 h 1050"/>
                  <a:gd name="T46" fmla="*/ 1275 w 1290"/>
                  <a:gd name="T47" fmla="*/ 405 h 1050"/>
                  <a:gd name="T48" fmla="*/ 1245 w 1290"/>
                  <a:gd name="T49" fmla="*/ 255 h 1050"/>
                  <a:gd name="T50" fmla="*/ 1185 w 1290"/>
                  <a:gd name="T51" fmla="*/ 135 h 1050"/>
                  <a:gd name="T52" fmla="*/ 1050 w 1290"/>
                  <a:gd name="T53" fmla="*/ 75 h 1050"/>
                  <a:gd name="T54" fmla="*/ 975 w 1290"/>
                  <a:gd name="T55" fmla="*/ 735 h 1050"/>
                  <a:gd name="T56" fmla="*/ 930 w 1290"/>
                  <a:gd name="T57" fmla="*/ 840 h 1050"/>
                  <a:gd name="T58" fmla="*/ 855 w 1290"/>
                  <a:gd name="T59" fmla="*/ 945 h 1050"/>
                  <a:gd name="T60" fmla="*/ 750 w 1290"/>
                  <a:gd name="T61" fmla="*/ 960 h 1050"/>
                  <a:gd name="T62" fmla="*/ 630 w 1290"/>
                  <a:gd name="T63" fmla="*/ 900 h 10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290" h="1050">
                    <a:moveTo>
                      <a:pt x="630" y="900"/>
                    </a:moveTo>
                    <a:lnTo>
                      <a:pt x="765" y="765"/>
                    </a:lnTo>
                    <a:lnTo>
                      <a:pt x="825" y="525"/>
                    </a:lnTo>
                    <a:lnTo>
                      <a:pt x="825" y="225"/>
                    </a:lnTo>
                    <a:lnTo>
                      <a:pt x="750" y="105"/>
                    </a:lnTo>
                    <a:lnTo>
                      <a:pt x="660" y="30"/>
                    </a:lnTo>
                    <a:lnTo>
                      <a:pt x="345" y="0"/>
                    </a:lnTo>
                    <a:lnTo>
                      <a:pt x="210" y="60"/>
                    </a:lnTo>
                    <a:lnTo>
                      <a:pt x="120" y="150"/>
                    </a:lnTo>
                    <a:lnTo>
                      <a:pt x="45" y="285"/>
                    </a:lnTo>
                    <a:lnTo>
                      <a:pt x="15" y="420"/>
                    </a:lnTo>
                    <a:lnTo>
                      <a:pt x="0" y="585"/>
                    </a:lnTo>
                    <a:lnTo>
                      <a:pt x="15" y="720"/>
                    </a:lnTo>
                    <a:lnTo>
                      <a:pt x="75" y="810"/>
                    </a:lnTo>
                    <a:lnTo>
                      <a:pt x="180" y="900"/>
                    </a:lnTo>
                    <a:lnTo>
                      <a:pt x="315" y="960"/>
                    </a:lnTo>
                    <a:lnTo>
                      <a:pt x="510" y="1020"/>
                    </a:lnTo>
                    <a:lnTo>
                      <a:pt x="735" y="1050"/>
                    </a:lnTo>
                    <a:lnTo>
                      <a:pt x="945" y="990"/>
                    </a:lnTo>
                    <a:lnTo>
                      <a:pt x="1050" y="945"/>
                    </a:lnTo>
                    <a:lnTo>
                      <a:pt x="1170" y="855"/>
                    </a:lnTo>
                    <a:lnTo>
                      <a:pt x="1245" y="705"/>
                    </a:lnTo>
                    <a:lnTo>
                      <a:pt x="1290" y="525"/>
                    </a:lnTo>
                    <a:lnTo>
                      <a:pt x="1275" y="405"/>
                    </a:lnTo>
                    <a:lnTo>
                      <a:pt x="1245" y="255"/>
                    </a:lnTo>
                    <a:lnTo>
                      <a:pt x="1185" y="135"/>
                    </a:lnTo>
                    <a:lnTo>
                      <a:pt x="1050" y="75"/>
                    </a:lnTo>
                    <a:lnTo>
                      <a:pt x="975" y="735"/>
                    </a:lnTo>
                    <a:lnTo>
                      <a:pt x="930" y="840"/>
                    </a:lnTo>
                    <a:lnTo>
                      <a:pt x="855" y="945"/>
                    </a:lnTo>
                    <a:lnTo>
                      <a:pt x="750" y="960"/>
                    </a:lnTo>
                    <a:lnTo>
                      <a:pt x="630" y="90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48" name="Group 247"/>
          <p:cNvGrpSpPr/>
          <p:nvPr/>
        </p:nvGrpSpPr>
        <p:grpSpPr>
          <a:xfrm>
            <a:off x="-4393966" y="7039838"/>
            <a:ext cx="231067" cy="836473"/>
            <a:chOff x="3381109" y="8173079"/>
            <a:chExt cx="231067" cy="836473"/>
          </a:xfrm>
        </p:grpSpPr>
        <p:sp>
          <p:nvSpPr>
            <p:cNvPr id="249" name="AutoShape 28"/>
            <p:cNvSpPr>
              <a:spLocks noChangeArrowheads="1"/>
            </p:cNvSpPr>
            <p:nvPr/>
          </p:nvSpPr>
          <p:spPr bwMode="auto">
            <a:xfrm>
              <a:off x="3381109" y="8504727"/>
              <a:ext cx="230529" cy="504825"/>
            </a:xfrm>
            <a:prstGeom prst="can">
              <a:avLst>
                <a:gd name="adj" fmla="val 43870"/>
              </a:avLst>
            </a:prstGeom>
            <a:solidFill>
              <a:srgbClr val="73D9F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0" name="AutoShape 28"/>
            <p:cNvSpPr>
              <a:spLocks noChangeArrowheads="1"/>
            </p:cNvSpPr>
            <p:nvPr/>
          </p:nvSpPr>
          <p:spPr bwMode="auto">
            <a:xfrm>
              <a:off x="3381647" y="8173079"/>
              <a:ext cx="230529" cy="504825"/>
            </a:xfrm>
            <a:prstGeom prst="can">
              <a:avLst>
                <a:gd name="adj" fmla="val 43870"/>
              </a:avLst>
            </a:prstGeom>
            <a:solidFill>
              <a:srgbClr val="73D9F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pic>
        <p:nvPicPr>
          <p:cNvPr id="184" name="Picture 18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6" y="223710"/>
            <a:ext cx="696891" cy="950306"/>
          </a:xfrm>
          <a:prstGeom prst="rect">
            <a:avLst/>
          </a:prstGeom>
        </p:spPr>
      </p:pic>
      <p:grpSp>
        <p:nvGrpSpPr>
          <p:cNvPr id="272" name="Group 271"/>
          <p:cNvGrpSpPr/>
          <p:nvPr/>
        </p:nvGrpSpPr>
        <p:grpSpPr>
          <a:xfrm>
            <a:off x="-3571601" y="636800"/>
            <a:ext cx="995626" cy="658197"/>
            <a:chOff x="-3571601" y="636800"/>
            <a:chExt cx="995626" cy="658197"/>
          </a:xfrm>
        </p:grpSpPr>
        <p:grpSp>
          <p:nvGrpSpPr>
            <p:cNvPr id="273" name="Group 272"/>
            <p:cNvGrpSpPr/>
            <p:nvPr/>
          </p:nvGrpSpPr>
          <p:grpSpPr>
            <a:xfrm>
              <a:off x="-3571601" y="636800"/>
              <a:ext cx="973780" cy="658197"/>
              <a:chOff x="-3199910" y="4140251"/>
              <a:chExt cx="973780" cy="658197"/>
            </a:xfrm>
          </p:grpSpPr>
          <p:sp>
            <p:nvSpPr>
              <p:cNvPr id="275" name="Freeform 274"/>
              <p:cNvSpPr/>
              <p:nvPr/>
            </p:nvSpPr>
            <p:spPr>
              <a:xfrm rot="10788000">
                <a:off x="-3112069" y="4156431"/>
                <a:ext cx="132120" cy="13176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00CCFF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158760" tIns="82440" rIns="158760" bIns="82440" anchor="t" anchorCtr="0" compatLnSpc="1">
                <a:noAutofit/>
              </a:bodyPr>
              <a:lstStyle/>
              <a:p>
                <a:pPr marL="0" marR="0" lvl="0" indent="0" algn="l" rtl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199" algn="l"/>
                    <a:tab pos="3657600" algn="l"/>
                    <a:tab pos="4572000" algn="l"/>
                    <a:tab pos="5486399" algn="l"/>
                    <a:tab pos="6400799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US" sz="1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SimSun" pitchFamily="2"/>
                  <a:cs typeface="Mangal" pitchFamily="2"/>
                </a:endParaRPr>
              </a:p>
            </p:txBody>
          </p:sp>
          <p:sp>
            <p:nvSpPr>
              <p:cNvPr id="276" name="Freeform 275"/>
              <p:cNvSpPr/>
              <p:nvPr/>
            </p:nvSpPr>
            <p:spPr>
              <a:xfrm rot="10788000">
                <a:off x="-2891030" y="4156431"/>
                <a:ext cx="132120" cy="13176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00CCFF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158760" tIns="82440" rIns="158760" bIns="82440" anchor="t" anchorCtr="0" compatLnSpc="1">
                <a:noAutofit/>
              </a:bodyPr>
              <a:lstStyle/>
              <a:p>
                <a:pPr marL="0" marR="0" lvl="0" indent="0" algn="l" rtl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199" algn="l"/>
                    <a:tab pos="3657600" algn="l"/>
                    <a:tab pos="4572000" algn="l"/>
                    <a:tab pos="5486399" algn="l"/>
                    <a:tab pos="6400799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US" sz="1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SimSun" pitchFamily="2"/>
                  <a:cs typeface="Mangal" pitchFamily="2"/>
                </a:endParaRPr>
              </a:p>
            </p:txBody>
          </p:sp>
          <p:sp>
            <p:nvSpPr>
              <p:cNvPr id="277" name="Freeform 276"/>
              <p:cNvSpPr/>
              <p:nvPr/>
            </p:nvSpPr>
            <p:spPr>
              <a:xfrm rot="10788000">
                <a:off x="-3199910" y="4300070"/>
                <a:ext cx="131760" cy="13212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00CCFF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158760" tIns="82440" rIns="158760" bIns="82440" anchor="t" anchorCtr="0" compatLnSpc="1">
                <a:noAutofit/>
              </a:bodyPr>
              <a:lstStyle/>
              <a:p>
                <a:pPr marL="0" marR="0" lvl="0" indent="0" algn="l" rtl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199" algn="l"/>
                    <a:tab pos="3657600" algn="l"/>
                    <a:tab pos="4572000" algn="l"/>
                    <a:tab pos="5486399" algn="l"/>
                    <a:tab pos="6400799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US" sz="1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SimSun" pitchFamily="2"/>
                  <a:cs typeface="Mangal" pitchFamily="2"/>
                </a:endParaRPr>
              </a:p>
            </p:txBody>
          </p:sp>
          <p:sp>
            <p:nvSpPr>
              <p:cNvPr id="278" name="Freeform 277"/>
              <p:cNvSpPr/>
              <p:nvPr/>
            </p:nvSpPr>
            <p:spPr>
              <a:xfrm rot="10788000">
                <a:off x="-2989670" y="4300070"/>
                <a:ext cx="131760" cy="13212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00CCFF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158760" tIns="82440" rIns="158760" bIns="82440" anchor="t" anchorCtr="0" compatLnSpc="1">
                <a:noAutofit/>
              </a:bodyPr>
              <a:lstStyle/>
              <a:p>
                <a:pPr marL="0" marR="0" lvl="0" indent="0" algn="l" rtl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199" algn="l"/>
                    <a:tab pos="3657600" algn="l"/>
                    <a:tab pos="4572000" algn="l"/>
                    <a:tab pos="5486399" algn="l"/>
                    <a:tab pos="6400799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US" sz="1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SimSun" pitchFamily="2"/>
                  <a:cs typeface="Mangal" pitchFamily="2"/>
                </a:endParaRPr>
              </a:p>
            </p:txBody>
          </p:sp>
          <p:sp>
            <p:nvSpPr>
              <p:cNvPr id="279" name="Freeform 278"/>
              <p:cNvSpPr/>
              <p:nvPr/>
            </p:nvSpPr>
            <p:spPr>
              <a:xfrm rot="10788000">
                <a:off x="-2647670" y="4156431"/>
                <a:ext cx="132120" cy="13176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00CCFF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158760" tIns="82440" rIns="158760" bIns="82440" anchor="t" anchorCtr="0" compatLnSpc="1">
                <a:noAutofit/>
              </a:bodyPr>
              <a:lstStyle/>
              <a:p>
                <a:pPr marL="0" marR="0" lvl="0" indent="0" algn="l" rtl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199" algn="l"/>
                    <a:tab pos="3657600" algn="l"/>
                    <a:tab pos="4572000" algn="l"/>
                    <a:tab pos="5486399" algn="l"/>
                    <a:tab pos="6400799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US" sz="1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SimSun" pitchFamily="2"/>
                  <a:cs typeface="Mangal" pitchFamily="2"/>
                </a:endParaRPr>
              </a:p>
            </p:txBody>
          </p:sp>
          <p:sp>
            <p:nvSpPr>
              <p:cNvPr id="280" name="Freeform 279"/>
              <p:cNvSpPr/>
              <p:nvPr/>
            </p:nvSpPr>
            <p:spPr>
              <a:xfrm rot="10788000">
                <a:off x="-2369770" y="4140251"/>
                <a:ext cx="143640" cy="14364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00CCFF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158760" tIns="82440" rIns="158760" bIns="82440" anchor="t" anchorCtr="0" compatLnSpc="1">
                <a:noAutofit/>
              </a:bodyPr>
              <a:lstStyle/>
              <a:p>
                <a:pPr marL="0" marR="0" lvl="0" indent="0" algn="l" rtl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199" algn="l"/>
                    <a:tab pos="3657600" algn="l"/>
                    <a:tab pos="4572000" algn="l"/>
                    <a:tab pos="5486399" algn="l"/>
                    <a:tab pos="6400799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US" sz="1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SimSun" pitchFamily="2"/>
                  <a:cs typeface="Mangal" pitchFamily="2"/>
                </a:endParaRPr>
              </a:p>
            </p:txBody>
          </p:sp>
          <p:sp>
            <p:nvSpPr>
              <p:cNvPr id="281" name="Freeform 280"/>
              <p:cNvSpPr/>
              <p:nvPr/>
            </p:nvSpPr>
            <p:spPr>
              <a:xfrm rot="10788000">
                <a:off x="-2559830" y="4299350"/>
                <a:ext cx="131760" cy="13212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00CCFF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158760" tIns="82440" rIns="158760" bIns="82440" anchor="t" anchorCtr="0" compatLnSpc="1">
                <a:noAutofit/>
              </a:bodyPr>
              <a:lstStyle/>
              <a:p>
                <a:pPr marL="0" marR="0" lvl="0" indent="0" algn="l" rtl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199" algn="l"/>
                    <a:tab pos="3657600" algn="l"/>
                    <a:tab pos="4572000" algn="l"/>
                    <a:tab pos="5486399" algn="l"/>
                    <a:tab pos="6400799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US" sz="1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SimSun" pitchFamily="2"/>
                  <a:cs typeface="Mangal" pitchFamily="2"/>
                </a:endParaRPr>
              </a:p>
            </p:txBody>
          </p:sp>
          <p:sp>
            <p:nvSpPr>
              <p:cNvPr id="282" name="Freeform 281"/>
              <p:cNvSpPr/>
              <p:nvPr/>
            </p:nvSpPr>
            <p:spPr>
              <a:xfrm rot="21564000" flipH="1">
                <a:off x="-2558899" y="4663808"/>
                <a:ext cx="135360" cy="134640"/>
              </a:xfrm>
              <a:custGeom>
                <a:avLst>
                  <a:gd name="f0" fmla="val 16600"/>
                </a:avLst>
                <a:gdLst>
                  <a:gd name="f1" fmla="val 10800000"/>
                  <a:gd name="f2" fmla="val 5400000"/>
                  <a:gd name="f3" fmla="val 180"/>
                  <a:gd name="f4" fmla="val w"/>
                  <a:gd name="f5" fmla="val h"/>
                  <a:gd name="f6" fmla="val ss"/>
                  <a:gd name="f7" fmla="val 0"/>
                  <a:gd name="f8" fmla="val -2147483647"/>
                  <a:gd name="f9" fmla="val 2147483647"/>
                  <a:gd name="f10" fmla="val 21600"/>
                  <a:gd name="f11" fmla="+- 0 0 0"/>
                  <a:gd name="f12" fmla="abs f4"/>
                  <a:gd name="f13" fmla="abs f5"/>
                  <a:gd name="f14" fmla="abs f6"/>
                  <a:gd name="f15" fmla="pin 0 f0 21600"/>
                  <a:gd name="f16" fmla="*/ f11 f1 1"/>
                  <a:gd name="f17" fmla="?: f12 f4 1"/>
                  <a:gd name="f18" fmla="?: f13 f5 1"/>
                  <a:gd name="f19" fmla="?: f14 f6 1"/>
                  <a:gd name="f20" fmla="val f15"/>
                  <a:gd name="f21" fmla="*/ f16 1 f3"/>
                  <a:gd name="f22" fmla="*/ f17 1 21600"/>
                  <a:gd name="f23" fmla="*/ f18 1 21600"/>
                  <a:gd name="f24" fmla="*/ 21600 f17 1"/>
                  <a:gd name="f25" fmla="*/ 21600 f18 1"/>
                  <a:gd name="f26" fmla="+- f7 f20 0"/>
                  <a:gd name="f27" fmla="+- f21 0 f2"/>
                  <a:gd name="f28" fmla="min f23 f22"/>
                  <a:gd name="f29" fmla="*/ f24 1 f19"/>
                  <a:gd name="f30" fmla="*/ f25 1 f19"/>
                  <a:gd name="f31" fmla="+- f30 0 f20"/>
                  <a:gd name="f32" fmla="+- f29 0 f20"/>
                  <a:gd name="f33" fmla="+- f29 0 f26"/>
                  <a:gd name="f34" fmla="+- f30 0 f26"/>
                  <a:gd name="f35" fmla="val f29"/>
                  <a:gd name="f36" fmla="val f30"/>
                  <a:gd name="f37" fmla="*/ f7 f28 1"/>
                  <a:gd name="f38" fmla="*/ f15 f28 1"/>
                  <a:gd name="f39" fmla="*/ f26 f28 1"/>
                  <a:gd name="f40" fmla="*/ f30 f28 1"/>
                  <a:gd name="f41" fmla="*/ f29 f28 1"/>
                  <a:gd name="f42" fmla="*/ f33 1 2"/>
                  <a:gd name="f43" fmla="*/ f34 1 2"/>
                  <a:gd name="f44" fmla="*/ f32 f28 1"/>
                  <a:gd name="f45" fmla="*/ f36 f28 1"/>
                  <a:gd name="f46" fmla="*/ f35 f28 1"/>
                  <a:gd name="f47" fmla="*/ f31 f28 1"/>
                  <a:gd name="f48" fmla="+- f26 f42 0"/>
                  <a:gd name="f49" fmla="+- f26 f43 0"/>
                  <a:gd name="f50" fmla="*/ f42 f28 1"/>
                  <a:gd name="f51" fmla="*/ f43 f28 1"/>
                  <a:gd name="f52" fmla="*/ f48 f28 1"/>
                  <a:gd name="f53" fmla="*/ f49 f28 1"/>
                </a:gdLst>
                <a:ahLst>
                  <a:ahXY gdRefY="f0" minY="f7" maxY="f10">
                    <a:pos x="f37" y="f38"/>
                  </a:ahXY>
                </a:ahLst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7">
                    <a:pos x="f52" y="f37"/>
                  </a:cxn>
                  <a:cxn ang="f27">
                    <a:pos x="f50" y="f39"/>
                  </a:cxn>
                  <a:cxn ang="f27">
                    <a:pos x="f37" y="f53"/>
                  </a:cxn>
                  <a:cxn ang="f27">
                    <a:pos x="f50" y="f40"/>
                  </a:cxn>
                  <a:cxn ang="f27">
                    <a:pos x="f44" y="f53"/>
                  </a:cxn>
                  <a:cxn ang="f27">
                    <a:pos x="f41" y="f51"/>
                  </a:cxn>
                </a:cxnLst>
                <a:rect l="f37" t="f39" r="f44" b="f45"/>
                <a:pathLst>
                  <a:path>
                    <a:moveTo>
                      <a:pt x="f37" y="f45"/>
                    </a:moveTo>
                    <a:lnTo>
                      <a:pt x="f37" y="f39"/>
                    </a:lnTo>
                    <a:lnTo>
                      <a:pt x="f39" y="f37"/>
                    </a:lnTo>
                    <a:lnTo>
                      <a:pt x="f46" y="f37"/>
                    </a:lnTo>
                    <a:lnTo>
                      <a:pt x="f46" y="f47"/>
                    </a:lnTo>
                    <a:lnTo>
                      <a:pt x="f44" y="f45"/>
                    </a:lnTo>
                    <a:close/>
                  </a:path>
                  <a:path>
                    <a:moveTo>
                      <a:pt x="f37" y="f39"/>
                    </a:moveTo>
                    <a:lnTo>
                      <a:pt x="f39" y="f37"/>
                    </a:lnTo>
                    <a:lnTo>
                      <a:pt x="f46" y="f37"/>
                    </a:lnTo>
                    <a:lnTo>
                      <a:pt x="f44" y="f39"/>
                    </a:lnTo>
                    <a:close/>
                  </a:path>
                  <a:path>
                    <a:moveTo>
                      <a:pt x="f44" y="f45"/>
                    </a:moveTo>
                    <a:lnTo>
                      <a:pt x="f44" y="f39"/>
                    </a:lnTo>
                    <a:lnTo>
                      <a:pt x="f46" y="f37"/>
                    </a:lnTo>
                    <a:lnTo>
                      <a:pt x="f46" y="f47"/>
                    </a:lnTo>
                    <a:close/>
                  </a:path>
                </a:pathLst>
              </a:custGeom>
              <a:solidFill>
                <a:srgbClr val="333399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158760" tIns="82440" rIns="158760" bIns="82440" anchor="t" anchorCtr="0" compatLnSpc="1">
                <a:noAutofit/>
              </a:bodyPr>
              <a:lstStyle/>
              <a:p>
                <a:pPr marL="0" marR="0" lvl="0" indent="0" algn="l" rtl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199" algn="l"/>
                    <a:tab pos="3657600" algn="l"/>
                    <a:tab pos="4572000" algn="l"/>
                    <a:tab pos="5486399" algn="l"/>
                    <a:tab pos="6400799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US" sz="1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SimSun" pitchFamily="2"/>
                  <a:cs typeface="Mangal" pitchFamily="2"/>
                </a:endParaRPr>
              </a:p>
            </p:txBody>
          </p:sp>
          <p:grpSp>
            <p:nvGrpSpPr>
              <p:cNvPr id="283" name="Group 282"/>
              <p:cNvGrpSpPr/>
              <p:nvPr/>
            </p:nvGrpSpPr>
            <p:grpSpPr>
              <a:xfrm>
                <a:off x="-2961719" y="4722840"/>
                <a:ext cx="475560" cy="45000"/>
                <a:chOff x="-2961719" y="4722840"/>
                <a:chExt cx="475560" cy="45000"/>
              </a:xfrm>
            </p:grpSpPr>
            <p:sp>
              <p:nvSpPr>
                <p:cNvPr id="289" name="Freeform 288"/>
                <p:cNvSpPr/>
                <p:nvPr/>
              </p:nvSpPr>
              <p:spPr>
                <a:xfrm>
                  <a:off x="-2961359" y="4722840"/>
                  <a:ext cx="475200" cy="45000"/>
                </a:xfrm>
                <a:custGeom>
                  <a:avLst/>
                  <a:gdLst>
                    <a:gd name="f0" fmla="val 0"/>
                    <a:gd name="f1" fmla="val 4860"/>
                    <a:gd name="f2" fmla="val 540"/>
                    <a:gd name="f3" fmla="val 143"/>
                    <a:gd name="f4" fmla="val 142"/>
                    <a:gd name="f5" fmla="val 4725"/>
                    <a:gd name="f6" fmla="val 4852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4860" h="540">
                      <a:moveTo>
                        <a:pt x="f0" y="f2"/>
                      </a:moveTo>
                      <a:lnTo>
                        <a:pt x="f0" y="f3"/>
                      </a:lnTo>
                      <a:lnTo>
                        <a:pt x="f4" y="f0"/>
                      </a:lnTo>
                      <a:lnTo>
                        <a:pt x="f5" y="f0"/>
                      </a:lnTo>
                      <a:lnTo>
                        <a:pt x="f6" y="f3"/>
                      </a:lnTo>
                      <a:lnTo>
                        <a:pt x="f1" y="f2"/>
                      </a:lnTo>
                      <a:lnTo>
                        <a:pt x="f0" y="f2"/>
                      </a:lnTo>
                      <a:close/>
                    </a:path>
                  </a:pathLst>
                </a:custGeom>
                <a:solidFill>
                  <a:srgbClr val="333399"/>
                </a:solidFill>
                <a:ln w="9360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vert="horz" wrap="square" lIns="158760" tIns="82440" rIns="158760" bIns="82440" anchor="t" anchorCtr="0" compatLnSpc="1">
                  <a:noAutofit/>
                </a:bodyPr>
                <a:lstStyle/>
                <a:p>
                  <a:pPr marL="0" marR="0" lvl="0" indent="0" algn="l" rtl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>
                      <a:tab pos="0" algn="l"/>
                      <a:tab pos="914400" algn="l"/>
                      <a:tab pos="1828800" algn="l"/>
                      <a:tab pos="2743199" algn="l"/>
                      <a:tab pos="3657600" algn="l"/>
                      <a:tab pos="4572000" algn="l"/>
                      <a:tab pos="5486399" algn="l"/>
                      <a:tab pos="6400799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endParaRPr lang="en-US" sz="1800" b="0" i="0" u="none" strike="noStrike" baseline="0">
                    <a:ln>
                      <a:noFill/>
                    </a:ln>
                    <a:solidFill>
                      <a:srgbClr val="000000"/>
                    </a:solidFill>
                    <a:latin typeface="Arial" pitchFamily="18"/>
                    <a:ea typeface="SimSun" pitchFamily="2"/>
                    <a:cs typeface="Mangal" pitchFamily="2"/>
                  </a:endParaRPr>
                </a:p>
              </p:txBody>
            </p:sp>
            <p:sp>
              <p:nvSpPr>
                <p:cNvPr id="290" name="Straight Connector 289"/>
                <p:cNvSpPr/>
                <p:nvPr/>
              </p:nvSpPr>
              <p:spPr>
                <a:xfrm>
                  <a:off x="-2961719" y="4735440"/>
                  <a:ext cx="473759" cy="0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vert="horz" wrap="square" lIns="158760" tIns="82440" rIns="158760" bIns="82440" anchor="t" anchorCtr="0" compatLnSpc="1">
                  <a:noAutofit/>
                </a:bodyPr>
                <a:lstStyle/>
                <a:p>
                  <a:pPr marL="0" marR="0" lvl="0" indent="0" algn="l" rtl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>
                      <a:tab pos="0" algn="l"/>
                      <a:tab pos="914400" algn="l"/>
                      <a:tab pos="1828800" algn="l"/>
                      <a:tab pos="2743199" algn="l"/>
                      <a:tab pos="3657600" algn="l"/>
                      <a:tab pos="4572000" algn="l"/>
                      <a:tab pos="5486399" algn="l"/>
                      <a:tab pos="6400799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endParaRPr lang="en-US" sz="1800" b="0" i="0" u="none" strike="noStrike" baseline="0">
                    <a:ln>
                      <a:noFill/>
                    </a:ln>
                    <a:solidFill>
                      <a:srgbClr val="000000"/>
                    </a:solidFill>
                    <a:latin typeface="Arial" pitchFamily="18"/>
                    <a:ea typeface="SimSun" pitchFamily="2"/>
                    <a:cs typeface="Mangal" pitchFamily="2"/>
                  </a:endParaRPr>
                </a:p>
              </p:txBody>
            </p:sp>
          </p:grpSp>
          <p:grpSp>
            <p:nvGrpSpPr>
              <p:cNvPr id="284" name="Group 283"/>
              <p:cNvGrpSpPr/>
              <p:nvPr/>
            </p:nvGrpSpPr>
            <p:grpSpPr>
              <a:xfrm>
                <a:off x="-2753280" y="4299840"/>
                <a:ext cx="60120" cy="434880"/>
                <a:chOff x="-2753280" y="4299840"/>
                <a:chExt cx="60120" cy="434880"/>
              </a:xfrm>
            </p:grpSpPr>
            <p:sp>
              <p:nvSpPr>
                <p:cNvPr id="287" name="Freeform 286"/>
                <p:cNvSpPr/>
                <p:nvPr/>
              </p:nvSpPr>
              <p:spPr>
                <a:xfrm>
                  <a:off x="-2753280" y="4299840"/>
                  <a:ext cx="29880" cy="434880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333399"/>
                </a:solidFill>
                <a:ln w="9360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vert="horz" wrap="square" lIns="158760" tIns="82440" rIns="158760" bIns="82440" anchor="t" anchorCtr="0" compatLnSpc="1">
                  <a:noAutofit/>
                </a:bodyPr>
                <a:lstStyle/>
                <a:p>
                  <a:pPr marL="0" marR="0" lvl="0" indent="0" algn="l" rtl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>
                      <a:tab pos="0" algn="l"/>
                      <a:tab pos="914400" algn="l"/>
                      <a:tab pos="1828800" algn="l"/>
                      <a:tab pos="2743199" algn="l"/>
                      <a:tab pos="3657600" algn="l"/>
                      <a:tab pos="4572000" algn="l"/>
                      <a:tab pos="5486399" algn="l"/>
                      <a:tab pos="6400799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endParaRPr lang="en-US" sz="1800" b="0" i="0" u="none" strike="noStrike" baseline="0">
                    <a:ln>
                      <a:noFill/>
                    </a:ln>
                    <a:solidFill>
                      <a:srgbClr val="000000"/>
                    </a:solidFill>
                    <a:latin typeface="Arial" pitchFamily="18"/>
                    <a:ea typeface="SimSun" pitchFamily="2"/>
                    <a:cs typeface="Mangal" pitchFamily="2"/>
                  </a:endParaRPr>
                </a:p>
              </p:txBody>
            </p:sp>
            <p:sp>
              <p:nvSpPr>
                <p:cNvPr id="288" name="Freeform 287"/>
                <p:cNvSpPr/>
                <p:nvPr/>
              </p:nvSpPr>
              <p:spPr>
                <a:xfrm>
                  <a:off x="-2723400" y="4299840"/>
                  <a:ext cx="30240" cy="434880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333399"/>
                </a:solidFill>
                <a:ln w="9360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vert="horz" wrap="square" lIns="158760" tIns="82440" rIns="158760" bIns="82440" anchor="t" anchorCtr="0" compatLnSpc="1">
                  <a:noAutofit/>
                </a:bodyPr>
                <a:lstStyle/>
                <a:p>
                  <a:pPr marL="0" marR="0" lvl="0" indent="0" algn="l" rtl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>
                      <a:tab pos="0" algn="l"/>
                      <a:tab pos="914400" algn="l"/>
                      <a:tab pos="1828800" algn="l"/>
                      <a:tab pos="2743199" algn="l"/>
                      <a:tab pos="3657600" algn="l"/>
                      <a:tab pos="4572000" algn="l"/>
                      <a:tab pos="5486399" algn="l"/>
                      <a:tab pos="6400799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endParaRPr lang="en-US" sz="1800" b="0" i="0" u="none" strike="noStrike" baseline="0">
                    <a:ln>
                      <a:noFill/>
                    </a:ln>
                    <a:solidFill>
                      <a:srgbClr val="000000"/>
                    </a:solidFill>
                    <a:latin typeface="Arial" pitchFamily="18"/>
                    <a:ea typeface="SimSun" pitchFamily="2"/>
                    <a:cs typeface="Mangal" pitchFamily="2"/>
                  </a:endParaRPr>
                </a:p>
              </p:txBody>
            </p:sp>
          </p:grpSp>
          <p:sp>
            <p:nvSpPr>
              <p:cNvPr id="285" name="Freeform 284"/>
              <p:cNvSpPr/>
              <p:nvPr/>
            </p:nvSpPr>
            <p:spPr>
              <a:xfrm rot="36000">
                <a:off x="-3027892" y="4662289"/>
                <a:ext cx="124560" cy="123840"/>
              </a:xfrm>
              <a:custGeom>
                <a:avLst>
                  <a:gd name="f0" fmla="val 16600"/>
                </a:avLst>
                <a:gdLst>
                  <a:gd name="f1" fmla="val 10800000"/>
                  <a:gd name="f2" fmla="val 5400000"/>
                  <a:gd name="f3" fmla="val 180"/>
                  <a:gd name="f4" fmla="val w"/>
                  <a:gd name="f5" fmla="val h"/>
                  <a:gd name="f6" fmla="val ss"/>
                  <a:gd name="f7" fmla="val 0"/>
                  <a:gd name="f8" fmla="val -2147483647"/>
                  <a:gd name="f9" fmla="val 2147483647"/>
                  <a:gd name="f10" fmla="val 21600"/>
                  <a:gd name="f11" fmla="+- 0 0 0"/>
                  <a:gd name="f12" fmla="abs f4"/>
                  <a:gd name="f13" fmla="abs f5"/>
                  <a:gd name="f14" fmla="abs f6"/>
                  <a:gd name="f15" fmla="pin 0 f0 21600"/>
                  <a:gd name="f16" fmla="*/ f11 f1 1"/>
                  <a:gd name="f17" fmla="?: f12 f4 1"/>
                  <a:gd name="f18" fmla="?: f13 f5 1"/>
                  <a:gd name="f19" fmla="?: f14 f6 1"/>
                  <a:gd name="f20" fmla="val f15"/>
                  <a:gd name="f21" fmla="*/ f16 1 f3"/>
                  <a:gd name="f22" fmla="*/ f17 1 21600"/>
                  <a:gd name="f23" fmla="*/ f18 1 21600"/>
                  <a:gd name="f24" fmla="*/ 21600 f17 1"/>
                  <a:gd name="f25" fmla="*/ 21600 f18 1"/>
                  <a:gd name="f26" fmla="+- f7 f20 0"/>
                  <a:gd name="f27" fmla="+- f21 0 f2"/>
                  <a:gd name="f28" fmla="min f23 f22"/>
                  <a:gd name="f29" fmla="*/ f24 1 f19"/>
                  <a:gd name="f30" fmla="*/ f25 1 f19"/>
                  <a:gd name="f31" fmla="+- f30 0 f20"/>
                  <a:gd name="f32" fmla="+- f29 0 f20"/>
                  <a:gd name="f33" fmla="+- f29 0 f26"/>
                  <a:gd name="f34" fmla="+- f30 0 f26"/>
                  <a:gd name="f35" fmla="val f29"/>
                  <a:gd name="f36" fmla="val f30"/>
                  <a:gd name="f37" fmla="*/ f7 f28 1"/>
                  <a:gd name="f38" fmla="*/ f15 f28 1"/>
                  <a:gd name="f39" fmla="*/ f26 f28 1"/>
                  <a:gd name="f40" fmla="*/ f30 f28 1"/>
                  <a:gd name="f41" fmla="*/ f29 f28 1"/>
                  <a:gd name="f42" fmla="*/ f33 1 2"/>
                  <a:gd name="f43" fmla="*/ f34 1 2"/>
                  <a:gd name="f44" fmla="*/ f32 f28 1"/>
                  <a:gd name="f45" fmla="*/ f36 f28 1"/>
                  <a:gd name="f46" fmla="*/ f35 f28 1"/>
                  <a:gd name="f47" fmla="*/ f31 f28 1"/>
                  <a:gd name="f48" fmla="+- f26 f42 0"/>
                  <a:gd name="f49" fmla="+- f26 f43 0"/>
                  <a:gd name="f50" fmla="*/ f42 f28 1"/>
                  <a:gd name="f51" fmla="*/ f43 f28 1"/>
                  <a:gd name="f52" fmla="*/ f48 f28 1"/>
                  <a:gd name="f53" fmla="*/ f49 f28 1"/>
                </a:gdLst>
                <a:ahLst>
                  <a:ahXY gdRefY="f0" minY="f7" maxY="f10">
                    <a:pos x="f37" y="f38"/>
                  </a:ahXY>
                </a:ahLst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7">
                    <a:pos x="f52" y="f37"/>
                  </a:cxn>
                  <a:cxn ang="f27">
                    <a:pos x="f50" y="f39"/>
                  </a:cxn>
                  <a:cxn ang="f27">
                    <a:pos x="f37" y="f53"/>
                  </a:cxn>
                  <a:cxn ang="f27">
                    <a:pos x="f50" y="f40"/>
                  </a:cxn>
                  <a:cxn ang="f27">
                    <a:pos x="f44" y="f53"/>
                  </a:cxn>
                  <a:cxn ang="f27">
                    <a:pos x="f41" y="f51"/>
                  </a:cxn>
                </a:cxnLst>
                <a:rect l="f37" t="f39" r="f44" b="f45"/>
                <a:pathLst>
                  <a:path>
                    <a:moveTo>
                      <a:pt x="f37" y="f45"/>
                    </a:moveTo>
                    <a:lnTo>
                      <a:pt x="f37" y="f39"/>
                    </a:lnTo>
                    <a:lnTo>
                      <a:pt x="f39" y="f37"/>
                    </a:lnTo>
                    <a:lnTo>
                      <a:pt x="f46" y="f37"/>
                    </a:lnTo>
                    <a:lnTo>
                      <a:pt x="f46" y="f47"/>
                    </a:lnTo>
                    <a:lnTo>
                      <a:pt x="f44" y="f45"/>
                    </a:lnTo>
                    <a:close/>
                  </a:path>
                  <a:path>
                    <a:moveTo>
                      <a:pt x="f37" y="f39"/>
                    </a:moveTo>
                    <a:lnTo>
                      <a:pt x="f39" y="f37"/>
                    </a:lnTo>
                    <a:lnTo>
                      <a:pt x="f46" y="f37"/>
                    </a:lnTo>
                    <a:lnTo>
                      <a:pt x="f44" y="f39"/>
                    </a:lnTo>
                    <a:close/>
                  </a:path>
                  <a:path>
                    <a:moveTo>
                      <a:pt x="f44" y="f45"/>
                    </a:moveTo>
                    <a:lnTo>
                      <a:pt x="f44" y="f39"/>
                    </a:lnTo>
                    <a:lnTo>
                      <a:pt x="f46" y="f37"/>
                    </a:lnTo>
                    <a:lnTo>
                      <a:pt x="f46" y="f47"/>
                    </a:lnTo>
                    <a:close/>
                  </a:path>
                </a:pathLst>
              </a:custGeom>
              <a:solidFill>
                <a:srgbClr val="333399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158760" tIns="82440" rIns="158760" bIns="82440" anchor="t" anchorCtr="0" compatLnSpc="1">
                <a:noAutofit/>
              </a:bodyPr>
              <a:lstStyle/>
              <a:p>
                <a:pPr marL="0" marR="0" lvl="0" indent="0" algn="l" rtl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199" algn="l"/>
                    <a:tab pos="3657600" algn="l"/>
                    <a:tab pos="4572000" algn="l"/>
                    <a:tab pos="5486399" algn="l"/>
                    <a:tab pos="6400799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US" sz="1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SimSun" pitchFamily="2"/>
                  <a:cs typeface="Mangal" pitchFamily="2"/>
                </a:endParaRPr>
              </a:p>
            </p:txBody>
          </p:sp>
          <p:sp>
            <p:nvSpPr>
              <p:cNvPr id="286" name="Freeform 285"/>
              <p:cNvSpPr/>
              <p:nvPr/>
            </p:nvSpPr>
            <p:spPr>
              <a:xfrm>
                <a:off x="-3133800" y="4274640"/>
                <a:ext cx="847799" cy="25200"/>
              </a:xfrm>
              <a:custGeom>
                <a:avLst/>
                <a:gdLst>
                  <a:gd name="f0" fmla="val 0"/>
                  <a:gd name="f1" fmla="val 4860"/>
                  <a:gd name="f2" fmla="val 540"/>
                  <a:gd name="f3" fmla="val 143"/>
                  <a:gd name="f4" fmla="val 142"/>
                  <a:gd name="f5" fmla="val 4725"/>
                  <a:gd name="f6" fmla="val 4852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4860" h="540">
                    <a:moveTo>
                      <a:pt x="f0" y="f2"/>
                    </a:moveTo>
                    <a:lnTo>
                      <a:pt x="f0" y="f3"/>
                    </a:lnTo>
                    <a:lnTo>
                      <a:pt x="f4" y="f0"/>
                    </a:lnTo>
                    <a:lnTo>
                      <a:pt x="f5" y="f0"/>
                    </a:lnTo>
                    <a:lnTo>
                      <a:pt x="f6" y="f3"/>
                    </a:lnTo>
                    <a:lnTo>
                      <a:pt x="f1" y="f2"/>
                    </a:lnTo>
                    <a:lnTo>
                      <a:pt x="f0" y="f2"/>
                    </a:lnTo>
                    <a:close/>
                  </a:path>
                </a:pathLst>
              </a:custGeom>
              <a:solidFill>
                <a:srgbClr val="333399"/>
              </a:solidFill>
              <a:ln w="936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158760" tIns="82440" rIns="158760" bIns="82440" anchor="t" anchorCtr="0" compatLnSpc="1">
                <a:noAutofit/>
              </a:bodyPr>
              <a:lstStyle/>
              <a:p>
                <a:pPr marL="0" marR="0" lvl="0" indent="0" algn="l" rtl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199" algn="l"/>
                    <a:tab pos="3657600" algn="l"/>
                    <a:tab pos="4572000" algn="l"/>
                    <a:tab pos="5486399" algn="l"/>
                    <a:tab pos="6400799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US" sz="1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SimSun" pitchFamily="2"/>
                  <a:cs typeface="Mangal" pitchFamily="2"/>
                </a:endParaRPr>
              </a:p>
            </p:txBody>
          </p:sp>
        </p:grpSp>
        <p:sp>
          <p:nvSpPr>
            <p:cNvPr id="274" name="Freeform 273"/>
            <p:cNvSpPr/>
            <p:nvPr/>
          </p:nvSpPr>
          <p:spPr>
            <a:xfrm rot="10788000">
              <a:off x="-2719615" y="809195"/>
              <a:ext cx="143640" cy="143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00CC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60" tIns="82440" rIns="158760" bIns="8244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SimSun" pitchFamily="2"/>
                <a:cs typeface="Mangal" pitchFamily="2"/>
              </a:endParaRPr>
            </a:p>
          </p:txBody>
        </p:sp>
      </p:grpSp>
      <p:grpSp>
        <p:nvGrpSpPr>
          <p:cNvPr id="291" name="Group 1552"/>
          <p:cNvGrpSpPr/>
          <p:nvPr/>
        </p:nvGrpSpPr>
        <p:grpSpPr>
          <a:xfrm>
            <a:off x="-5522013" y="223920"/>
            <a:ext cx="884380" cy="585024"/>
            <a:chOff x="-3681795" y="-21992"/>
            <a:chExt cx="884380" cy="585024"/>
          </a:xfrm>
        </p:grpSpPr>
        <p:sp>
          <p:nvSpPr>
            <p:cNvPr id="292" name="Freeform 1553"/>
            <p:cNvSpPr/>
            <p:nvPr/>
          </p:nvSpPr>
          <p:spPr>
            <a:xfrm rot="10787993">
              <a:off x="-3531632" y="-21992"/>
              <a:ext cx="120133" cy="12013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val f5"/>
                <a:gd name="f15" fmla="val f6"/>
                <a:gd name="f16" fmla="*/ 0 f7 1"/>
                <a:gd name="f17" fmla="*/ f5 f0 1"/>
                <a:gd name="f18" fmla="*/ f9 f0 1"/>
                <a:gd name="f19" fmla="*/ f11 f0 1"/>
                <a:gd name="f20" fmla="+- f15 0 f14"/>
                <a:gd name="f21" fmla="*/ f16 1 f2"/>
                <a:gd name="f22" fmla="*/ f17 1 f2"/>
                <a:gd name="f23" fmla="*/ f18 1 f2"/>
                <a:gd name="f24" fmla="*/ f19 1 f2"/>
                <a:gd name="f25" fmla="*/ f20 1 21600"/>
                <a:gd name="f26" fmla="+- 0 0 f21"/>
                <a:gd name="f27" fmla="+- f22 0 f1"/>
                <a:gd name="f28" fmla="+- f23 0 f1"/>
                <a:gd name="f29" fmla="+- f24 0 f1"/>
                <a:gd name="f30" fmla="*/ 3163 f25 1"/>
                <a:gd name="f31" fmla="*/ 18437 f25 1"/>
                <a:gd name="f32" fmla="*/ 10800 f25 1"/>
                <a:gd name="f33" fmla="*/ 0 f25 1"/>
                <a:gd name="f34" fmla="*/ 21600 f25 1"/>
                <a:gd name="f35" fmla="*/ f26 f0 1"/>
                <a:gd name="f36" fmla="+- f28 0 f27"/>
                <a:gd name="f37" fmla="*/ f35 1 f7"/>
                <a:gd name="f38" fmla="*/ f32 1 f25"/>
                <a:gd name="f39" fmla="*/ f33 1 f25"/>
                <a:gd name="f40" fmla="*/ f30 1 f25"/>
                <a:gd name="f41" fmla="*/ f31 1 f25"/>
                <a:gd name="f42" fmla="*/ f34 1 f25"/>
                <a:gd name="f43" fmla="+- f37 0 f1"/>
                <a:gd name="f44" fmla="*/ f40 f12 1"/>
                <a:gd name="f45" fmla="*/ f41 f12 1"/>
                <a:gd name="f46" fmla="*/ f41 f13 1"/>
                <a:gd name="f47" fmla="*/ f40 f13 1"/>
                <a:gd name="f48" fmla="*/ f38 f12 1"/>
                <a:gd name="f49" fmla="*/ f39 f13 1"/>
                <a:gd name="f50" fmla="*/ f39 f12 1"/>
                <a:gd name="f51" fmla="*/ f38 f13 1"/>
                <a:gd name="f52" fmla="*/ f42 f13 1"/>
                <a:gd name="f53" fmla="*/ f42 f12 1"/>
                <a:gd name="f54" fmla="+- f43 f1 0"/>
                <a:gd name="f55" fmla="*/ f54 f7 1"/>
                <a:gd name="f56" fmla="*/ f55 1 f0"/>
                <a:gd name="f57" fmla="+- 0 0 f56"/>
                <a:gd name="f58" fmla="+- 0 0 f57"/>
                <a:gd name="f59" fmla="*/ f58 f0 1"/>
                <a:gd name="f60" fmla="*/ f59 1 f7"/>
                <a:gd name="f61" fmla="+- f60 0 f1"/>
                <a:gd name="f62" fmla="cos 1 f61"/>
                <a:gd name="f63" fmla="sin 1 f61"/>
                <a:gd name="f64" fmla="+- 0 0 f62"/>
                <a:gd name="f65" fmla="+- 0 0 f63"/>
                <a:gd name="f66" fmla="+- 0 0 f64"/>
                <a:gd name="f67" fmla="+- 0 0 f65"/>
                <a:gd name="f68" fmla="val f66"/>
                <a:gd name="f69" fmla="val f67"/>
                <a:gd name="f70" fmla="+- 0 0 f68"/>
                <a:gd name="f71" fmla="+- 0 0 f69"/>
                <a:gd name="f72" fmla="*/ 10800 f70 1"/>
                <a:gd name="f73" fmla="*/ 10800 f71 1"/>
                <a:gd name="f74" fmla="*/ f72 f72 1"/>
                <a:gd name="f75" fmla="*/ f73 f73 1"/>
                <a:gd name="f76" fmla="+- f74 f75 0"/>
                <a:gd name="f77" fmla="sqrt f76"/>
                <a:gd name="f78" fmla="*/ f8 1 f77"/>
                <a:gd name="f79" fmla="*/ f70 f78 1"/>
                <a:gd name="f80" fmla="*/ f71 f78 1"/>
                <a:gd name="f81" fmla="+- 10800 0 f79"/>
                <a:gd name="f82" fmla="+- 10800 0 f8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48" y="f49"/>
                </a:cxn>
                <a:cxn ang="f29">
                  <a:pos x="f44" y="f47"/>
                </a:cxn>
                <a:cxn ang="f29">
                  <a:pos x="f50" y="f51"/>
                </a:cxn>
                <a:cxn ang="f29">
                  <a:pos x="f44" y="f46"/>
                </a:cxn>
                <a:cxn ang="f29">
                  <a:pos x="f48" y="f52"/>
                </a:cxn>
                <a:cxn ang="f29">
                  <a:pos x="f45" y="f46"/>
                </a:cxn>
                <a:cxn ang="f29">
                  <a:pos x="f53" y="f51"/>
                </a:cxn>
                <a:cxn ang="f29">
                  <a:pos x="f45" y="f47"/>
                </a:cxn>
              </a:cxnLst>
              <a:rect l="f44" t="f47" r="f45" b="f46"/>
              <a:pathLst>
                <a:path w="21600" h="21600">
                  <a:moveTo>
                    <a:pt x="f81" y="f82"/>
                  </a:moveTo>
                  <a:arcTo wR="f10" hR="f10" stAng="f27" swAng="f36"/>
                  <a:close/>
                </a:path>
              </a:pathLst>
            </a:custGeom>
            <a:solidFill>
              <a:srgbClr val="00CC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93" name="Freeform 1554"/>
            <p:cNvSpPr/>
            <p:nvPr/>
          </p:nvSpPr>
          <p:spPr>
            <a:xfrm rot="10787993">
              <a:off x="-3360209" y="-21992"/>
              <a:ext cx="120133" cy="12013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val f5"/>
                <a:gd name="f15" fmla="val f6"/>
                <a:gd name="f16" fmla="*/ 0 f7 1"/>
                <a:gd name="f17" fmla="*/ f5 f0 1"/>
                <a:gd name="f18" fmla="*/ f9 f0 1"/>
                <a:gd name="f19" fmla="*/ f11 f0 1"/>
                <a:gd name="f20" fmla="+- f15 0 f14"/>
                <a:gd name="f21" fmla="*/ f16 1 f2"/>
                <a:gd name="f22" fmla="*/ f17 1 f2"/>
                <a:gd name="f23" fmla="*/ f18 1 f2"/>
                <a:gd name="f24" fmla="*/ f19 1 f2"/>
                <a:gd name="f25" fmla="*/ f20 1 21600"/>
                <a:gd name="f26" fmla="+- 0 0 f21"/>
                <a:gd name="f27" fmla="+- f22 0 f1"/>
                <a:gd name="f28" fmla="+- f23 0 f1"/>
                <a:gd name="f29" fmla="+- f24 0 f1"/>
                <a:gd name="f30" fmla="*/ 3163 f25 1"/>
                <a:gd name="f31" fmla="*/ 18437 f25 1"/>
                <a:gd name="f32" fmla="*/ 10800 f25 1"/>
                <a:gd name="f33" fmla="*/ 0 f25 1"/>
                <a:gd name="f34" fmla="*/ 21600 f25 1"/>
                <a:gd name="f35" fmla="*/ f26 f0 1"/>
                <a:gd name="f36" fmla="+- f28 0 f27"/>
                <a:gd name="f37" fmla="*/ f35 1 f7"/>
                <a:gd name="f38" fmla="*/ f32 1 f25"/>
                <a:gd name="f39" fmla="*/ f33 1 f25"/>
                <a:gd name="f40" fmla="*/ f30 1 f25"/>
                <a:gd name="f41" fmla="*/ f31 1 f25"/>
                <a:gd name="f42" fmla="*/ f34 1 f25"/>
                <a:gd name="f43" fmla="+- f37 0 f1"/>
                <a:gd name="f44" fmla="*/ f40 f12 1"/>
                <a:gd name="f45" fmla="*/ f41 f12 1"/>
                <a:gd name="f46" fmla="*/ f41 f13 1"/>
                <a:gd name="f47" fmla="*/ f40 f13 1"/>
                <a:gd name="f48" fmla="*/ f38 f12 1"/>
                <a:gd name="f49" fmla="*/ f39 f13 1"/>
                <a:gd name="f50" fmla="*/ f39 f12 1"/>
                <a:gd name="f51" fmla="*/ f38 f13 1"/>
                <a:gd name="f52" fmla="*/ f42 f13 1"/>
                <a:gd name="f53" fmla="*/ f42 f12 1"/>
                <a:gd name="f54" fmla="+- f43 f1 0"/>
                <a:gd name="f55" fmla="*/ f54 f7 1"/>
                <a:gd name="f56" fmla="*/ f55 1 f0"/>
                <a:gd name="f57" fmla="+- 0 0 f56"/>
                <a:gd name="f58" fmla="+- 0 0 f57"/>
                <a:gd name="f59" fmla="*/ f58 f0 1"/>
                <a:gd name="f60" fmla="*/ f59 1 f7"/>
                <a:gd name="f61" fmla="+- f60 0 f1"/>
                <a:gd name="f62" fmla="cos 1 f61"/>
                <a:gd name="f63" fmla="sin 1 f61"/>
                <a:gd name="f64" fmla="+- 0 0 f62"/>
                <a:gd name="f65" fmla="+- 0 0 f63"/>
                <a:gd name="f66" fmla="+- 0 0 f64"/>
                <a:gd name="f67" fmla="+- 0 0 f65"/>
                <a:gd name="f68" fmla="val f66"/>
                <a:gd name="f69" fmla="val f67"/>
                <a:gd name="f70" fmla="+- 0 0 f68"/>
                <a:gd name="f71" fmla="+- 0 0 f69"/>
                <a:gd name="f72" fmla="*/ 10800 f70 1"/>
                <a:gd name="f73" fmla="*/ 10800 f71 1"/>
                <a:gd name="f74" fmla="*/ f72 f72 1"/>
                <a:gd name="f75" fmla="*/ f73 f73 1"/>
                <a:gd name="f76" fmla="+- f74 f75 0"/>
                <a:gd name="f77" fmla="sqrt f76"/>
                <a:gd name="f78" fmla="*/ f8 1 f77"/>
                <a:gd name="f79" fmla="*/ f70 f78 1"/>
                <a:gd name="f80" fmla="*/ f71 f78 1"/>
                <a:gd name="f81" fmla="+- 10800 0 f79"/>
                <a:gd name="f82" fmla="+- 10800 0 f8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48" y="f49"/>
                </a:cxn>
                <a:cxn ang="f29">
                  <a:pos x="f44" y="f47"/>
                </a:cxn>
                <a:cxn ang="f29">
                  <a:pos x="f50" y="f51"/>
                </a:cxn>
                <a:cxn ang="f29">
                  <a:pos x="f44" y="f46"/>
                </a:cxn>
                <a:cxn ang="f29">
                  <a:pos x="f48" y="f52"/>
                </a:cxn>
                <a:cxn ang="f29">
                  <a:pos x="f45" y="f46"/>
                </a:cxn>
                <a:cxn ang="f29">
                  <a:pos x="f53" y="f51"/>
                </a:cxn>
                <a:cxn ang="f29">
                  <a:pos x="f45" y="f47"/>
                </a:cxn>
              </a:cxnLst>
              <a:rect l="f44" t="f47" r="f45" b="f46"/>
              <a:pathLst>
                <a:path w="21600" h="21600">
                  <a:moveTo>
                    <a:pt x="f81" y="f82"/>
                  </a:moveTo>
                  <a:arcTo wR="f10" hR="f10" stAng="f27" swAng="f36"/>
                  <a:close/>
                </a:path>
              </a:pathLst>
            </a:custGeom>
            <a:solidFill>
              <a:srgbClr val="00CC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94" name="Freeform 1555"/>
            <p:cNvSpPr/>
            <p:nvPr/>
          </p:nvSpPr>
          <p:spPr>
            <a:xfrm rot="10787993">
              <a:off x="-3228984" y="-21992"/>
              <a:ext cx="120133" cy="12013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val f5"/>
                <a:gd name="f15" fmla="val f6"/>
                <a:gd name="f16" fmla="*/ 0 f7 1"/>
                <a:gd name="f17" fmla="*/ f5 f0 1"/>
                <a:gd name="f18" fmla="*/ f9 f0 1"/>
                <a:gd name="f19" fmla="*/ f11 f0 1"/>
                <a:gd name="f20" fmla="+- f15 0 f14"/>
                <a:gd name="f21" fmla="*/ f16 1 f2"/>
                <a:gd name="f22" fmla="*/ f17 1 f2"/>
                <a:gd name="f23" fmla="*/ f18 1 f2"/>
                <a:gd name="f24" fmla="*/ f19 1 f2"/>
                <a:gd name="f25" fmla="*/ f20 1 21600"/>
                <a:gd name="f26" fmla="+- 0 0 f21"/>
                <a:gd name="f27" fmla="+- f22 0 f1"/>
                <a:gd name="f28" fmla="+- f23 0 f1"/>
                <a:gd name="f29" fmla="+- f24 0 f1"/>
                <a:gd name="f30" fmla="*/ 3163 f25 1"/>
                <a:gd name="f31" fmla="*/ 18437 f25 1"/>
                <a:gd name="f32" fmla="*/ 10800 f25 1"/>
                <a:gd name="f33" fmla="*/ 0 f25 1"/>
                <a:gd name="f34" fmla="*/ 21600 f25 1"/>
                <a:gd name="f35" fmla="*/ f26 f0 1"/>
                <a:gd name="f36" fmla="+- f28 0 f27"/>
                <a:gd name="f37" fmla="*/ f35 1 f7"/>
                <a:gd name="f38" fmla="*/ f32 1 f25"/>
                <a:gd name="f39" fmla="*/ f33 1 f25"/>
                <a:gd name="f40" fmla="*/ f30 1 f25"/>
                <a:gd name="f41" fmla="*/ f31 1 f25"/>
                <a:gd name="f42" fmla="*/ f34 1 f25"/>
                <a:gd name="f43" fmla="+- f37 0 f1"/>
                <a:gd name="f44" fmla="*/ f40 f12 1"/>
                <a:gd name="f45" fmla="*/ f41 f12 1"/>
                <a:gd name="f46" fmla="*/ f41 f13 1"/>
                <a:gd name="f47" fmla="*/ f40 f13 1"/>
                <a:gd name="f48" fmla="*/ f38 f12 1"/>
                <a:gd name="f49" fmla="*/ f39 f13 1"/>
                <a:gd name="f50" fmla="*/ f39 f12 1"/>
                <a:gd name="f51" fmla="*/ f38 f13 1"/>
                <a:gd name="f52" fmla="*/ f42 f13 1"/>
                <a:gd name="f53" fmla="*/ f42 f12 1"/>
                <a:gd name="f54" fmla="+- f43 f1 0"/>
                <a:gd name="f55" fmla="*/ f54 f7 1"/>
                <a:gd name="f56" fmla="*/ f55 1 f0"/>
                <a:gd name="f57" fmla="+- 0 0 f56"/>
                <a:gd name="f58" fmla="+- 0 0 f57"/>
                <a:gd name="f59" fmla="*/ f58 f0 1"/>
                <a:gd name="f60" fmla="*/ f59 1 f7"/>
                <a:gd name="f61" fmla="+- f60 0 f1"/>
                <a:gd name="f62" fmla="cos 1 f61"/>
                <a:gd name="f63" fmla="sin 1 f61"/>
                <a:gd name="f64" fmla="+- 0 0 f62"/>
                <a:gd name="f65" fmla="+- 0 0 f63"/>
                <a:gd name="f66" fmla="+- 0 0 f64"/>
                <a:gd name="f67" fmla="+- 0 0 f65"/>
                <a:gd name="f68" fmla="val f66"/>
                <a:gd name="f69" fmla="val f67"/>
                <a:gd name="f70" fmla="+- 0 0 f68"/>
                <a:gd name="f71" fmla="+- 0 0 f69"/>
                <a:gd name="f72" fmla="*/ 10800 f70 1"/>
                <a:gd name="f73" fmla="*/ 10800 f71 1"/>
                <a:gd name="f74" fmla="*/ f72 f72 1"/>
                <a:gd name="f75" fmla="*/ f73 f73 1"/>
                <a:gd name="f76" fmla="+- f74 f75 0"/>
                <a:gd name="f77" fmla="sqrt f76"/>
                <a:gd name="f78" fmla="*/ f8 1 f77"/>
                <a:gd name="f79" fmla="*/ f70 f78 1"/>
                <a:gd name="f80" fmla="*/ f71 f78 1"/>
                <a:gd name="f81" fmla="+- 10800 0 f79"/>
                <a:gd name="f82" fmla="+- 10800 0 f8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48" y="f49"/>
                </a:cxn>
                <a:cxn ang="f29">
                  <a:pos x="f44" y="f47"/>
                </a:cxn>
                <a:cxn ang="f29">
                  <a:pos x="f50" y="f51"/>
                </a:cxn>
                <a:cxn ang="f29">
                  <a:pos x="f44" y="f46"/>
                </a:cxn>
                <a:cxn ang="f29">
                  <a:pos x="f48" y="f52"/>
                </a:cxn>
                <a:cxn ang="f29">
                  <a:pos x="f45" y="f46"/>
                </a:cxn>
                <a:cxn ang="f29">
                  <a:pos x="f53" y="f51"/>
                </a:cxn>
                <a:cxn ang="f29">
                  <a:pos x="f45" y="f47"/>
                </a:cxn>
              </a:cxnLst>
              <a:rect l="f44" t="f47" r="f45" b="f46"/>
              <a:pathLst>
                <a:path w="21600" h="21600">
                  <a:moveTo>
                    <a:pt x="f81" y="f82"/>
                  </a:moveTo>
                  <a:arcTo wR="f10" hR="f10" stAng="f27" swAng="f36"/>
                  <a:close/>
                </a:path>
              </a:pathLst>
            </a:custGeom>
            <a:solidFill>
              <a:srgbClr val="00CC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95" name="Freeform 1556"/>
            <p:cNvSpPr/>
            <p:nvPr/>
          </p:nvSpPr>
          <p:spPr>
            <a:xfrm rot="10787993">
              <a:off x="-3068186" y="-21992"/>
              <a:ext cx="120133" cy="12013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val f5"/>
                <a:gd name="f15" fmla="val f6"/>
                <a:gd name="f16" fmla="*/ 0 f7 1"/>
                <a:gd name="f17" fmla="*/ f5 f0 1"/>
                <a:gd name="f18" fmla="*/ f9 f0 1"/>
                <a:gd name="f19" fmla="*/ f11 f0 1"/>
                <a:gd name="f20" fmla="+- f15 0 f14"/>
                <a:gd name="f21" fmla="*/ f16 1 f2"/>
                <a:gd name="f22" fmla="*/ f17 1 f2"/>
                <a:gd name="f23" fmla="*/ f18 1 f2"/>
                <a:gd name="f24" fmla="*/ f19 1 f2"/>
                <a:gd name="f25" fmla="*/ f20 1 21600"/>
                <a:gd name="f26" fmla="+- 0 0 f21"/>
                <a:gd name="f27" fmla="+- f22 0 f1"/>
                <a:gd name="f28" fmla="+- f23 0 f1"/>
                <a:gd name="f29" fmla="+- f24 0 f1"/>
                <a:gd name="f30" fmla="*/ 3163 f25 1"/>
                <a:gd name="f31" fmla="*/ 18437 f25 1"/>
                <a:gd name="f32" fmla="*/ 10800 f25 1"/>
                <a:gd name="f33" fmla="*/ 0 f25 1"/>
                <a:gd name="f34" fmla="*/ 21600 f25 1"/>
                <a:gd name="f35" fmla="*/ f26 f0 1"/>
                <a:gd name="f36" fmla="+- f28 0 f27"/>
                <a:gd name="f37" fmla="*/ f35 1 f7"/>
                <a:gd name="f38" fmla="*/ f32 1 f25"/>
                <a:gd name="f39" fmla="*/ f33 1 f25"/>
                <a:gd name="f40" fmla="*/ f30 1 f25"/>
                <a:gd name="f41" fmla="*/ f31 1 f25"/>
                <a:gd name="f42" fmla="*/ f34 1 f25"/>
                <a:gd name="f43" fmla="+- f37 0 f1"/>
                <a:gd name="f44" fmla="*/ f40 f12 1"/>
                <a:gd name="f45" fmla="*/ f41 f12 1"/>
                <a:gd name="f46" fmla="*/ f41 f13 1"/>
                <a:gd name="f47" fmla="*/ f40 f13 1"/>
                <a:gd name="f48" fmla="*/ f38 f12 1"/>
                <a:gd name="f49" fmla="*/ f39 f13 1"/>
                <a:gd name="f50" fmla="*/ f39 f12 1"/>
                <a:gd name="f51" fmla="*/ f38 f13 1"/>
                <a:gd name="f52" fmla="*/ f42 f13 1"/>
                <a:gd name="f53" fmla="*/ f42 f12 1"/>
                <a:gd name="f54" fmla="+- f43 f1 0"/>
                <a:gd name="f55" fmla="*/ f54 f7 1"/>
                <a:gd name="f56" fmla="*/ f55 1 f0"/>
                <a:gd name="f57" fmla="+- 0 0 f56"/>
                <a:gd name="f58" fmla="+- 0 0 f57"/>
                <a:gd name="f59" fmla="*/ f58 f0 1"/>
                <a:gd name="f60" fmla="*/ f59 1 f7"/>
                <a:gd name="f61" fmla="+- f60 0 f1"/>
                <a:gd name="f62" fmla="cos 1 f61"/>
                <a:gd name="f63" fmla="sin 1 f61"/>
                <a:gd name="f64" fmla="+- 0 0 f62"/>
                <a:gd name="f65" fmla="+- 0 0 f63"/>
                <a:gd name="f66" fmla="+- 0 0 f64"/>
                <a:gd name="f67" fmla="+- 0 0 f65"/>
                <a:gd name="f68" fmla="val f66"/>
                <a:gd name="f69" fmla="val f67"/>
                <a:gd name="f70" fmla="+- 0 0 f68"/>
                <a:gd name="f71" fmla="+- 0 0 f69"/>
                <a:gd name="f72" fmla="*/ 10800 f70 1"/>
                <a:gd name="f73" fmla="*/ 10800 f71 1"/>
                <a:gd name="f74" fmla="*/ f72 f72 1"/>
                <a:gd name="f75" fmla="*/ f73 f73 1"/>
                <a:gd name="f76" fmla="+- f74 f75 0"/>
                <a:gd name="f77" fmla="sqrt f76"/>
                <a:gd name="f78" fmla="*/ f8 1 f77"/>
                <a:gd name="f79" fmla="*/ f70 f78 1"/>
                <a:gd name="f80" fmla="*/ f71 f78 1"/>
                <a:gd name="f81" fmla="+- 10800 0 f79"/>
                <a:gd name="f82" fmla="+- 10800 0 f8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48" y="f49"/>
                </a:cxn>
                <a:cxn ang="f29">
                  <a:pos x="f44" y="f47"/>
                </a:cxn>
                <a:cxn ang="f29">
                  <a:pos x="f50" y="f51"/>
                </a:cxn>
                <a:cxn ang="f29">
                  <a:pos x="f44" y="f46"/>
                </a:cxn>
                <a:cxn ang="f29">
                  <a:pos x="f48" y="f52"/>
                </a:cxn>
                <a:cxn ang="f29">
                  <a:pos x="f45" y="f46"/>
                </a:cxn>
                <a:cxn ang="f29">
                  <a:pos x="f53" y="f51"/>
                </a:cxn>
                <a:cxn ang="f29">
                  <a:pos x="f45" y="f47"/>
                </a:cxn>
              </a:cxnLst>
              <a:rect l="f44" t="f47" r="f45" b="f46"/>
              <a:pathLst>
                <a:path w="21600" h="21600">
                  <a:moveTo>
                    <a:pt x="f81" y="f82"/>
                  </a:moveTo>
                  <a:arcTo wR="f10" hR="f10" stAng="f27" swAng="f36"/>
                  <a:close/>
                </a:path>
              </a:pathLst>
            </a:custGeom>
            <a:solidFill>
              <a:srgbClr val="00CC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grpSp>
          <p:nvGrpSpPr>
            <p:cNvPr id="296" name="Group 1557"/>
            <p:cNvGrpSpPr/>
            <p:nvPr/>
          </p:nvGrpSpPr>
          <p:grpSpPr>
            <a:xfrm>
              <a:off x="-3514916" y="108557"/>
              <a:ext cx="544616" cy="454475"/>
              <a:chOff x="-3514916" y="108557"/>
              <a:chExt cx="544616" cy="454475"/>
            </a:xfrm>
          </p:grpSpPr>
          <p:grpSp>
            <p:nvGrpSpPr>
              <p:cNvPr id="300" name="Group 1561"/>
              <p:cNvGrpSpPr/>
              <p:nvPr/>
            </p:nvGrpSpPr>
            <p:grpSpPr>
              <a:xfrm>
                <a:off x="-3514916" y="108557"/>
                <a:ext cx="544616" cy="454475"/>
                <a:chOff x="-3514916" y="108557"/>
                <a:chExt cx="544616" cy="454475"/>
              </a:xfrm>
            </p:grpSpPr>
            <p:grpSp>
              <p:nvGrpSpPr>
                <p:cNvPr id="301" name="Group 1562"/>
                <p:cNvGrpSpPr/>
                <p:nvPr/>
              </p:nvGrpSpPr>
              <p:grpSpPr>
                <a:xfrm>
                  <a:off x="-3454722" y="108557"/>
                  <a:ext cx="484422" cy="454475"/>
                  <a:chOff x="-3454722" y="108557"/>
                  <a:chExt cx="484422" cy="454475"/>
                </a:xfrm>
              </p:grpSpPr>
              <p:sp>
                <p:nvSpPr>
                  <p:cNvPr id="303" name="Freeform 1564"/>
                  <p:cNvSpPr/>
                  <p:nvPr/>
                </p:nvSpPr>
                <p:spPr>
                  <a:xfrm rot="21564007" flipH="1">
                    <a:off x="-3093670" y="440128"/>
                    <a:ext cx="123370" cy="122904"/>
                  </a:xfrm>
                  <a:custGeom>
                    <a:avLst>
                      <a:gd name="f8" fmla="val 16600"/>
                    </a:avLst>
                    <a:gdLst>
                      <a:gd name="f1" fmla="val 10800000"/>
                      <a:gd name="f2" fmla="val 5400000"/>
                      <a:gd name="f3" fmla="val 180"/>
                      <a:gd name="f4" fmla="val w"/>
                      <a:gd name="f5" fmla="val h"/>
                      <a:gd name="f6" fmla="val ss"/>
                      <a:gd name="f7" fmla="val 0"/>
                      <a:gd name="f8" fmla="val 16600"/>
                      <a:gd name="f9" fmla="+- 0 0 0"/>
                      <a:gd name="f10" fmla="abs f4"/>
                      <a:gd name="f11" fmla="abs f5"/>
                      <a:gd name="f12" fmla="abs f6"/>
                      <a:gd name="f13" fmla="val f8"/>
                      <a:gd name="f14" fmla="*/ f9 f1 1"/>
                      <a:gd name="f15" fmla="?: f10 f4 1"/>
                      <a:gd name="f16" fmla="?: f11 f5 1"/>
                      <a:gd name="f17" fmla="?: f12 f6 1"/>
                      <a:gd name="f18" fmla="+- f7 f13 0"/>
                      <a:gd name="f19" fmla="*/ f14 1 f3"/>
                      <a:gd name="f20" fmla="*/ f15 1 21600"/>
                      <a:gd name="f21" fmla="*/ f16 1 21600"/>
                      <a:gd name="f22" fmla="*/ 21600 f15 1"/>
                      <a:gd name="f23" fmla="*/ 21600 f16 1"/>
                      <a:gd name="f24" fmla="+- f19 0 f2"/>
                      <a:gd name="f25" fmla="min f21 f20"/>
                      <a:gd name="f26" fmla="*/ f22 1 f17"/>
                      <a:gd name="f27" fmla="*/ f23 1 f17"/>
                      <a:gd name="f28" fmla="val f26"/>
                      <a:gd name="f29" fmla="val f27"/>
                      <a:gd name="f30" fmla="*/ f7 f25 1"/>
                      <a:gd name="f31" fmla="*/ f18 f25 1"/>
                      <a:gd name="f32" fmla="+- f29 0 f13"/>
                      <a:gd name="f33" fmla="+- f28 0 f13"/>
                      <a:gd name="f34" fmla="+- f28 0 f18"/>
                      <a:gd name="f35" fmla="+- f29 0 f18"/>
                      <a:gd name="f36" fmla="*/ f29 f25 1"/>
                      <a:gd name="f37" fmla="*/ f28 f25 1"/>
                      <a:gd name="f38" fmla="*/ f34 1 2"/>
                      <a:gd name="f39" fmla="*/ f35 1 2"/>
                      <a:gd name="f40" fmla="*/ f33 f25 1"/>
                      <a:gd name="f41" fmla="*/ f32 f25 1"/>
                      <a:gd name="f42" fmla="+- f18 f38 0"/>
                      <a:gd name="f43" fmla="+- f18 f39 0"/>
                      <a:gd name="f44" fmla="*/ f38 f25 1"/>
                      <a:gd name="f45" fmla="*/ f39 f25 1"/>
                      <a:gd name="f46" fmla="*/ f42 f25 1"/>
                      <a:gd name="f47" fmla="*/ f43 f25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4">
                        <a:pos x="f46" y="f30"/>
                      </a:cxn>
                      <a:cxn ang="f24">
                        <a:pos x="f44" y="f31"/>
                      </a:cxn>
                      <a:cxn ang="f24">
                        <a:pos x="f30" y="f47"/>
                      </a:cxn>
                      <a:cxn ang="f24">
                        <a:pos x="f44" y="f36"/>
                      </a:cxn>
                      <a:cxn ang="f24">
                        <a:pos x="f40" y="f47"/>
                      </a:cxn>
                      <a:cxn ang="f24">
                        <a:pos x="f37" y="f45"/>
                      </a:cxn>
                    </a:cxnLst>
                    <a:rect l="f30" t="f31" r="f40" b="f36"/>
                    <a:pathLst>
                      <a:path>
                        <a:moveTo>
                          <a:pt x="f30" y="f36"/>
                        </a:moveTo>
                        <a:lnTo>
                          <a:pt x="f30" y="f31"/>
                        </a:lnTo>
                        <a:lnTo>
                          <a:pt x="f31" y="f30"/>
                        </a:lnTo>
                        <a:lnTo>
                          <a:pt x="f37" y="f30"/>
                        </a:lnTo>
                        <a:lnTo>
                          <a:pt x="f37" y="f41"/>
                        </a:lnTo>
                        <a:lnTo>
                          <a:pt x="f40" y="f36"/>
                        </a:lnTo>
                        <a:close/>
                      </a:path>
                      <a:path>
                        <a:moveTo>
                          <a:pt x="f30" y="f31"/>
                        </a:moveTo>
                        <a:lnTo>
                          <a:pt x="f31" y="f30"/>
                        </a:lnTo>
                        <a:lnTo>
                          <a:pt x="f37" y="f30"/>
                        </a:lnTo>
                        <a:lnTo>
                          <a:pt x="f40" y="f31"/>
                        </a:lnTo>
                        <a:close/>
                      </a:path>
                      <a:path>
                        <a:moveTo>
                          <a:pt x="f40" y="f36"/>
                        </a:moveTo>
                        <a:lnTo>
                          <a:pt x="f40" y="f31"/>
                        </a:lnTo>
                        <a:lnTo>
                          <a:pt x="f37" y="f30"/>
                        </a:lnTo>
                        <a:lnTo>
                          <a:pt x="f37" y="f41"/>
                        </a:lnTo>
                        <a:close/>
                      </a:path>
                    </a:pathLst>
                  </a:custGeom>
                  <a:solidFill>
                    <a:srgbClr val="333399"/>
                  </a:solidFill>
                  <a:ln w="9363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vert="horz" wrap="square" lIns="158758" tIns="82442" rIns="158758" bIns="82442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rial" pitchFamily="18"/>
                      <a:ea typeface="SimSun" pitchFamily="2"/>
                      <a:cs typeface="Mangal" pitchFamily="2"/>
                    </a:endParaRPr>
                  </a:p>
                </p:txBody>
              </p:sp>
              <p:grpSp>
                <p:nvGrpSpPr>
                  <p:cNvPr id="304" name="Group 1565"/>
                  <p:cNvGrpSpPr/>
                  <p:nvPr/>
                </p:nvGrpSpPr>
                <p:grpSpPr>
                  <a:xfrm>
                    <a:off x="-3454722" y="108557"/>
                    <a:ext cx="432483" cy="426018"/>
                    <a:chOff x="-3454722" y="108557"/>
                    <a:chExt cx="432483" cy="426018"/>
                  </a:xfrm>
                </p:grpSpPr>
                <p:grpSp>
                  <p:nvGrpSpPr>
                    <p:cNvPr id="305" name="Group 1566"/>
                    <p:cNvGrpSpPr/>
                    <p:nvPr/>
                  </p:nvGrpSpPr>
                  <p:grpSpPr>
                    <a:xfrm>
                      <a:off x="-3454722" y="493455"/>
                      <a:ext cx="432483" cy="41120"/>
                      <a:chOff x="-3454722" y="493455"/>
                      <a:chExt cx="432483" cy="41120"/>
                    </a:xfrm>
                  </p:grpSpPr>
                  <p:sp>
                    <p:nvSpPr>
                      <p:cNvPr id="309" name="Freeform 1570"/>
                      <p:cNvSpPr/>
                      <p:nvPr/>
                    </p:nvSpPr>
                    <p:spPr>
                      <a:xfrm>
                        <a:off x="-3454722" y="493455"/>
                        <a:ext cx="432483" cy="41120"/>
                      </a:xfrm>
                      <a:custGeom>
                        <a:avLst/>
                        <a:gdLst>
                          <a:gd name="f0" fmla="val w"/>
                          <a:gd name="f1" fmla="val h"/>
                          <a:gd name="f2" fmla="val 0"/>
                          <a:gd name="f3" fmla="val 4860"/>
                          <a:gd name="f4" fmla="val 540"/>
                          <a:gd name="f5" fmla="val 143"/>
                          <a:gd name="f6" fmla="val 142"/>
                          <a:gd name="f7" fmla="val 4725"/>
                          <a:gd name="f8" fmla="val 4852"/>
                          <a:gd name="f9" fmla="*/ f0 1 4860"/>
                          <a:gd name="f10" fmla="*/ f1 1 540"/>
                          <a:gd name="f11" fmla="val f2"/>
                          <a:gd name="f12" fmla="val f3"/>
                          <a:gd name="f13" fmla="val f4"/>
                          <a:gd name="f14" fmla="+- f13 0 f11"/>
                          <a:gd name="f15" fmla="+- f12 0 f11"/>
                          <a:gd name="f16" fmla="*/ f15 1 4860"/>
                          <a:gd name="f17" fmla="*/ f14 1 540"/>
                          <a:gd name="f18" fmla="*/ f11 1 f16"/>
                          <a:gd name="f19" fmla="*/ f12 1 f16"/>
                          <a:gd name="f20" fmla="*/ f11 1 f17"/>
                          <a:gd name="f21" fmla="*/ f13 1 f17"/>
                          <a:gd name="f22" fmla="*/ f18 f9 1"/>
                          <a:gd name="f23" fmla="*/ f19 f9 1"/>
                          <a:gd name="f24" fmla="*/ f21 f10 1"/>
                          <a:gd name="f25" fmla="*/ f20 f10 1"/>
                        </a:gdLst>
                        <a:ahLst/>
                        <a:cxnLst>
                          <a:cxn ang="3cd4">
                            <a:pos x="hc" y="t"/>
                          </a:cxn>
                          <a:cxn ang="0">
                            <a:pos x="r" y="vc"/>
                          </a:cxn>
                          <a:cxn ang="cd4">
                            <a:pos x="hc" y="b"/>
                          </a:cxn>
                          <a:cxn ang="cd2">
                            <a:pos x="l" y="vc"/>
                          </a:cxn>
                        </a:cxnLst>
                        <a:rect l="f22" t="f25" r="f23" b="f24"/>
                        <a:pathLst>
                          <a:path w="4860" h="540">
                            <a:moveTo>
                              <a:pt x="f2" y="f4"/>
                            </a:moveTo>
                            <a:lnTo>
                              <a:pt x="f2" y="f5"/>
                            </a:lnTo>
                            <a:lnTo>
                              <a:pt x="f6" y="f2"/>
                            </a:lnTo>
                            <a:lnTo>
                              <a:pt x="f7" y="f2"/>
                            </a:lnTo>
                            <a:lnTo>
                              <a:pt x="f8" y="f5"/>
                            </a:lnTo>
                            <a:lnTo>
                              <a:pt x="f3" y="f4"/>
                            </a:lnTo>
                            <a:lnTo>
                              <a:pt x="f2" y="f4"/>
                            </a:lnTo>
                            <a:close/>
                          </a:path>
                        </a:pathLst>
                      </a:custGeom>
                      <a:solidFill>
                        <a:srgbClr val="333399"/>
                      </a:solidFill>
                      <a:ln w="9363" cap="flat">
                        <a:solidFill>
                          <a:srgbClr val="000000"/>
                        </a:solidFill>
                        <a:prstDash val="solid"/>
                        <a:round/>
                      </a:ln>
                    </p:spPr>
                    <p:txBody>
                      <a:bodyPr vert="horz" wrap="square" lIns="158758" tIns="82442" rIns="158758" bIns="82442" anchor="t" anchorCtr="0" compatLnSpc="1">
                        <a:noAutofit/>
                      </a:bodyPr>
                      <a:lstStyle/>
                      <a:p>
                        <a:pPr marL="0" marR="0" lvl="0" indent="0" algn="l" defTabSz="914400" rtl="0" fontAlgn="auto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tabLst>
                            <a:tab pos="0" algn="l"/>
                            <a:tab pos="914400" algn="l"/>
                            <a:tab pos="1828800" algn="l"/>
                            <a:tab pos="2743200" algn="l"/>
                            <a:tab pos="3657600" algn="l"/>
                            <a:tab pos="4572000" algn="l"/>
                            <a:tab pos="5486400" algn="l"/>
                            <a:tab pos="6400800" algn="l"/>
                            <a:tab pos="7315200" algn="l"/>
                            <a:tab pos="8229600" algn="l"/>
                            <a:tab pos="9144000" algn="l"/>
                            <a:tab pos="10058400" algn="l"/>
                          </a:tabLst>
                          <a:defRPr sz="1800" b="0" i="0" u="none" strike="noStrike" kern="0" cap="none" spc="0" baseline="0">
                            <a:solidFill>
                              <a:srgbClr val="000000"/>
                            </a:solidFill>
                            <a:uFillTx/>
                          </a:defRPr>
                        </a:pPr>
                        <a:endParaRPr lang="en-US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Arial" pitchFamily="18"/>
                          <a:ea typeface="SimSun" pitchFamily="2"/>
                          <a:cs typeface="Mangal" pitchFamily="2"/>
                        </a:endParaRPr>
                      </a:p>
                    </p:txBody>
                  </p:sp>
                  <p:sp>
                    <p:nvSpPr>
                      <p:cNvPr id="310" name="Straight Connector 1571"/>
                      <p:cNvSpPr/>
                      <p:nvPr/>
                    </p:nvSpPr>
                    <p:spPr>
                      <a:xfrm>
                        <a:off x="-3454722" y="505471"/>
                        <a:ext cx="431103" cy="0"/>
                      </a:xfrm>
                      <a:custGeom>
                        <a:avLst/>
                        <a:gdLst>
                          <a:gd name="f0" fmla="val 10800000"/>
                          <a:gd name="f1" fmla="val 5400000"/>
                          <a:gd name="f2" fmla="val 180"/>
                          <a:gd name="f3" fmla="val w"/>
                          <a:gd name="f4" fmla="val h"/>
                          <a:gd name="f5" fmla="val ss"/>
                          <a:gd name="f6" fmla="val 0"/>
                          <a:gd name="f7" fmla="+- 0 0 -180"/>
                          <a:gd name="f8" fmla="+- 0 0 -360"/>
                          <a:gd name="f9" fmla="abs f3"/>
                          <a:gd name="f10" fmla="abs f4"/>
                          <a:gd name="f11" fmla="abs f5"/>
                          <a:gd name="f12" fmla="val f6"/>
                          <a:gd name="f13" fmla="*/ f7 f0 1"/>
                          <a:gd name="f14" fmla="*/ f8 f0 1"/>
                          <a:gd name="f15" fmla="?: f9 f3 1"/>
                          <a:gd name="f16" fmla="?: f10 f4 1"/>
                          <a:gd name="f17" fmla="?: f11 f5 1"/>
                          <a:gd name="f18" fmla="*/ f13 1 f2"/>
                          <a:gd name="f19" fmla="*/ f14 1 f2"/>
                          <a:gd name="f20" fmla="*/ f15 1 21600"/>
                          <a:gd name="f21" fmla="*/ f16 1 21600"/>
                          <a:gd name="f22" fmla="*/ 21600 f15 1"/>
                          <a:gd name="f23" fmla="*/ 21600 f16 1"/>
                          <a:gd name="f24" fmla="+- f18 0 f1"/>
                          <a:gd name="f25" fmla="+- f19 0 f1"/>
                          <a:gd name="f26" fmla="min f21 f20"/>
                          <a:gd name="f27" fmla="*/ f22 1 f17"/>
                          <a:gd name="f28" fmla="*/ f23 1 f17"/>
                          <a:gd name="f29" fmla="val f27"/>
                          <a:gd name="f30" fmla="val f28"/>
                          <a:gd name="f31" fmla="*/ f6 f26 1"/>
                          <a:gd name="f32" fmla="*/ f27 f26 1"/>
                          <a:gd name="f33" fmla="*/ f28 f26 1"/>
                          <a:gd name="f34" fmla="*/ f12 f26 1"/>
                          <a:gd name="f35" fmla="*/ f29 f26 1"/>
                          <a:gd name="f36" fmla="*/ f30 f26 1"/>
                        </a:gdLst>
                        <a:ahLst/>
                        <a:cxnLst>
                          <a:cxn ang="3cd4">
                            <a:pos x="hc" y="t"/>
                          </a:cxn>
                          <a:cxn ang="0">
                            <a:pos x="r" y="vc"/>
                          </a:cxn>
                          <a:cxn ang="cd4">
                            <a:pos x="hc" y="b"/>
                          </a:cxn>
                          <a:cxn ang="cd2">
                            <a:pos x="l" y="vc"/>
                          </a:cxn>
                          <a:cxn ang="f24">
                            <a:pos x="f34" y="f34"/>
                          </a:cxn>
                          <a:cxn ang="f25">
                            <a:pos x="f35" y="f36"/>
                          </a:cxn>
                        </a:cxnLst>
                        <a:rect l="f31" t="f31" r="f32" b="f33"/>
                        <a:pathLst>
                          <a:path>
                            <a:moveTo>
                              <a:pt x="f34" y="f34"/>
                            </a:moveTo>
                            <a:lnTo>
                              <a:pt x="f35" y="f36"/>
                            </a:lnTo>
                          </a:path>
                        </a:pathLst>
                      </a:custGeom>
                      <a:noFill/>
                      <a:ln w="9363" cap="flat">
                        <a:solidFill>
                          <a:srgbClr val="000000"/>
                        </a:solidFill>
                        <a:prstDash val="solid"/>
                        <a:miter/>
                      </a:ln>
                    </p:spPr>
                    <p:txBody>
                      <a:bodyPr vert="horz" wrap="square" lIns="158758" tIns="82442" rIns="158758" bIns="82442" anchor="t" anchorCtr="0" compatLnSpc="1">
                        <a:noAutofit/>
                      </a:bodyPr>
                      <a:lstStyle/>
                      <a:p>
                        <a:pPr marL="0" marR="0" lvl="0" indent="0" algn="l" defTabSz="914400" rtl="0" fontAlgn="auto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tabLst>
                            <a:tab pos="0" algn="l"/>
                            <a:tab pos="914400" algn="l"/>
                            <a:tab pos="1828800" algn="l"/>
                            <a:tab pos="2743200" algn="l"/>
                            <a:tab pos="3657600" algn="l"/>
                            <a:tab pos="4572000" algn="l"/>
                            <a:tab pos="5486400" algn="l"/>
                            <a:tab pos="6400800" algn="l"/>
                            <a:tab pos="7315200" algn="l"/>
                            <a:tab pos="8229600" algn="l"/>
                            <a:tab pos="9144000" algn="l"/>
                            <a:tab pos="10058400" algn="l"/>
                          </a:tabLst>
                          <a:defRPr sz="1800" b="0" i="0" u="none" strike="noStrike" kern="0" cap="none" spc="0" baseline="0">
                            <a:solidFill>
                              <a:srgbClr val="000000"/>
                            </a:solidFill>
                            <a:uFillTx/>
                          </a:defRPr>
                        </a:pPr>
                        <a:endParaRPr lang="en-US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Arial" pitchFamily="18"/>
                          <a:ea typeface="SimSun" pitchFamily="2"/>
                          <a:cs typeface="Mangal" pitchFamily="2"/>
                        </a:endParaRPr>
                      </a:p>
                    </p:txBody>
                  </p:sp>
                </p:grpSp>
                <p:grpSp>
                  <p:nvGrpSpPr>
                    <p:cNvPr id="306" name="Group 1567"/>
                    <p:cNvGrpSpPr/>
                    <p:nvPr/>
                  </p:nvGrpSpPr>
                  <p:grpSpPr>
                    <a:xfrm>
                      <a:off x="-3264810" y="108557"/>
                      <a:ext cx="54525" cy="395980"/>
                      <a:chOff x="-3264810" y="108557"/>
                      <a:chExt cx="54525" cy="395980"/>
                    </a:xfrm>
                  </p:grpSpPr>
                  <p:sp>
                    <p:nvSpPr>
                      <p:cNvPr id="307" name="Freeform 1568"/>
                      <p:cNvSpPr/>
                      <p:nvPr/>
                    </p:nvSpPr>
                    <p:spPr>
                      <a:xfrm>
                        <a:off x="-3264810" y="108557"/>
                        <a:ext cx="26801" cy="395980"/>
                      </a:xfrm>
                      <a:custGeom>
                        <a:avLst/>
                        <a:gdLst>
                          <a:gd name="f0" fmla="val w"/>
                          <a:gd name="f1" fmla="val h"/>
                          <a:gd name="f2" fmla="val 0"/>
                          <a:gd name="f3" fmla="val 21600"/>
                          <a:gd name="f4" fmla="*/ f0 1 21600"/>
                          <a:gd name="f5" fmla="*/ f1 1 21600"/>
                          <a:gd name="f6" fmla="val f2"/>
                          <a:gd name="f7" fmla="val f3"/>
                          <a:gd name="f8" fmla="+- f7 0 f6"/>
                          <a:gd name="f9" fmla="*/ f8 1 21600"/>
                          <a:gd name="f10" fmla="*/ f6 1 f9"/>
                          <a:gd name="f11" fmla="*/ f7 1 f9"/>
                          <a:gd name="f12" fmla="*/ f10 f4 1"/>
                          <a:gd name="f13" fmla="*/ f11 f4 1"/>
                          <a:gd name="f14" fmla="*/ f11 f5 1"/>
                          <a:gd name="f15" fmla="*/ f10 f5 1"/>
                        </a:gdLst>
                        <a:ahLst/>
                        <a:cxnLst>
                          <a:cxn ang="3cd4">
                            <a:pos x="hc" y="t"/>
                          </a:cxn>
                          <a:cxn ang="0">
                            <a:pos x="r" y="vc"/>
                          </a:cxn>
                          <a:cxn ang="cd4">
                            <a:pos x="hc" y="b"/>
                          </a:cxn>
                          <a:cxn ang="cd2">
                            <a:pos x="l" y="vc"/>
                          </a:cxn>
                        </a:cxnLst>
                        <a:rect l="f12" t="f15" r="f13" b="f14"/>
                        <a:pathLst>
                          <a:path w="21600" h="21600">
                            <a:moveTo>
                              <a:pt x="f2" y="f2"/>
                            </a:moveTo>
                            <a:lnTo>
                              <a:pt x="f3" y="f2"/>
                            </a:lnTo>
                            <a:lnTo>
                              <a:pt x="f3" y="f3"/>
                            </a:lnTo>
                            <a:lnTo>
                              <a:pt x="f2" y="f3"/>
                            </a:lnTo>
                            <a:lnTo>
                              <a:pt x="f2" y="f2"/>
                            </a:lnTo>
                            <a:close/>
                          </a:path>
                        </a:pathLst>
                      </a:custGeom>
                      <a:solidFill>
                        <a:srgbClr val="333399"/>
                      </a:solidFill>
                      <a:ln w="9363" cap="flat">
                        <a:solidFill>
                          <a:srgbClr val="000000"/>
                        </a:solidFill>
                        <a:prstDash val="solid"/>
                        <a:miter/>
                      </a:ln>
                    </p:spPr>
                    <p:txBody>
                      <a:bodyPr vert="horz" wrap="square" lIns="158758" tIns="82442" rIns="158758" bIns="82442" anchor="t" anchorCtr="0" compatLnSpc="1">
                        <a:noAutofit/>
                      </a:bodyPr>
                      <a:lstStyle/>
                      <a:p>
                        <a:pPr marL="0" marR="0" lvl="0" indent="0" algn="l" defTabSz="914400" rtl="0" fontAlgn="auto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tabLst>
                            <a:tab pos="0" algn="l"/>
                            <a:tab pos="914400" algn="l"/>
                            <a:tab pos="1828800" algn="l"/>
                            <a:tab pos="2743200" algn="l"/>
                            <a:tab pos="3657600" algn="l"/>
                            <a:tab pos="4572000" algn="l"/>
                            <a:tab pos="5486400" algn="l"/>
                            <a:tab pos="6400800" algn="l"/>
                            <a:tab pos="7315200" algn="l"/>
                            <a:tab pos="8229600" algn="l"/>
                            <a:tab pos="9144000" algn="l"/>
                            <a:tab pos="10058400" algn="l"/>
                          </a:tabLst>
                          <a:defRPr sz="1800" b="0" i="0" u="none" strike="noStrike" kern="0" cap="none" spc="0" baseline="0">
                            <a:solidFill>
                              <a:srgbClr val="000000"/>
                            </a:solidFill>
                            <a:uFillTx/>
                          </a:defRPr>
                        </a:pPr>
                        <a:endParaRPr lang="en-US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Arial" pitchFamily="18"/>
                          <a:ea typeface="SimSun" pitchFamily="2"/>
                          <a:cs typeface="Mangal" pitchFamily="2"/>
                        </a:endParaRPr>
                      </a:p>
                    </p:txBody>
                  </p:sp>
                  <p:sp>
                    <p:nvSpPr>
                      <p:cNvPr id="308" name="Freeform 1569"/>
                      <p:cNvSpPr/>
                      <p:nvPr/>
                    </p:nvSpPr>
                    <p:spPr>
                      <a:xfrm>
                        <a:off x="-3238009" y="108557"/>
                        <a:ext cx="27724" cy="395980"/>
                      </a:xfrm>
                      <a:custGeom>
                        <a:avLst/>
                        <a:gdLst>
                          <a:gd name="f0" fmla="val w"/>
                          <a:gd name="f1" fmla="val h"/>
                          <a:gd name="f2" fmla="val 0"/>
                          <a:gd name="f3" fmla="val 21600"/>
                          <a:gd name="f4" fmla="*/ f0 1 21600"/>
                          <a:gd name="f5" fmla="*/ f1 1 21600"/>
                          <a:gd name="f6" fmla="val f2"/>
                          <a:gd name="f7" fmla="val f3"/>
                          <a:gd name="f8" fmla="+- f7 0 f6"/>
                          <a:gd name="f9" fmla="*/ f8 1 21600"/>
                          <a:gd name="f10" fmla="*/ f6 1 f9"/>
                          <a:gd name="f11" fmla="*/ f7 1 f9"/>
                          <a:gd name="f12" fmla="*/ f10 f4 1"/>
                          <a:gd name="f13" fmla="*/ f11 f4 1"/>
                          <a:gd name="f14" fmla="*/ f11 f5 1"/>
                          <a:gd name="f15" fmla="*/ f10 f5 1"/>
                        </a:gdLst>
                        <a:ahLst/>
                        <a:cxnLst>
                          <a:cxn ang="3cd4">
                            <a:pos x="hc" y="t"/>
                          </a:cxn>
                          <a:cxn ang="0">
                            <a:pos x="r" y="vc"/>
                          </a:cxn>
                          <a:cxn ang="cd4">
                            <a:pos x="hc" y="b"/>
                          </a:cxn>
                          <a:cxn ang="cd2">
                            <a:pos x="l" y="vc"/>
                          </a:cxn>
                        </a:cxnLst>
                        <a:rect l="f12" t="f15" r="f13" b="f14"/>
                        <a:pathLst>
                          <a:path w="21600" h="21600">
                            <a:moveTo>
                              <a:pt x="f2" y="f2"/>
                            </a:moveTo>
                            <a:lnTo>
                              <a:pt x="f3" y="f2"/>
                            </a:lnTo>
                            <a:lnTo>
                              <a:pt x="f3" y="f3"/>
                            </a:lnTo>
                            <a:lnTo>
                              <a:pt x="f2" y="f3"/>
                            </a:lnTo>
                            <a:lnTo>
                              <a:pt x="f2" y="f2"/>
                            </a:lnTo>
                            <a:close/>
                          </a:path>
                        </a:pathLst>
                      </a:custGeom>
                      <a:solidFill>
                        <a:srgbClr val="333399"/>
                      </a:solidFill>
                      <a:ln w="9363" cap="flat">
                        <a:solidFill>
                          <a:srgbClr val="000000"/>
                        </a:solidFill>
                        <a:prstDash val="solid"/>
                        <a:miter/>
                      </a:ln>
                    </p:spPr>
                    <p:txBody>
                      <a:bodyPr vert="horz" wrap="square" lIns="158758" tIns="82442" rIns="158758" bIns="82442" anchor="t" anchorCtr="0" compatLnSpc="1">
                        <a:noAutofit/>
                      </a:bodyPr>
                      <a:lstStyle/>
                      <a:p>
                        <a:pPr marL="0" marR="0" lvl="0" indent="0" algn="l" defTabSz="914400" rtl="0" fontAlgn="auto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tabLst>
                            <a:tab pos="0" algn="l"/>
                            <a:tab pos="914400" algn="l"/>
                            <a:tab pos="1828800" algn="l"/>
                            <a:tab pos="2743200" algn="l"/>
                            <a:tab pos="3657600" algn="l"/>
                            <a:tab pos="4572000" algn="l"/>
                            <a:tab pos="5486400" algn="l"/>
                            <a:tab pos="6400800" algn="l"/>
                            <a:tab pos="7315200" algn="l"/>
                            <a:tab pos="8229600" algn="l"/>
                            <a:tab pos="9144000" algn="l"/>
                            <a:tab pos="10058400" algn="l"/>
                          </a:tabLst>
                          <a:defRPr sz="1800" b="0" i="0" u="none" strike="noStrike" kern="0" cap="none" spc="0" baseline="0">
                            <a:solidFill>
                              <a:srgbClr val="000000"/>
                            </a:solidFill>
                            <a:uFillTx/>
                          </a:defRPr>
                        </a:pPr>
                        <a:endParaRPr lang="en-US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Arial" pitchFamily="18"/>
                          <a:ea typeface="SimSun" pitchFamily="2"/>
                          <a:cs typeface="Mangal" pitchFamily="2"/>
                        </a:endParaRPr>
                      </a:p>
                    </p:txBody>
                  </p:sp>
                </p:grpSp>
              </p:grpSp>
            </p:grpSp>
            <p:sp>
              <p:nvSpPr>
                <p:cNvPr id="302" name="Freeform 1563"/>
                <p:cNvSpPr/>
                <p:nvPr/>
              </p:nvSpPr>
              <p:spPr>
                <a:xfrm rot="35993">
                  <a:off x="-3514916" y="438592"/>
                  <a:ext cx="113202" cy="112745"/>
                </a:xfrm>
                <a:custGeom>
                  <a:avLst>
                    <a:gd name="f8" fmla="val 16600"/>
                  </a:avLst>
                  <a:gdLst>
                    <a:gd name="f1" fmla="val 10800000"/>
                    <a:gd name="f2" fmla="val 5400000"/>
                    <a:gd name="f3" fmla="val 180"/>
                    <a:gd name="f4" fmla="val w"/>
                    <a:gd name="f5" fmla="val h"/>
                    <a:gd name="f6" fmla="val ss"/>
                    <a:gd name="f7" fmla="val 0"/>
                    <a:gd name="f8" fmla="val 16600"/>
                    <a:gd name="f9" fmla="+- 0 0 0"/>
                    <a:gd name="f10" fmla="abs f4"/>
                    <a:gd name="f11" fmla="abs f5"/>
                    <a:gd name="f12" fmla="abs f6"/>
                    <a:gd name="f13" fmla="val f8"/>
                    <a:gd name="f14" fmla="*/ f9 f1 1"/>
                    <a:gd name="f15" fmla="?: f10 f4 1"/>
                    <a:gd name="f16" fmla="?: f11 f5 1"/>
                    <a:gd name="f17" fmla="?: f12 f6 1"/>
                    <a:gd name="f18" fmla="+- f7 f13 0"/>
                    <a:gd name="f19" fmla="*/ f14 1 f3"/>
                    <a:gd name="f20" fmla="*/ f15 1 21600"/>
                    <a:gd name="f21" fmla="*/ f16 1 21600"/>
                    <a:gd name="f22" fmla="*/ 21600 f15 1"/>
                    <a:gd name="f23" fmla="*/ 21600 f16 1"/>
                    <a:gd name="f24" fmla="+- f19 0 f2"/>
                    <a:gd name="f25" fmla="min f21 f20"/>
                    <a:gd name="f26" fmla="*/ f22 1 f17"/>
                    <a:gd name="f27" fmla="*/ f23 1 f17"/>
                    <a:gd name="f28" fmla="val f26"/>
                    <a:gd name="f29" fmla="val f27"/>
                    <a:gd name="f30" fmla="*/ f7 f25 1"/>
                    <a:gd name="f31" fmla="*/ f18 f25 1"/>
                    <a:gd name="f32" fmla="+- f29 0 f13"/>
                    <a:gd name="f33" fmla="+- f28 0 f13"/>
                    <a:gd name="f34" fmla="+- f28 0 f18"/>
                    <a:gd name="f35" fmla="+- f29 0 f18"/>
                    <a:gd name="f36" fmla="*/ f29 f25 1"/>
                    <a:gd name="f37" fmla="*/ f28 f25 1"/>
                    <a:gd name="f38" fmla="*/ f34 1 2"/>
                    <a:gd name="f39" fmla="*/ f35 1 2"/>
                    <a:gd name="f40" fmla="*/ f33 f25 1"/>
                    <a:gd name="f41" fmla="*/ f32 f25 1"/>
                    <a:gd name="f42" fmla="+- f18 f38 0"/>
                    <a:gd name="f43" fmla="+- f18 f39 0"/>
                    <a:gd name="f44" fmla="*/ f38 f25 1"/>
                    <a:gd name="f45" fmla="*/ f39 f25 1"/>
                    <a:gd name="f46" fmla="*/ f42 f25 1"/>
                    <a:gd name="f47" fmla="*/ f43 f25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4">
                      <a:pos x="f46" y="f30"/>
                    </a:cxn>
                    <a:cxn ang="f24">
                      <a:pos x="f44" y="f31"/>
                    </a:cxn>
                    <a:cxn ang="f24">
                      <a:pos x="f30" y="f47"/>
                    </a:cxn>
                    <a:cxn ang="f24">
                      <a:pos x="f44" y="f36"/>
                    </a:cxn>
                    <a:cxn ang="f24">
                      <a:pos x="f40" y="f47"/>
                    </a:cxn>
                    <a:cxn ang="f24">
                      <a:pos x="f37" y="f45"/>
                    </a:cxn>
                  </a:cxnLst>
                  <a:rect l="f30" t="f31" r="f40" b="f36"/>
                  <a:pathLst>
                    <a:path>
                      <a:moveTo>
                        <a:pt x="f30" y="f36"/>
                      </a:moveTo>
                      <a:lnTo>
                        <a:pt x="f30" y="f31"/>
                      </a:lnTo>
                      <a:lnTo>
                        <a:pt x="f31" y="f30"/>
                      </a:lnTo>
                      <a:lnTo>
                        <a:pt x="f37" y="f30"/>
                      </a:lnTo>
                      <a:lnTo>
                        <a:pt x="f37" y="f41"/>
                      </a:lnTo>
                      <a:lnTo>
                        <a:pt x="f40" y="f36"/>
                      </a:lnTo>
                      <a:close/>
                    </a:path>
                    <a:path>
                      <a:moveTo>
                        <a:pt x="f30" y="f31"/>
                      </a:moveTo>
                      <a:lnTo>
                        <a:pt x="f31" y="f30"/>
                      </a:lnTo>
                      <a:lnTo>
                        <a:pt x="f37" y="f30"/>
                      </a:lnTo>
                      <a:lnTo>
                        <a:pt x="f40" y="f31"/>
                      </a:lnTo>
                      <a:close/>
                    </a:path>
                    <a:path>
                      <a:moveTo>
                        <a:pt x="f40" y="f36"/>
                      </a:moveTo>
                      <a:lnTo>
                        <a:pt x="f40" y="f31"/>
                      </a:lnTo>
                      <a:lnTo>
                        <a:pt x="f37" y="f30"/>
                      </a:lnTo>
                      <a:lnTo>
                        <a:pt x="f37" y="f41"/>
                      </a:lnTo>
                      <a:close/>
                    </a:path>
                  </a:pathLst>
                </a:custGeom>
                <a:solidFill>
                  <a:srgbClr val="333399"/>
                </a:solidFill>
                <a:ln w="9363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vert="horz" wrap="square" lIns="158758" tIns="82442" rIns="158758" bIns="82442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rial" pitchFamily="18"/>
                    <a:ea typeface="SimSun" pitchFamily="2"/>
                    <a:cs typeface="Mangal" pitchFamily="2"/>
                  </a:endParaRPr>
                </a:p>
              </p:txBody>
            </p:sp>
          </p:grpSp>
        </p:grpSp>
        <p:sp>
          <p:nvSpPr>
            <p:cNvPr id="297" name="Freeform 1558"/>
            <p:cNvSpPr/>
            <p:nvPr/>
          </p:nvSpPr>
          <p:spPr>
            <a:xfrm>
              <a:off x="-3641854" y="85917"/>
              <a:ext cx="772101" cy="2264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860"/>
                <a:gd name="f4" fmla="val 540"/>
                <a:gd name="f5" fmla="val 143"/>
                <a:gd name="f6" fmla="val 142"/>
                <a:gd name="f7" fmla="val 4725"/>
                <a:gd name="f8" fmla="val 4852"/>
                <a:gd name="f9" fmla="*/ f0 1 4860"/>
                <a:gd name="f10" fmla="*/ f1 1 540"/>
                <a:gd name="f11" fmla="val f2"/>
                <a:gd name="f12" fmla="val f3"/>
                <a:gd name="f13" fmla="val f4"/>
                <a:gd name="f14" fmla="+- f13 0 f11"/>
                <a:gd name="f15" fmla="+- f12 0 f11"/>
                <a:gd name="f16" fmla="*/ f15 1 4860"/>
                <a:gd name="f17" fmla="*/ f14 1 540"/>
                <a:gd name="f18" fmla="*/ f11 1 f16"/>
                <a:gd name="f19" fmla="*/ f12 1 f16"/>
                <a:gd name="f20" fmla="*/ f11 1 f17"/>
                <a:gd name="f21" fmla="*/ f13 1 f17"/>
                <a:gd name="f22" fmla="*/ f18 f9 1"/>
                <a:gd name="f23" fmla="*/ f19 f9 1"/>
                <a:gd name="f24" fmla="*/ f21 f10 1"/>
                <a:gd name="f25" fmla="*/ f20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2" t="f25" r="f23" b="f24"/>
              <a:pathLst>
                <a:path w="4860" h="540">
                  <a:moveTo>
                    <a:pt x="f2" y="f4"/>
                  </a:moveTo>
                  <a:lnTo>
                    <a:pt x="f2" y="f5"/>
                  </a:lnTo>
                  <a:lnTo>
                    <a:pt x="f6" y="f2"/>
                  </a:lnTo>
                  <a:lnTo>
                    <a:pt x="f7" y="f2"/>
                  </a:lnTo>
                  <a:lnTo>
                    <a:pt x="f8" y="f5"/>
                  </a:lnTo>
                  <a:lnTo>
                    <a:pt x="f3" y="f4"/>
                  </a:lnTo>
                  <a:lnTo>
                    <a:pt x="f2" y="f4"/>
                  </a:lnTo>
                  <a:close/>
                </a:path>
              </a:pathLst>
            </a:custGeom>
            <a:solidFill>
              <a:srgbClr val="333399"/>
            </a:solidFill>
            <a:ln w="9363" cap="flat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98" name="Freeform 1559"/>
            <p:cNvSpPr/>
            <p:nvPr/>
          </p:nvSpPr>
          <p:spPr>
            <a:xfrm rot="10787993">
              <a:off x="-2917091" y="-21992"/>
              <a:ext cx="119676" cy="12013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val f5"/>
                <a:gd name="f15" fmla="val f6"/>
                <a:gd name="f16" fmla="*/ 0 f7 1"/>
                <a:gd name="f17" fmla="*/ f5 f0 1"/>
                <a:gd name="f18" fmla="*/ f9 f0 1"/>
                <a:gd name="f19" fmla="*/ f11 f0 1"/>
                <a:gd name="f20" fmla="+- f15 0 f14"/>
                <a:gd name="f21" fmla="*/ f16 1 f2"/>
                <a:gd name="f22" fmla="*/ f17 1 f2"/>
                <a:gd name="f23" fmla="*/ f18 1 f2"/>
                <a:gd name="f24" fmla="*/ f19 1 f2"/>
                <a:gd name="f25" fmla="*/ f20 1 21600"/>
                <a:gd name="f26" fmla="+- 0 0 f21"/>
                <a:gd name="f27" fmla="+- f22 0 f1"/>
                <a:gd name="f28" fmla="+- f23 0 f1"/>
                <a:gd name="f29" fmla="+- f24 0 f1"/>
                <a:gd name="f30" fmla="*/ 3163 f25 1"/>
                <a:gd name="f31" fmla="*/ 18437 f25 1"/>
                <a:gd name="f32" fmla="*/ 10800 f25 1"/>
                <a:gd name="f33" fmla="*/ 0 f25 1"/>
                <a:gd name="f34" fmla="*/ 21600 f25 1"/>
                <a:gd name="f35" fmla="*/ f26 f0 1"/>
                <a:gd name="f36" fmla="+- f28 0 f27"/>
                <a:gd name="f37" fmla="*/ f35 1 f7"/>
                <a:gd name="f38" fmla="*/ f32 1 f25"/>
                <a:gd name="f39" fmla="*/ f33 1 f25"/>
                <a:gd name="f40" fmla="*/ f30 1 f25"/>
                <a:gd name="f41" fmla="*/ f31 1 f25"/>
                <a:gd name="f42" fmla="*/ f34 1 f25"/>
                <a:gd name="f43" fmla="+- f37 0 f1"/>
                <a:gd name="f44" fmla="*/ f40 f12 1"/>
                <a:gd name="f45" fmla="*/ f41 f12 1"/>
                <a:gd name="f46" fmla="*/ f41 f13 1"/>
                <a:gd name="f47" fmla="*/ f40 f13 1"/>
                <a:gd name="f48" fmla="*/ f38 f12 1"/>
                <a:gd name="f49" fmla="*/ f39 f13 1"/>
                <a:gd name="f50" fmla="*/ f39 f12 1"/>
                <a:gd name="f51" fmla="*/ f38 f13 1"/>
                <a:gd name="f52" fmla="*/ f42 f13 1"/>
                <a:gd name="f53" fmla="*/ f42 f12 1"/>
                <a:gd name="f54" fmla="+- f43 f1 0"/>
                <a:gd name="f55" fmla="*/ f54 f7 1"/>
                <a:gd name="f56" fmla="*/ f55 1 f0"/>
                <a:gd name="f57" fmla="+- 0 0 f56"/>
                <a:gd name="f58" fmla="+- 0 0 f57"/>
                <a:gd name="f59" fmla="*/ f58 f0 1"/>
                <a:gd name="f60" fmla="*/ f59 1 f7"/>
                <a:gd name="f61" fmla="+- f60 0 f1"/>
                <a:gd name="f62" fmla="cos 1 f61"/>
                <a:gd name="f63" fmla="sin 1 f61"/>
                <a:gd name="f64" fmla="+- 0 0 f62"/>
                <a:gd name="f65" fmla="+- 0 0 f63"/>
                <a:gd name="f66" fmla="+- 0 0 f64"/>
                <a:gd name="f67" fmla="+- 0 0 f65"/>
                <a:gd name="f68" fmla="val f66"/>
                <a:gd name="f69" fmla="val f67"/>
                <a:gd name="f70" fmla="+- 0 0 f68"/>
                <a:gd name="f71" fmla="+- 0 0 f69"/>
                <a:gd name="f72" fmla="*/ 10800 f70 1"/>
                <a:gd name="f73" fmla="*/ 10800 f71 1"/>
                <a:gd name="f74" fmla="*/ f72 f72 1"/>
                <a:gd name="f75" fmla="*/ f73 f73 1"/>
                <a:gd name="f76" fmla="+- f74 f75 0"/>
                <a:gd name="f77" fmla="sqrt f76"/>
                <a:gd name="f78" fmla="*/ f8 1 f77"/>
                <a:gd name="f79" fmla="*/ f70 f78 1"/>
                <a:gd name="f80" fmla="*/ f71 f78 1"/>
                <a:gd name="f81" fmla="+- 10800 0 f79"/>
                <a:gd name="f82" fmla="+- 10800 0 f8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48" y="f49"/>
                </a:cxn>
                <a:cxn ang="f29">
                  <a:pos x="f44" y="f47"/>
                </a:cxn>
                <a:cxn ang="f29">
                  <a:pos x="f50" y="f51"/>
                </a:cxn>
                <a:cxn ang="f29">
                  <a:pos x="f44" y="f46"/>
                </a:cxn>
                <a:cxn ang="f29">
                  <a:pos x="f48" y="f52"/>
                </a:cxn>
                <a:cxn ang="f29">
                  <a:pos x="f45" y="f46"/>
                </a:cxn>
                <a:cxn ang="f29">
                  <a:pos x="f53" y="f51"/>
                </a:cxn>
                <a:cxn ang="f29">
                  <a:pos x="f45" y="f47"/>
                </a:cxn>
              </a:cxnLst>
              <a:rect l="f44" t="f47" r="f45" b="f46"/>
              <a:pathLst>
                <a:path w="21600" h="21600">
                  <a:moveTo>
                    <a:pt x="f81" y="f82"/>
                  </a:moveTo>
                  <a:arcTo wR="f10" hR="f10" stAng="f27" swAng="f36"/>
                  <a:close/>
                </a:path>
              </a:pathLst>
            </a:custGeom>
            <a:solidFill>
              <a:srgbClr val="00CC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99" name="Freeform 1560"/>
            <p:cNvSpPr/>
            <p:nvPr/>
          </p:nvSpPr>
          <p:spPr>
            <a:xfrm rot="10787993">
              <a:off x="-3681795" y="-21992"/>
              <a:ext cx="120133" cy="12013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val f5"/>
                <a:gd name="f15" fmla="val f6"/>
                <a:gd name="f16" fmla="*/ 0 f7 1"/>
                <a:gd name="f17" fmla="*/ f5 f0 1"/>
                <a:gd name="f18" fmla="*/ f9 f0 1"/>
                <a:gd name="f19" fmla="*/ f11 f0 1"/>
                <a:gd name="f20" fmla="+- f15 0 f14"/>
                <a:gd name="f21" fmla="*/ f16 1 f2"/>
                <a:gd name="f22" fmla="*/ f17 1 f2"/>
                <a:gd name="f23" fmla="*/ f18 1 f2"/>
                <a:gd name="f24" fmla="*/ f19 1 f2"/>
                <a:gd name="f25" fmla="*/ f20 1 21600"/>
                <a:gd name="f26" fmla="+- 0 0 f21"/>
                <a:gd name="f27" fmla="+- f22 0 f1"/>
                <a:gd name="f28" fmla="+- f23 0 f1"/>
                <a:gd name="f29" fmla="+- f24 0 f1"/>
                <a:gd name="f30" fmla="*/ 3163 f25 1"/>
                <a:gd name="f31" fmla="*/ 18437 f25 1"/>
                <a:gd name="f32" fmla="*/ 10800 f25 1"/>
                <a:gd name="f33" fmla="*/ 0 f25 1"/>
                <a:gd name="f34" fmla="*/ 21600 f25 1"/>
                <a:gd name="f35" fmla="*/ f26 f0 1"/>
                <a:gd name="f36" fmla="+- f28 0 f27"/>
                <a:gd name="f37" fmla="*/ f35 1 f7"/>
                <a:gd name="f38" fmla="*/ f32 1 f25"/>
                <a:gd name="f39" fmla="*/ f33 1 f25"/>
                <a:gd name="f40" fmla="*/ f30 1 f25"/>
                <a:gd name="f41" fmla="*/ f31 1 f25"/>
                <a:gd name="f42" fmla="*/ f34 1 f25"/>
                <a:gd name="f43" fmla="+- f37 0 f1"/>
                <a:gd name="f44" fmla="*/ f40 f12 1"/>
                <a:gd name="f45" fmla="*/ f41 f12 1"/>
                <a:gd name="f46" fmla="*/ f41 f13 1"/>
                <a:gd name="f47" fmla="*/ f40 f13 1"/>
                <a:gd name="f48" fmla="*/ f38 f12 1"/>
                <a:gd name="f49" fmla="*/ f39 f13 1"/>
                <a:gd name="f50" fmla="*/ f39 f12 1"/>
                <a:gd name="f51" fmla="*/ f38 f13 1"/>
                <a:gd name="f52" fmla="*/ f42 f13 1"/>
                <a:gd name="f53" fmla="*/ f42 f12 1"/>
                <a:gd name="f54" fmla="+- f43 f1 0"/>
                <a:gd name="f55" fmla="*/ f54 f7 1"/>
                <a:gd name="f56" fmla="*/ f55 1 f0"/>
                <a:gd name="f57" fmla="+- 0 0 f56"/>
                <a:gd name="f58" fmla="+- 0 0 f57"/>
                <a:gd name="f59" fmla="*/ f58 f0 1"/>
                <a:gd name="f60" fmla="*/ f59 1 f7"/>
                <a:gd name="f61" fmla="+- f60 0 f1"/>
                <a:gd name="f62" fmla="cos 1 f61"/>
                <a:gd name="f63" fmla="sin 1 f61"/>
                <a:gd name="f64" fmla="+- 0 0 f62"/>
                <a:gd name="f65" fmla="+- 0 0 f63"/>
                <a:gd name="f66" fmla="+- 0 0 f64"/>
                <a:gd name="f67" fmla="+- 0 0 f65"/>
                <a:gd name="f68" fmla="val f66"/>
                <a:gd name="f69" fmla="val f67"/>
                <a:gd name="f70" fmla="+- 0 0 f68"/>
                <a:gd name="f71" fmla="+- 0 0 f69"/>
                <a:gd name="f72" fmla="*/ 10800 f70 1"/>
                <a:gd name="f73" fmla="*/ 10800 f71 1"/>
                <a:gd name="f74" fmla="*/ f72 f72 1"/>
                <a:gd name="f75" fmla="*/ f73 f73 1"/>
                <a:gd name="f76" fmla="+- f74 f75 0"/>
                <a:gd name="f77" fmla="sqrt f76"/>
                <a:gd name="f78" fmla="*/ f8 1 f77"/>
                <a:gd name="f79" fmla="*/ f70 f78 1"/>
                <a:gd name="f80" fmla="*/ f71 f78 1"/>
                <a:gd name="f81" fmla="+- 10800 0 f79"/>
                <a:gd name="f82" fmla="+- 10800 0 f8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48" y="f49"/>
                </a:cxn>
                <a:cxn ang="f29">
                  <a:pos x="f44" y="f47"/>
                </a:cxn>
                <a:cxn ang="f29">
                  <a:pos x="f50" y="f51"/>
                </a:cxn>
                <a:cxn ang="f29">
                  <a:pos x="f44" y="f46"/>
                </a:cxn>
                <a:cxn ang="f29">
                  <a:pos x="f48" y="f52"/>
                </a:cxn>
                <a:cxn ang="f29">
                  <a:pos x="f45" y="f46"/>
                </a:cxn>
                <a:cxn ang="f29">
                  <a:pos x="f53" y="f51"/>
                </a:cxn>
                <a:cxn ang="f29">
                  <a:pos x="f45" y="f47"/>
                </a:cxn>
              </a:cxnLst>
              <a:rect l="f44" t="f47" r="f45" b="f46"/>
              <a:pathLst>
                <a:path w="21600" h="21600">
                  <a:moveTo>
                    <a:pt x="f81" y="f82"/>
                  </a:moveTo>
                  <a:arcTo wR="f10" hR="f10" stAng="f27" swAng="f36"/>
                  <a:close/>
                </a:path>
              </a:pathLst>
            </a:custGeom>
            <a:solidFill>
              <a:srgbClr val="00CC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</p:grpSp>
      <p:grpSp>
        <p:nvGrpSpPr>
          <p:cNvPr id="186" name="Group 591"/>
          <p:cNvGrpSpPr>
            <a:grpSpLocks/>
          </p:cNvGrpSpPr>
          <p:nvPr/>
        </p:nvGrpSpPr>
        <p:grpSpPr bwMode="auto">
          <a:xfrm>
            <a:off x="-2811288" y="7149694"/>
            <a:ext cx="532456" cy="881783"/>
            <a:chOff x="5090" y="13224"/>
            <a:chExt cx="1729" cy="2867"/>
          </a:xfrm>
        </p:grpSpPr>
        <p:grpSp>
          <p:nvGrpSpPr>
            <p:cNvPr id="252" name="Group 592"/>
            <p:cNvGrpSpPr>
              <a:grpSpLocks noChangeAspect="1"/>
            </p:cNvGrpSpPr>
            <p:nvPr/>
          </p:nvGrpSpPr>
          <p:grpSpPr bwMode="auto">
            <a:xfrm>
              <a:off x="5090" y="13818"/>
              <a:ext cx="1729" cy="2273"/>
              <a:chOff x="994" y="1984"/>
              <a:chExt cx="5757" cy="7567"/>
            </a:xfrm>
          </p:grpSpPr>
          <p:grpSp>
            <p:nvGrpSpPr>
              <p:cNvPr id="264" name="Group 593"/>
              <p:cNvGrpSpPr>
                <a:grpSpLocks noChangeAspect="1"/>
              </p:cNvGrpSpPr>
              <p:nvPr/>
            </p:nvGrpSpPr>
            <p:grpSpPr bwMode="auto">
              <a:xfrm>
                <a:off x="994" y="5885"/>
                <a:ext cx="5757" cy="3666"/>
                <a:chOff x="3189" y="4717"/>
                <a:chExt cx="5757" cy="3666"/>
              </a:xfrm>
            </p:grpSpPr>
            <p:grpSp>
              <p:nvGrpSpPr>
                <p:cNvPr id="333" name="Group 594"/>
                <p:cNvGrpSpPr>
                  <a:grpSpLocks noChangeAspect="1"/>
                </p:cNvGrpSpPr>
                <p:nvPr/>
              </p:nvGrpSpPr>
              <p:grpSpPr bwMode="auto">
                <a:xfrm>
                  <a:off x="3189" y="6963"/>
                  <a:ext cx="1136" cy="1420"/>
                  <a:chOff x="7916" y="7287"/>
                  <a:chExt cx="727" cy="951"/>
                </a:xfrm>
              </p:grpSpPr>
              <p:sp>
                <p:nvSpPr>
                  <p:cNvPr id="341" name="Freeform 595"/>
                  <p:cNvSpPr>
                    <a:spLocks noChangeAspect="1"/>
                  </p:cNvSpPr>
                  <p:nvPr/>
                </p:nvSpPr>
                <p:spPr bwMode="auto">
                  <a:xfrm>
                    <a:off x="7928" y="7290"/>
                    <a:ext cx="712" cy="795"/>
                  </a:xfrm>
                  <a:custGeom>
                    <a:avLst/>
                    <a:gdLst>
                      <a:gd name="T0" fmla="*/ 585 w 712"/>
                      <a:gd name="T1" fmla="*/ 0 h 795"/>
                      <a:gd name="T2" fmla="*/ 0 w 712"/>
                      <a:gd name="T3" fmla="*/ 788 h 795"/>
                      <a:gd name="T4" fmla="*/ 135 w 712"/>
                      <a:gd name="T5" fmla="*/ 795 h 795"/>
                      <a:gd name="T6" fmla="*/ 712 w 712"/>
                      <a:gd name="T7" fmla="*/ 0 h 795"/>
                      <a:gd name="T8" fmla="*/ 585 w 712"/>
                      <a:gd name="T9" fmla="*/ 0 h 7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12" h="795">
                        <a:moveTo>
                          <a:pt x="585" y="0"/>
                        </a:moveTo>
                        <a:lnTo>
                          <a:pt x="0" y="788"/>
                        </a:lnTo>
                        <a:lnTo>
                          <a:pt x="135" y="795"/>
                        </a:lnTo>
                        <a:lnTo>
                          <a:pt x="712" y="0"/>
                        </a:lnTo>
                        <a:lnTo>
                          <a:pt x="585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42" name="Freeform 596"/>
                  <p:cNvSpPr>
                    <a:spLocks noChangeAspect="1"/>
                  </p:cNvSpPr>
                  <p:nvPr/>
                </p:nvSpPr>
                <p:spPr bwMode="auto">
                  <a:xfrm>
                    <a:off x="7916" y="8076"/>
                    <a:ext cx="145" cy="162"/>
                  </a:xfrm>
                  <a:custGeom>
                    <a:avLst/>
                    <a:gdLst>
                      <a:gd name="T0" fmla="*/ 0 w 129"/>
                      <a:gd name="T1" fmla="*/ 0 h 162"/>
                      <a:gd name="T2" fmla="*/ 0 w 129"/>
                      <a:gd name="T3" fmla="*/ 162 h 162"/>
                      <a:gd name="T4" fmla="*/ 129 w 129"/>
                      <a:gd name="T5" fmla="*/ 162 h 162"/>
                      <a:gd name="T6" fmla="*/ 129 w 129"/>
                      <a:gd name="T7" fmla="*/ 6 h 162"/>
                      <a:gd name="T8" fmla="*/ 0 w 129"/>
                      <a:gd name="T9" fmla="*/ 0 h 1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9" h="162">
                        <a:moveTo>
                          <a:pt x="0" y="0"/>
                        </a:moveTo>
                        <a:lnTo>
                          <a:pt x="0" y="162"/>
                        </a:lnTo>
                        <a:lnTo>
                          <a:pt x="129" y="162"/>
                        </a:lnTo>
                        <a:lnTo>
                          <a:pt x="129" y="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43" name="Freeform 597"/>
                  <p:cNvSpPr>
                    <a:spLocks noChangeAspect="1"/>
                  </p:cNvSpPr>
                  <p:nvPr/>
                </p:nvSpPr>
                <p:spPr bwMode="auto">
                  <a:xfrm>
                    <a:off x="8061" y="7287"/>
                    <a:ext cx="582" cy="951"/>
                  </a:xfrm>
                  <a:custGeom>
                    <a:avLst/>
                    <a:gdLst>
                      <a:gd name="T0" fmla="*/ 0 w 582"/>
                      <a:gd name="T1" fmla="*/ 795 h 951"/>
                      <a:gd name="T2" fmla="*/ 582 w 582"/>
                      <a:gd name="T3" fmla="*/ 0 h 951"/>
                      <a:gd name="T4" fmla="*/ 579 w 582"/>
                      <a:gd name="T5" fmla="*/ 156 h 951"/>
                      <a:gd name="T6" fmla="*/ 0 w 582"/>
                      <a:gd name="T7" fmla="*/ 951 h 951"/>
                      <a:gd name="T8" fmla="*/ 0 w 582"/>
                      <a:gd name="T9" fmla="*/ 795 h 9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82" h="951">
                        <a:moveTo>
                          <a:pt x="0" y="795"/>
                        </a:moveTo>
                        <a:lnTo>
                          <a:pt x="582" y="0"/>
                        </a:lnTo>
                        <a:lnTo>
                          <a:pt x="579" y="156"/>
                        </a:lnTo>
                        <a:lnTo>
                          <a:pt x="0" y="951"/>
                        </a:lnTo>
                        <a:lnTo>
                          <a:pt x="0" y="795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34" name="Group 598"/>
                <p:cNvGrpSpPr>
                  <a:grpSpLocks noChangeAspect="1"/>
                </p:cNvGrpSpPr>
                <p:nvPr/>
              </p:nvGrpSpPr>
              <p:grpSpPr bwMode="auto">
                <a:xfrm>
                  <a:off x="3834" y="4717"/>
                  <a:ext cx="4544" cy="3096"/>
                  <a:chOff x="3834" y="4717"/>
                  <a:chExt cx="4544" cy="3096"/>
                </a:xfrm>
              </p:grpSpPr>
              <p:sp>
                <p:nvSpPr>
                  <p:cNvPr id="339" name="AutoShape 59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34" y="7473"/>
                    <a:ext cx="4544" cy="3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rgbClr val="FF000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40" name="AutoShape 60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953" y="4717"/>
                    <a:ext cx="340" cy="28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rgbClr val="FF000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35" name="Group 601"/>
                <p:cNvGrpSpPr>
                  <a:grpSpLocks noChangeAspect="1"/>
                </p:cNvGrpSpPr>
                <p:nvPr/>
              </p:nvGrpSpPr>
              <p:grpSpPr bwMode="auto">
                <a:xfrm>
                  <a:off x="7810" y="6958"/>
                  <a:ext cx="1136" cy="1420"/>
                  <a:chOff x="7916" y="7287"/>
                  <a:chExt cx="727" cy="951"/>
                </a:xfrm>
              </p:grpSpPr>
              <p:sp>
                <p:nvSpPr>
                  <p:cNvPr id="336" name="Freeform 602"/>
                  <p:cNvSpPr>
                    <a:spLocks noChangeAspect="1"/>
                  </p:cNvSpPr>
                  <p:nvPr/>
                </p:nvSpPr>
                <p:spPr bwMode="auto">
                  <a:xfrm>
                    <a:off x="7928" y="7290"/>
                    <a:ext cx="712" cy="795"/>
                  </a:xfrm>
                  <a:custGeom>
                    <a:avLst/>
                    <a:gdLst>
                      <a:gd name="T0" fmla="*/ 585 w 712"/>
                      <a:gd name="T1" fmla="*/ 0 h 795"/>
                      <a:gd name="T2" fmla="*/ 0 w 712"/>
                      <a:gd name="T3" fmla="*/ 788 h 795"/>
                      <a:gd name="T4" fmla="*/ 135 w 712"/>
                      <a:gd name="T5" fmla="*/ 795 h 795"/>
                      <a:gd name="T6" fmla="*/ 712 w 712"/>
                      <a:gd name="T7" fmla="*/ 0 h 795"/>
                      <a:gd name="T8" fmla="*/ 585 w 712"/>
                      <a:gd name="T9" fmla="*/ 0 h 7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12" h="795">
                        <a:moveTo>
                          <a:pt x="585" y="0"/>
                        </a:moveTo>
                        <a:lnTo>
                          <a:pt x="0" y="788"/>
                        </a:lnTo>
                        <a:lnTo>
                          <a:pt x="135" y="795"/>
                        </a:lnTo>
                        <a:lnTo>
                          <a:pt x="712" y="0"/>
                        </a:lnTo>
                        <a:lnTo>
                          <a:pt x="585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7" name="Freeform 603"/>
                  <p:cNvSpPr>
                    <a:spLocks noChangeAspect="1"/>
                  </p:cNvSpPr>
                  <p:nvPr/>
                </p:nvSpPr>
                <p:spPr bwMode="auto">
                  <a:xfrm>
                    <a:off x="7916" y="8076"/>
                    <a:ext cx="145" cy="162"/>
                  </a:xfrm>
                  <a:custGeom>
                    <a:avLst/>
                    <a:gdLst>
                      <a:gd name="T0" fmla="*/ 0 w 129"/>
                      <a:gd name="T1" fmla="*/ 0 h 162"/>
                      <a:gd name="T2" fmla="*/ 0 w 129"/>
                      <a:gd name="T3" fmla="*/ 162 h 162"/>
                      <a:gd name="T4" fmla="*/ 129 w 129"/>
                      <a:gd name="T5" fmla="*/ 162 h 162"/>
                      <a:gd name="T6" fmla="*/ 129 w 129"/>
                      <a:gd name="T7" fmla="*/ 6 h 162"/>
                      <a:gd name="T8" fmla="*/ 0 w 129"/>
                      <a:gd name="T9" fmla="*/ 0 h 1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9" h="162">
                        <a:moveTo>
                          <a:pt x="0" y="0"/>
                        </a:moveTo>
                        <a:lnTo>
                          <a:pt x="0" y="162"/>
                        </a:lnTo>
                        <a:lnTo>
                          <a:pt x="129" y="162"/>
                        </a:lnTo>
                        <a:lnTo>
                          <a:pt x="129" y="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8" name="Freeform 604"/>
                  <p:cNvSpPr>
                    <a:spLocks noChangeAspect="1"/>
                  </p:cNvSpPr>
                  <p:nvPr/>
                </p:nvSpPr>
                <p:spPr bwMode="auto">
                  <a:xfrm>
                    <a:off x="8061" y="7287"/>
                    <a:ext cx="582" cy="951"/>
                  </a:xfrm>
                  <a:custGeom>
                    <a:avLst/>
                    <a:gdLst>
                      <a:gd name="T0" fmla="*/ 0 w 582"/>
                      <a:gd name="T1" fmla="*/ 795 h 951"/>
                      <a:gd name="T2" fmla="*/ 582 w 582"/>
                      <a:gd name="T3" fmla="*/ 0 h 951"/>
                      <a:gd name="T4" fmla="*/ 579 w 582"/>
                      <a:gd name="T5" fmla="*/ 156 h 951"/>
                      <a:gd name="T6" fmla="*/ 0 w 582"/>
                      <a:gd name="T7" fmla="*/ 951 h 951"/>
                      <a:gd name="T8" fmla="*/ 0 w 582"/>
                      <a:gd name="T9" fmla="*/ 795 h 9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82" h="951">
                        <a:moveTo>
                          <a:pt x="0" y="795"/>
                        </a:moveTo>
                        <a:lnTo>
                          <a:pt x="582" y="0"/>
                        </a:lnTo>
                        <a:lnTo>
                          <a:pt x="579" y="156"/>
                        </a:lnTo>
                        <a:lnTo>
                          <a:pt x="0" y="951"/>
                        </a:lnTo>
                        <a:lnTo>
                          <a:pt x="0" y="795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65" name="Group 605"/>
              <p:cNvGrpSpPr>
                <a:grpSpLocks noChangeAspect="1"/>
              </p:cNvGrpSpPr>
              <p:nvPr/>
            </p:nvGrpSpPr>
            <p:grpSpPr bwMode="auto">
              <a:xfrm>
                <a:off x="2414" y="1984"/>
                <a:ext cx="2698" cy="6050"/>
                <a:chOff x="2414" y="1984"/>
                <a:chExt cx="2698" cy="6050"/>
              </a:xfrm>
            </p:grpSpPr>
            <p:sp>
              <p:nvSpPr>
                <p:cNvPr id="266" name="AutoShape 606"/>
                <p:cNvSpPr>
                  <a:spLocks noChangeAspect="1" noChangeArrowheads="1"/>
                </p:cNvSpPr>
                <p:nvPr/>
              </p:nvSpPr>
              <p:spPr bwMode="auto">
                <a:xfrm>
                  <a:off x="3659" y="7847"/>
                  <a:ext cx="255" cy="187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67" name="Group 607"/>
                <p:cNvGrpSpPr>
                  <a:grpSpLocks noChangeAspect="1"/>
                </p:cNvGrpSpPr>
                <p:nvPr/>
              </p:nvGrpSpPr>
              <p:grpSpPr bwMode="auto">
                <a:xfrm>
                  <a:off x="3444" y="5590"/>
                  <a:ext cx="710" cy="710"/>
                  <a:chOff x="5680" y="4429"/>
                  <a:chExt cx="710" cy="710"/>
                </a:xfrm>
              </p:grpSpPr>
              <p:sp>
                <p:nvSpPr>
                  <p:cNvPr id="326" name="Oval 60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680" y="4429"/>
                    <a:ext cx="710" cy="71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" name="Oval 60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6016" y="5067"/>
                    <a:ext cx="45" cy="45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" name="Oval 61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6018" y="4767"/>
                    <a:ext cx="45" cy="45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9" name="Oval 61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6183" y="5007"/>
                    <a:ext cx="45" cy="45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0" name="Oval 61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6279" y="4872"/>
                    <a:ext cx="45" cy="45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1" name="Oval 61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850" y="5022"/>
                    <a:ext cx="45" cy="45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" name="Oval 61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742" y="4887"/>
                    <a:ext cx="45" cy="45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68" name="AutoShape 615"/>
                <p:cNvSpPr>
                  <a:spLocks noChangeAspect="1" noChangeArrowheads="1"/>
                </p:cNvSpPr>
                <p:nvPr/>
              </p:nvSpPr>
              <p:spPr bwMode="auto">
                <a:xfrm>
                  <a:off x="2886" y="7634"/>
                  <a:ext cx="1846" cy="255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9" name="AutoShape 616"/>
                <p:cNvSpPr>
                  <a:spLocks noChangeAspect="1" noChangeArrowheads="1"/>
                </p:cNvSpPr>
                <p:nvPr/>
              </p:nvSpPr>
              <p:spPr bwMode="auto">
                <a:xfrm>
                  <a:off x="3670" y="5857"/>
                  <a:ext cx="255" cy="1843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0" name="AutoShape 617"/>
                <p:cNvSpPr>
                  <a:spLocks noChangeAspect="1" noChangeArrowheads="1"/>
                </p:cNvSpPr>
                <p:nvPr/>
              </p:nvSpPr>
              <p:spPr bwMode="auto">
                <a:xfrm>
                  <a:off x="2414" y="5709"/>
                  <a:ext cx="2698" cy="255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71" name="Group 618"/>
                <p:cNvGrpSpPr>
                  <a:grpSpLocks noChangeAspect="1"/>
                </p:cNvGrpSpPr>
                <p:nvPr/>
              </p:nvGrpSpPr>
              <p:grpSpPr bwMode="auto">
                <a:xfrm>
                  <a:off x="3386" y="5597"/>
                  <a:ext cx="710" cy="710"/>
                  <a:chOff x="5680" y="4429"/>
                  <a:chExt cx="710" cy="710"/>
                </a:xfrm>
              </p:grpSpPr>
              <p:sp>
                <p:nvSpPr>
                  <p:cNvPr id="319" name="Oval 61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680" y="4429"/>
                    <a:ext cx="710" cy="71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0" name="Oval 62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6016" y="5067"/>
                    <a:ext cx="45" cy="45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1" name="Oval 62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6018" y="4767"/>
                    <a:ext cx="45" cy="45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" name="Oval 62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6183" y="5007"/>
                    <a:ext cx="45" cy="45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" name="Oval 62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6279" y="4872"/>
                    <a:ext cx="45" cy="45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" name="Oval 62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850" y="5022"/>
                    <a:ext cx="45" cy="45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" name="Oval 62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742" y="4887"/>
                    <a:ext cx="45" cy="45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11" name="Group 626"/>
                <p:cNvGrpSpPr>
                  <a:grpSpLocks noChangeAspect="1"/>
                </p:cNvGrpSpPr>
                <p:nvPr/>
              </p:nvGrpSpPr>
              <p:grpSpPr bwMode="auto">
                <a:xfrm>
                  <a:off x="4847" y="1988"/>
                  <a:ext cx="255" cy="3792"/>
                  <a:chOff x="4963" y="1988"/>
                  <a:chExt cx="255" cy="3792"/>
                </a:xfrm>
              </p:grpSpPr>
              <p:sp>
                <p:nvSpPr>
                  <p:cNvPr id="317" name="AutoShape 62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963" y="5070"/>
                    <a:ext cx="255" cy="71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rgbClr val="FF000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8" name="AutoShape 62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989" y="1988"/>
                    <a:ext cx="215" cy="3141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rgbClr val="FFCC99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12" name="Line 629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669" y="7656"/>
                  <a:ext cx="1" cy="23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3" name="Line 630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856" y="7668"/>
                  <a:ext cx="1" cy="23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14" name="Group 631"/>
                <p:cNvGrpSpPr>
                  <a:grpSpLocks noChangeAspect="1"/>
                </p:cNvGrpSpPr>
                <p:nvPr/>
              </p:nvGrpSpPr>
              <p:grpSpPr bwMode="auto">
                <a:xfrm>
                  <a:off x="2426" y="1984"/>
                  <a:ext cx="255" cy="3792"/>
                  <a:chOff x="4963" y="1988"/>
                  <a:chExt cx="255" cy="3792"/>
                </a:xfrm>
              </p:grpSpPr>
              <p:sp>
                <p:nvSpPr>
                  <p:cNvPr id="315" name="AutoShape 63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963" y="5070"/>
                    <a:ext cx="255" cy="71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rgbClr val="FF000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6" name="AutoShape 63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989" y="1988"/>
                    <a:ext cx="215" cy="3141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rgbClr val="FFCC99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253" name="Group 634"/>
            <p:cNvGrpSpPr>
              <a:grpSpLocks noChangeAspect="1"/>
            </p:cNvGrpSpPr>
            <p:nvPr/>
          </p:nvGrpSpPr>
          <p:grpSpPr bwMode="auto">
            <a:xfrm>
              <a:off x="5543" y="13522"/>
              <a:ext cx="754" cy="1279"/>
              <a:chOff x="2520" y="2370"/>
              <a:chExt cx="7260" cy="12000"/>
            </a:xfrm>
          </p:grpSpPr>
          <p:sp>
            <p:nvSpPr>
              <p:cNvPr id="259" name="Freeform 635"/>
              <p:cNvSpPr>
                <a:spLocks noChangeAspect="1"/>
              </p:cNvSpPr>
              <p:nvPr/>
            </p:nvSpPr>
            <p:spPr bwMode="auto">
              <a:xfrm>
                <a:off x="2520" y="2370"/>
                <a:ext cx="7260" cy="12000"/>
              </a:xfrm>
              <a:custGeom>
                <a:avLst/>
                <a:gdLst>
                  <a:gd name="T0" fmla="*/ 4920 w 7260"/>
                  <a:gd name="T1" fmla="*/ 0 h 12000"/>
                  <a:gd name="T2" fmla="*/ 4920 w 7260"/>
                  <a:gd name="T3" fmla="*/ 2340 h 12000"/>
                  <a:gd name="T4" fmla="*/ 6390 w 7260"/>
                  <a:gd name="T5" fmla="*/ 2340 h 12000"/>
                  <a:gd name="T6" fmla="*/ 7260 w 7260"/>
                  <a:gd name="T7" fmla="*/ 3240 h 12000"/>
                  <a:gd name="T8" fmla="*/ 7260 w 7260"/>
                  <a:gd name="T9" fmla="*/ 9570 h 12000"/>
                  <a:gd name="T10" fmla="*/ 6060 w 7260"/>
                  <a:gd name="T11" fmla="*/ 12000 h 12000"/>
                  <a:gd name="T12" fmla="*/ 1200 w 7260"/>
                  <a:gd name="T13" fmla="*/ 12000 h 12000"/>
                  <a:gd name="T14" fmla="*/ 0 w 7260"/>
                  <a:gd name="T15" fmla="*/ 9570 h 12000"/>
                  <a:gd name="T16" fmla="*/ 0 w 7260"/>
                  <a:gd name="T17" fmla="*/ 3270 h 12000"/>
                  <a:gd name="T18" fmla="*/ 900 w 7260"/>
                  <a:gd name="T19" fmla="*/ 2340 h 12000"/>
                  <a:gd name="T20" fmla="*/ 2400 w 7260"/>
                  <a:gd name="T21" fmla="*/ 2340 h 12000"/>
                  <a:gd name="T22" fmla="*/ 2400 w 7260"/>
                  <a:gd name="T23" fmla="*/ 0 h 12000"/>
                  <a:gd name="T24" fmla="*/ 4920 w 7260"/>
                  <a:gd name="T25" fmla="*/ 0 h 1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260" h="12000">
                    <a:moveTo>
                      <a:pt x="4920" y="0"/>
                    </a:moveTo>
                    <a:lnTo>
                      <a:pt x="4920" y="2340"/>
                    </a:lnTo>
                    <a:lnTo>
                      <a:pt x="6390" y="2340"/>
                    </a:lnTo>
                    <a:lnTo>
                      <a:pt x="7260" y="3240"/>
                    </a:lnTo>
                    <a:lnTo>
                      <a:pt x="7260" y="9570"/>
                    </a:lnTo>
                    <a:lnTo>
                      <a:pt x="6060" y="12000"/>
                    </a:lnTo>
                    <a:lnTo>
                      <a:pt x="1200" y="12000"/>
                    </a:lnTo>
                    <a:lnTo>
                      <a:pt x="0" y="9570"/>
                    </a:lnTo>
                    <a:lnTo>
                      <a:pt x="0" y="3270"/>
                    </a:lnTo>
                    <a:lnTo>
                      <a:pt x="900" y="2340"/>
                    </a:lnTo>
                    <a:lnTo>
                      <a:pt x="2400" y="2340"/>
                    </a:lnTo>
                    <a:lnTo>
                      <a:pt x="2400" y="0"/>
                    </a:lnTo>
                    <a:lnTo>
                      <a:pt x="4920" y="0"/>
                    </a:lnTo>
                    <a:close/>
                  </a:path>
                </a:pathLst>
              </a:custGeom>
              <a:solidFill>
                <a:srgbClr val="CD986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" name="Freeform 636"/>
              <p:cNvSpPr>
                <a:spLocks noChangeAspect="1"/>
              </p:cNvSpPr>
              <p:nvPr/>
            </p:nvSpPr>
            <p:spPr bwMode="auto">
              <a:xfrm>
                <a:off x="2580" y="2430"/>
                <a:ext cx="7140" cy="11880"/>
              </a:xfrm>
              <a:custGeom>
                <a:avLst/>
                <a:gdLst>
                  <a:gd name="T0" fmla="*/ 7140 w 7140"/>
                  <a:gd name="T1" fmla="*/ 3240 h 11880"/>
                  <a:gd name="T2" fmla="*/ 7140 w 7140"/>
                  <a:gd name="T3" fmla="*/ 9450 h 11880"/>
                  <a:gd name="T4" fmla="*/ 5940 w 7140"/>
                  <a:gd name="T5" fmla="*/ 11880 h 11880"/>
                  <a:gd name="T6" fmla="*/ 1200 w 7140"/>
                  <a:gd name="T7" fmla="*/ 11880 h 11880"/>
                  <a:gd name="T8" fmla="*/ 0 w 7140"/>
                  <a:gd name="T9" fmla="*/ 9510 h 11880"/>
                  <a:gd name="T10" fmla="*/ 0 w 7140"/>
                  <a:gd name="T11" fmla="*/ 3270 h 11880"/>
                  <a:gd name="T12" fmla="*/ 840 w 7140"/>
                  <a:gd name="T13" fmla="*/ 2340 h 11880"/>
                  <a:gd name="T14" fmla="*/ 2400 w 7140"/>
                  <a:gd name="T15" fmla="*/ 2340 h 11880"/>
                  <a:gd name="T16" fmla="*/ 2400 w 7140"/>
                  <a:gd name="T17" fmla="*/ 0 h 11880"/>
                  <a:gd name="T18" fmla="*/ 4800 w 7140"/>
                  <a:gd name="T19" fmla="*/ 0 h 11880"/>
                  <a:gd name="T20" fmla="*/ 4800 w 7140"/>
                  <a:gd name="T21" fmla="*/ 2340 h 11880"/>
                  <a:gd name="T22" fmla="*/ 6300 w 7140"/>
                  <a:gd name="T23" fmla="*/ 2340 h 11880"/>
                  <a:gd name="T24" fmla="*/ 7140 w 7140"/>
                  <a:gd name="T25" fmla="*/ 3240 h 11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140" h="11880">
                    <a:moveTo>
                      <a:pt x="7140" y="3240"/>
                    </a:moveTo>
                    <a:lnTo>
                      <a:pt x="7140" y="9450"/>
                    </a:lnTo>
                    <a:lnTo>
                      <a:pt x="5940" y="11880"/>
                    </a:lnTo>
                    <a:lnTo>
                      <a:pt x="1200" y="11880"/>
                    </a:lnTo>
                    <a:lnTo>
                      <a:pt x="0" y="9510"/>
                    </a:lnTo>
                    <a:lnTo>
                      <a:pt x="0" y="3270"/>
                    </a:lnTo>
                    <a:lnTo>
                      <a:pt x="840" y="2340"/>
                    </a:lnTo>
                    <a:lnTo>
                      <a:pt x="2400" y="2340"/>
                    </a:lnTo>
                    <a:lnTo>
                      <a:pt x="2400" y="0"/>
                    </a:lnTo>
                    <a:lnTo>
                      <a:pt x="4800" y="0"/>
                    </a:lnTo>
                    <a:lnTo>
                      <a:pt x="4800" y="2340"/>
                    </a:lnTo>
                    <a:lnTo>
                      <a:pt x="6300" y="2340"/>
                    </a:lnTo>
                    <a:lnTo>
                      <a:pt x="7140" y="3240"/>
                    </a:lnTo>
                    <a:close/>
                  </a:path>
                </a:pathLst>
              </a:custGeom>
              <a:solidFill>
                <a:srgbClr val="CD986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" name="Freeform 637"/>
              <p:cNvSpPr>
                <a:spLocks noChangeAspect="1"/>
              </p:cNvSpPr>
              <p:nvPr/>
            </p:nvSpPr>
            <p:spPr bwMode="auto">
              <a:xfrm>
                <a:off x="5375" y="2814"/>
                <a:ext cx="1620" cy="780"/>
              </a:xfrm>
              <a:custGeom>
                <a:avLst/>
                <a:gdLst>
                  <a:gd name="T0" fmla="*/ 0 w 1620"/>
                  <a:gd name="T1" fmla="*/ 780 h 780"/>
                  <a:gd name="T2" fmla="*/ 0 w 1620"/>
                  <a:gd name="T3" fmla="*/ 0 h 780"/>
                  <a:gd name="T4" fmla="*/ 1620 w 1620"/>
                  <a:gd name="T5" fmla="*/ 0 h 780"/>
                  <a:gd name="T6" fmla="*/ 1620 w 1620"/>
                  <a:gd name="T7" fmla="*/ 780 h 780"/>
                  <a:gd name="T8" fmla="*/ 0 w 1620"/>
                  <a:gd name="T9" fmla="*/ 780 h 7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20" h="780">
                    <a:moveTo>
                      <a:pt x="0" y="780"/>
                    </a:moveTo>
                    <a:lnTo>
                      <a:pt x="0" y="0"/>
                    </a:lnTo>
                    <a:lnTo>
                      <a:pt x="1620" y="0"/>
                    </a:lnTo>
                    <a:lnTo>
                      <a:pt x="1620" y="780"/>
                    </a:lnTo>
                    <a:lnTo>
                      <a:pt x="0" y="780"/>
                    </a:lnTo>
                    <a:close/>
                  </a:path>
                </a:pathLst>
              </a:custGeom>
              <a:solidFill>
                <a:srgbClr val="CD986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" name="Freeform 638"/>
              <p:cNvSpPr>
                <a:spLocks noChangeAspect="1"/>
              </p:cNvSpPr>
              <p:nvPr/>
            </p:nvSpPr>
            <p:spPr bwMode="auto">
              <a:xfrm>
                <a:off x="3700" y="4760"/>
                <a:ext cx="4840" cy="7080"/>
              </a:xfrm>
              <a:custGeom>
                <a:avLst/>
                <a:gdLst>
                  <a:gd name="T0" fmla="*/ 3680 w 4840"/>
                  <a:gd name="T1" fmla="*/ 0 h 7080"/>
                  <a:gd name="T2" fmla="*/ 4840 w 4840"/>
                  <a:gd name="T3" fmla="*/ 760 h 7080"/>
                  <a:gd name="T4" fmla="*/ 4840 w 4840"/>
                  <a:gd name="T5" fmla="*/ 5260 h 7080"/>
                  <a:gd name="T6" fmla="*/ 4060 w 4840"/>
                  <a:gd name="T7" fmla="*/ 7080 h 7080"/>
                  <a:gd name="T8" fmla="*/ 880 w 4840"/>
                  <a:gd name="T9" fmla="*/ 7080 h 7080"/>
                  <a:gd name="T10" fmla="*/ 0 w 4840"/>
                  <a:gd name="T11" fmla="*/ 5300 h 7080"/>
                  <a:gd name="T12" fmla="*/ 0 w 4840"/>
                  <a:gd name="T13" fmla="*/ 740 h 7080"/>
                  <a:gd name="T14" fmla="*/ 1280 w 4840"/>
                  <a:gd name="T15" fmla="*/ 0 h 7080"/>
                  <a:gd name="T16" fmla="*/ 3680 w 4840"/>
                  <a:gd name="T17" fmla="*/ 0 h 70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40" h="7080">
                    <a:moveTo>
                      <a:pt x="3680" y="0"/>
                    </a:moveTo>
                    <a:lnTo>
                      <a:pt x="4840" y="760"/>
                    </a:lnTo>
                    <a:lnTo>
                      <a:pt x="4840" y="5260"/>
                    </a:lnTo>
                    <a:lnTo>
                      <a:pt x="4060" y="7080"/>
                    </a:lnTo>
                    <a:lnTo>
                      <a:pt x="880" y="7080"/>
                    </a:lnTo>
                    <a:lnTo>
                      <a:pt x="0" y="5300"/>
                    </a:lnTo>
                    <a:lnTo>
                      <a:pt x="0" y="740"/>
                    </a:lnTo>
                    <a:lnTo>
                      <a:pt x="1280" y="0"/>
                    </a:lnTo>
                    <a:lnTo>
                      <a:pt x="3680" y="0"/>
                    </a:lnTo>
                    <a:close/>
                  </a:path>
                </a:pathLst>
              </a:custGeom>
              <a:solidFill>
                <a:srgbClr val="CD986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3" name="Freeform 639"/>
              <p:cNvSpPr>
                <a:spLocks noChangeAspect="1"/>
              </p:cNvSpPr>
              <p:nvPr/>
            </p:nvSpPr>
            <p:spPr bwMode="auto">
              <a:xfrm>
                <a:off x="4970" y="5538"/>
                <a:ext cx="2414" cy="4402"/>
              </a:xfrm>
              <a:custGeom>
                <a:avLst/>
                <a:gdLst>
                  <a:gd name="T0" fmla="*/ 0 w 2414"/>
                  <a:gd name="T1" fmla="*/ 0 h 4402"/>
                  <a:gd name="T2" fmla="*/ 2414 w 2414"/>
                  <a:gd name="T3" fmla="*/ 0 h 4402"/>
                  <a:gd name="T4" fmla="*/ 2414 w 2414"/>
                  <a:gd name="T5" fmla="*/ 4402 h 4402"/>
                  <a:gd name="T6" fmla="*/ 0 w 2414"/>
                  <a:gd name="T7" fmla="*/ 4402 h 4402"/>
                  <a:gd name="T8" fmla="*/ 0 w 2414"/>
                  <a:gd name="T9" fmla="*/ 0 h 4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14" h="4402">
                    <a:moveTo>
                      <a:pt x="0" y="0"/>
                    </a:moveTo>
                    <a:lnTo>
                      <a:pt x="2414" y="0"/>
                    </a:lnTo>
                    <a:lnTo>
                      <a:pt x="2414" y="4402"/>
                    </a:lnTo>
                    <a:lnTo>
                      <a:pt x="0" y="44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986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4" name="Group 640"/>
            <p:cNvGrpSpPr>
              <a:grpSpLocks/>
            </p:cNvGrpSpPr>
            <p:nvPr/>
          </p:nvGrpSpPr>
          <p:grpSpPr bwMode="auto">
            <a:xfrm>
              <a:off x="5541" y="13224"/>
              <a:ext cx="765" cy="595"/>
              <a:chOff x="9372" y="7952"/>
              <a:chExt cx="765" cy="595"/>
            </a:xfrm>
          </p:grpSpPr>
          <p:grpSp>
            <p:nvGrpSpPr>
              <p:cNvPr id="255" name="Group 641"/>
              <p:cNvGrpSpPr>
                <a:grpSpLocks noChangeAspect="1"/>
              </p:cNvGrpSpPr>
              <p:nvPr/>
            </p:nvGrpSpPr>
            <p:grpSpPr bwMode="auto">
              <a:xfrm>
                <a:off x="9372" y="7952"/>
                <a:ext cx="765" cy="595"/>
                <a:chOff x="5680" y="6390"/>
                <a:chExt cx="1278" cy="994"/>
              </a:xfrm>
            </p:grpSpPr>
            <p:sp>
              <p:nvSpPr>
                <p:cNvPr id="257" name="AutoShape 642"/>
                <p:cNvSpPr>
                  <a:spLocks noChangeAspect="1" noChangeArrowheads="1"/>
                </p:cNvSpPr>
                <p:nvPr/>
              </p:nvSpPr>
              <p:spPr bwMode="auto">
                <a:xfrm>
                  <a:off x="5680" y="6390"/>
                  <a:ext cx="1278" cy="994"/>
                </a:xfrm>
                <a:custGeom>
                  <a:avLst/>
                  <a:gdLst>
                    <a:gd name="G0" fmla="+- -2676752 0 0"/>
                    <a:gd name="G1" fmla="+- -6043719 0 0"/>
                    <a:gd name="G2" fmla="+- -2676752 0 -6043719"/>
                    <a:gd name="G3" fmla="+- 10800 0 0"/>
                    <a:gd name="G4" fmla="+- 0 0 -2676752"/>
                    <a:gd name="T0" fmla="*/ 360 256 1"/>
                    <a:gd name="T1" fmla="*/ 0 256 1"/>
                    <a:gd name="G5" fmla="+- G2 T0 T1"/>
                    <a:gd name="G6" fmla="?: G2 G2 G5"/>
                    <a:gd name="G7" fmla="+- 0 0 G6"/>
                    <a:gd name="G8" fmla="+- 6478 0 0"/>
                    <a:gd name="G9" fmla="+- 0 0 -6043719"/>
                    <a:gd name="G10" fmla="+- 6478 0 2700"/>
                    <a:gd name="G11" fmla="cos G10 -2676752"/>
                    <a:gd name="G12" fmla="sin G10 -2676752"/>
                    <a:gd name="G13" fmla="cos 13500 -2676752"/>
                    <a:gd name="G14" fmla="sin 13500 -2676752"/>
                    <a:gd name="G15" fmla="+- G11 10800 0"/>
                    <a:gd name="G16" fmla="+- G12 10800 0"/>
                    <a:gd name="G17" fmla="+- G13 10800 0"/>
                    <a:gd name="G18" fmla="+- G14 10800 0"/>
                    <a:gd name="G19" fmla="*/ 6478 1 2"/>
                    <a:gd name="G20" fmla="+- G19 5400 0"/>
                    <a:gd name="G21" fmla="cos G20 -2676752"/>
                    <a:gd name="G22" fmla="sin G20 -2676752"/>
                    <a:gd name="G23" fmla="+- G21 10800 0"/>
                    <a:gd name="G24" fmla="+- G12 G23 G22"/>
                    <a:gd name="G25" fmla="+- G22 G23 G11"/>
                    <a:gd name="G26" fmla="cos 10800 -2676752"/>
                    <a:gd name="G27" fmla="sin 10800 -2676752"/>
                    <a:gd name="G28" fmla="cos 6478 -2676752"/>
                    <a:gd name="G29" fmla="sin 6478 -2676752"/>
                    <a:gd name="G30" fmla="+- G26 10800 0"/>
                    <a:gd name="G31" fmla="+- G27 10800 0"/>
                    <a:gd name="G32" fmla="+- G28 10800 0"/>
                    <a:gd name="G33" fmla="+- G29 10800 0"/>
                    <a:gd name="G34" fmla="+- G19 5400 0"/>
                    <a:gd name="G35" fmla="cos G34 -6043719"/>
                    <a:gd name="G36" fmla="sin G34 -6043719"/>
                    <a:gd name="G37" fmla="+/ -6043719 -2676752 2"/>
                    <a:gd name="T2" fmla="*/ 180 256 1"/>
                    <a:gd name="T3" fmla="*/ 0 256 1"/>
                    <a:gd name="G38" fmla="+- G37 T2 T3"/>
                    <a:gd name="G39" fmla="?: G2 G37 G38"/>
                    <a:gd name="G40" fmla="cos 10800 G39"/>
                    <a:gd name="G41" fmla="sin 10800 G39"/>
                    <a:gd name="G42" fmla="cos 6478 G39"/>
                    <a:gd name="G43" fmla="sin 6478 G39"/>
                    <a:gd name="G44" fmla="+- G40 10800 0"/>
                    <a:gd name="G45" fmla="+- G41 10800 0"/>
                    <a:gd name="G46" fmla="+- G42 10800 0"/>
                    <a:gd name="G47" fmla="+- G43 10800 0"/>
                    <a:gd name="G48" fmla="+- G35 10800 0"/>
                    <a:gd name="G49" fmla="+- G36 10800 0"/>
                    <a:gd name="T4" fmla="*/ 15100 w 21600"/>
                    <a:gd name="T5" fmla="*/ 893 h 21600"/>
                    <a:gd name="T6" fmla="*/ 10465 w 21600"/>
                    <a:gd name="T7" fmla="*/ 2167 h 21600"/>
                    <a:gd name="T8" fmla="*/ 13379 w 21600"/>
                    <a:gd name="T9" fmla="*/ 4857 h 21600"/>
                    <a:gd name="T10" fmla="*/ 21012 w 21600"/>
                    <a:gd name="T11" fmla="*/ 1970 h 21600"/>
                    <a:gd name="T12" fmla="*/ 20514 w 21600"/>
                    <a:gd name="T13" fmla="*/ 8827 h 21600"/>
                    <a:gd name="T14" fmla="*/ 13658 w 21600"/>
                    <a:gd name="T15" fmla="*/ 8329 h 21600"/>
                    <a:gd name="T16" fmla="*/ 3163 w 21600"/>
                    <a:gd name="T17" fmla="*/ 3163 h 21600"/>
                    <a:gd name="T18" fmla="*/ 18437 w 21600"/>
                    <a:gd name="T19" fmla="*/ 18437 h 21600"/>
                  </a:gdLst>
                  <a:ahLst/>
                  <a:cxnLst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T16" t="T17" r="T18" b="T19"/>
                  <a:pathLst>
                    <a:path w="21600" h="21600">
                      <a:moveTo>
                        <a:pt x="15700" y="6563"/>
                      </a:moveTo>
                      <a:cubicBezTo>
                        <a:pt x="14470" y="5140"/>
                        <a:pt x="12681" y="4322"/>
                        <a:pt x="10800" y="4322"/>
                      </a:cubicBezTo>
                      <a:cubicBezTo>
                        <a:pt x="10716" y="4322"/>
                        <a:pt x="10632" y="4323"/>
                        <a:pt x="10549" y="4326"/>
                      </a:cubicBezTo>
                      <a:lnTo>
                        <a:pt x="10381" y="8"/>
                      </a:lnTo>
                      <a:cubicBezTo>
                        <a:pt x="10521" y="2"/>
                        <a:pt x="10660" y="0"/>
                        <a:pt x="10800" y="0"/>
                      </a:cubicBezTo>
                      <a:cubicBezTo>
                        <a:pt x="13936" y="0"/>
                        <a:pt x="16918" y="1363"/>
                        <a:pt x="18970" y="3736"/>
                      </a:cubicBezTo>
                      <a:lnTo>
                        <a:pt x="21012" y="1970"/>
                      </a:lnTo>
                      <a:lnTo>
                        <a:pt x="20514" y="8827"/>
                      </a:lnTo>
                      <a:lnTo>
                        <a:pt x="13658" y="8329"/>
                      </a:lnTo>
                      <a:lnTo>
                        <a:pt x="15700" y="656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8" name="AutoShape 643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5680" y="6390"/>
                  <a:ext cx="1278" cy="994"/>
                </a:xfrm>
                <a:custGeom>
                  <a:avLst/>
                  <a:gdLst>
                    <a:gd name="G0" fmla="+- -2676752 0 0"/>
                    <a:gd name="G1" fmla="+- -6043719 0 0"/>
                    <a:gd name="G2" fmla="+- -2676752 0 -6043719"/>
                    <a:gd name="G3" fmla="+- 10800 0 0"/>
                    <a:gd name="G4" fmla="+- 0 0 -2676752"/>
                    <a:gd name="T0" fmla="*/ 360 256 1"/>
                    <a:gd name="T1" fmla="*/ 0 256 1"/>
                    <a:gd name="G5" fmla="+- G2 T0 T1"/>
                    <a:gd name="G6" fmla="?: G2 G2 G5"/>
                    <a:gd name="G7" fmla="+- 0 0 G6"/>
                    <a:gd name="G8" fmla="+- 6478 0 0"/>
                    <a:gd name="G9" fmla="+- 0 0 -6043719"/>
                    <a:gd name="G10" fmla="+- 6478 0 2700"/>
                    <a:gd name="G11" fmla="cos G10 -2676752"/>
                    <a:gd name="G12" fmla="sin G10 -2676752"/>
                    <a:gd name="G13" fmla="cos 13500 -2676752"/>
                    <a:gd name="G14" fmla="sin 13500 -2676752"/>
                    <a:gd name="G15" fmla="+- G11 10800 0"/>
                    <a:gd name="G16" fmla="+- G12 10800 0"/>
                    <a:gd name="G17" fmla="+- G13 10800 0"/>
                    <a:gd name="G18" fmla="+- G14 10800 0"/>
                    <a:gd name="G19" fmla="*/ 6478 1 2"/>
                    <a:gd name="G20" fmla="+- G19 5400 0"/>
                    <a:gd name="G21" fmla="cos G20 -2676752"/>
                    <a:gd name="G22" fmla="sin G20 -2676752"/>
                    <a:gd name="G23" fmla="+- G21 10800 0"/>
                    <a:gd name="G24" fmla="+- G12 G23 G22"/>
                    <a:gd name="G25" fmla="+- G22 G23 G11"/>
                    <a:gd name="G26" fmla="cos 10800 -2676752"/>
                    <a:gd name="G27" fmla="sin 10800 -2676752"/>
                    <a:gd name="G28" fmla="cos 6478 -2676752"/>
                    <a:gd name="G29" fmla="sin 6478 -2676752"/>
                    <a:gd name="G30" fmla="+- G26 10800 0"/>
                    <a:gd name="G31" fmla="+- G27 10800 0"/>
                    <a:gd name="G32" fmla="+- G28 10800 0"/>
                    <a:gd name="G33" fmla="+- G29 10800 0"/>
                    <a:gd name="G34" fmla="+- G19 5400 0"/>
                    <a:gd name="G35" fmla="cos G34 -6043719"/>
                    <a:gd name="G36" fmla="sin G34 -6043719"/>
                    <a:gd name="G37" fmla="+/ -6043719 -2676752 2"/>
                    <a:gd name="T2" fmla="*/ 180 256 1"/>
                    <a:gd name="T3" fmla="*/ 0 256 1"/>
                    <a:gd name="G38" fmla="+- G37 T2 T3"/>
                    <a:gd name="G39" fmla="?: G2 G37 G38"/>
                    <a:gd name="G40" fmla="cos 10800 G39"/>
                    <a:gd name="G41" fmla="sin 10800 G39"/>
                    <a:gd name="G42" fmla="cos 6478 G39"/>
                    <a:gd name="G43" fmla="sin 6478 G39"/>
                    <a:gd name="G44" fmla="+- G40 10800 0"/>
                    <a:gd name="G45" fmla="+- G41 10800 0"/>
                    <a:gd name="G46" fmla="+- G42 10800 0"/>
                    <a:gd name="G47" fmla="+- G43 10800 0"/>
                    <a:gd name="G48" fmla="+- G35 10800 0"/>
                    <a:gd name="G49" fmla="+- G36 10800 0"/>
                    <a:gd name="T4" fmla="*/ 15100 w 21600"/>
                    <a:gd name="T5" fmla="*/ 893 h 21600"/>
                    <a:gd name="T6" fmla="*/ 10465 w 21600"/>
                    <a:gd name="T7" fmla="*/ 2167 h 21600"/>
                    <a:gd name="T8" fmla="*/ 13379 w 21600"/>
                    <a:gd name="T9" fmla="*/ 4857 h 21600"/>
                    <a:gd name="T10" fmla="*/ 21012 w 21600"/>
                    <a:gd name="T11" fmla="*/ 1970 h 21600"/>
                    <a:gd name="T12" fmla="*/ 20514 w 21600"/>
                    <a:gd name="T13" fmla="*/ 8827 h 21600"/>
                    <a:gd name="T14" fmla="*/ 13658 w 21600"/>
                    <a:gd name="T15" fmla="*/ 8329 h 21600"/>
                    <a:gd name="T16" fmla="*/ 3163 w 21600"/>
                    <a:gd name="T17" fmla="*/ 3163 h 21600"/>
                    <a:gd name="T18" fmla="*/ 18437 w 21600"/>
                    <a:gd name="T19" fmla="*/ 18437 h 21600"/>
                  </a:gdLst>
                  <a:ahLst/>
                  <a:cxnLst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T16" t="T17" r="T18" b="T19"/>
                  <a:pathLst>
                    <a:path w="21600" h="21600">
                      <a:moveTo>
                        <a:pt x="15700" y="6563"/>
                      </a:moveTo>
                      <a:cubicBezTo>
                        <a:pt x="14470" y="5140"/>
                        <a:pt x="12681" y="4322"/>
                        <a:pt x="10800" y="4322"/>
                      </a:cubicBezTo>
                      <a:cubicBezTo>
                        <a:pt x="10716" y="4322"/>
                        <a:pt x="10632" y="4323"/>
                        <a:pt x="10549" y="4326"/>
                      </a:cubicBezTo>
                      <a:lnTo>
                        <a:pt x="10381" y="8"/>
                      </a:lnTo>
                      <a:cubicBezTo>
                        <a:pt x="10521" y="2"/>
                        <a:pt x="10660" y="0"/>
                        <a:pt x="10800" y="0"/>
                      </a:cubicBezTo>
                      <a:cubicBezTo>
                        <a:pt x="13936" y="0"/>
                        <a:pt x="16918" y="1363"/>
                        <a:pt x="18970" y="3736"/>
                      </a:cubicBezTo>
                      <a:lnTo>
                        <a:pt x="21012" y="1970"/>
                      </a:lnTo>
                      <a:lnTo>
                        <a:pt x="20514" y="8827"/>
                      </a:lnTo>
                      <a:lnTo>
                        <a:pt x="13658" y="8329"/>
                      </a:lnTo>
                      <a:lnTo>
                        <a:pt x="15700" y="656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56" name="Rectangle 644"/>
              <p:cNvSpPr>
                <a:spLocks noChangeAspect="1" noChangeArrowheads="1"/>
              </p:cNvSpPr>
              <p:nvPr/>
            </p:nvSpPr>
            <p:spPr bwMode="auto">
              <a:xfrm>
                <a:off x="9744" y="7971"/>
                <a:ext cx="28" cy="8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44" name="Group 343"/>
          <p:cNvGrpSpPr/>
          <p:nvPr/>
        </p:nvGrpSpPr>
        <p:grpSpPr>
          <a:xfrm>
            <a:off x="-3979947" y="7113019"/>
            <a:ext cx="833398" cy="922731"/>
            <a:chOff x="-2860529" y="2457111"/>
            <a:chExt cx="1709547" cy="1892797"/>
          </a:xfrm>
        </p:grpSpPr>
        <p:grpSp>
          <p:nvGrpSpPr>
            <p:cNvPr id="345" name="Group 440"/>
            <p:cNvGrpSpPr>
              <a:grpSpLocks noChangeAspect="1"/>
            </p:cNvGrpSpPr>
            <p:nvPr/>
          </p:nvGrpSpPr>
          <p:grpSpPr bwMode="auto">
            <a:xfrm>
              <a:off x="-2248897" y="2971577"/>
              <a:ext cx="1097915" cy="1378331"/>
              <a:chOff x="4118" y="8431"/>
              <a:chExt cx="5757" cy="7230"/>
            </a:xfrm>
          </p:grpSpPr>
          <p:grpSp>
            <p:nvGrpSpPr>
              <p:cNvPr id="357" name="Group 441"/>
              <p:cNvGrpSpPr>
                <a:grpSpLocks noChangeAspect="1"/>
              </p:cNvGrpSpPr>
              <p:nvPr/>
            </p:nvGrpSpPr>
            <p:grpSpPr bwMode="auto">
              <a:xfrm>
                <a:off x="4118" y="11995"/>
                <a:ext cx="5757" cy="3666"/>
                <a:chOff x="3189" y="4717"/>
                <a:chExt cx="5757" cy="3666"/>
              </a:xfrm>
            </p:grpSpPr>
            <p:grpSp>
              <p:nvGrpSpPr>
                <p:cNvPr id="388" name="Group 442"/>
                <p:cNvGrpSpPr>
                  <a:grpSpLocks noChangeAspect="1"/>
                </p:cNvGrpSpPr>
                <p:nvPr/>
              </p:nvGrpSpPr>
              <p:grpSpPr bwMode="auto">
                <a:xfrm>
                  <a:off x="3189" y="6963"/>
                  <a:ext cx="1136" cy="1420"/>
                  <a:chOff x="7916" y="7287"/>
                  <a:chExt cx="727" cy="951"/>
                </a:xfrm>
              </p:grpSpPr>
              <p:sp>
                <p:nvSpPr>
                  <p:cNvPr id="396" name="Freeform 443"/>
                  <p:cNvSpPr>
                    <a:spLocks noChangeAspect="1"/>
                  </p:cNvSpPr>
                  <p:nvPr/>
                </p:nvSpPr>
                <p:spPr bwMode="auto">
                  <a:xfrm>
                    <a:off x="7928" y="7290"/>
                    <a:ext cx="712" cy="795"/>
                  </a:xfrm>
                  <a:custGeom>
                    <a:avLst/>
                    <a:gdLst>
                      <a:gd name="T0" fmla="*/ 585 w 712"/>
                      <a:gd name="T1" fmla="*/ 0 h 795"/>
                      <a:gd name="T2" fmla="*/ 0 w 712"/>
                      <a:gd name="T3" fmla="*/ 788 h 795"/>
                      <a:gd name="T4" fmla="*/ 135 w 712"/>
                      <a:gd name="T5" fmla="*/ 795 h 795"/>
                      <a:gd name="T6" fmla="*/ 712 w 712"/>
                      <a:gd name="T7" fmla="*/ 0 h 795"/>
                      <a:gd name="T8" fmla="*/ 585 w 712"/>
                      <a:gd name="T9" fmla="*/ 0 h 7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12" h="795">
                        <a:moveTo>
                          <a:pt x="585" y="0"/>
                        </a:moveTo>
                        <a:lnTo>
                          <a:pt x="0" y="788"/>
                        </a:lnTo>
                        <a:lnTo>
                          <a:pt x="135" y="795"/>
                        </a:lnTo>
                        <a:lnTo>
                          <a:pt x="712" y="0"/>
                        </a:lnTo>
                        <a:lnTo>
                          <a:pt x="585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7" name="Freeform 444"/>
                  <p:cNvSpPr>
                    <a:spLocks noChangeAspect="1"/>
                  </p:cNvSpPr>
                  <p:nvPr/>
                </p:nvSpPr>
                <p:spPr bwMode="auto">
                  <a:xfrm>
                    <a:off x="7916" y="8076"/>
                    <a:ext cx="145" cy="162"/>
                  </a:xfrm>
                  <a:custGeom>
                    <a:avLst/>
                    <a:gdLst>
                      <a:gd name="T0" fmla="*/ 0 w 129"/>
                      <a:gd name="T1" fmla="*/ 0 h 162"/>
                      <a:gd name="T2" fmla="*/ 0 w 129"/>
                      <a:gd name="T3" fmla="*/ 162 h 162"/>
                      <a:gd name="T4" fmla="*/ 129 w 129"/>
                      <a:gd name="T5" fmla="*/ 162 h 162"/>
                      <a:gd name="T6" fmla="*/ 129 w 129"/>
                      <a:gd name="T7" fmla="*/ 6 h 162"/>
                      <a:gd name="T8" fmla="*/ 0 w 129"/>
                      <a:gd name="T9" fmla="*/ 0 h 1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9" h="162">
                        <a:moveTo>
                          <a:pt x="0" y="0"/>
                        </a:moveTo>
                        <a:lnTo>
                          <a:pt x="0" y="162"/>
                        </a:lnTo>
                        <a:lnTo>
                          <a:pt x="129" y="162"/>
                        </a:lnTo>
                        <a:lnTo>
                          <a:pt x="129" y="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8" name="Freeform 445"/>
                  <p:cNvSpPr>
                    <a:spLocks noChangeAspect="1"/>
                  </p:cNvSpPr>
                  <p:nvPr/>
                </p:nvSpPr>
                <p:spPr bwMode="auto">
                  <a:xfrm>
                    <a:off x="8061" y="7287"/>
                    <a:ext cx="582" cy="951"/>
                  </a:xfrm>
                  <a:custGeom>
                    <a:avLst/>
                    <a:gdLst>
                      <a:gd name="T0" fmla="*/ 0 w 582"/>
                      <a:gd name="T1" fmla="*/ 795 h 951"/>
                      <a:gd name="T2" fmla="*/ 582 w 582"/>
                      <a:gd name="T3" fmla="*/ 0 h 951"/>
                      <a:gd name="T4" fmla="*/ 579 w 582"/>
                      <a:gd name="T5" fmla="*/ 156 h 951"/>
                      <a:gd name="T6" fmla="*/ 0 w 582"/>
                      <a:gd name="T7" fmla="*/ 951 h 951"/>
                      <a:gd name="T8" fmla="*/ 0 w 582"/>
                      <a:gd name="T9" fmla="*/ 795 h 9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82" h="951">
                        <a:moveTo>
                          <a:pt x="0" y="795"/>
                        </a:moveTo>
                        <a:lnTo>
                          <a:pt x="582" y="0"/>
                        </a:lnTo>
                        <a:lnTo>
                          <a:pt x="579" y="156"/>
                        </a:lnTo>
                        <a:lnTo>
                          <a:pt x="0" y="951"/>
                        </a:lnTo>
                        <a:lnTo>
                          <a:pt x="0" y="795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89" name="Group 446"/>
                <p:cNvGrpSpPr>
                  <a:grpSpLocks noChangeAspect="1"/>
                </p:cNvGrpSpPr>
                <p:nvPr/>
              </p:nvGrpSpPr>
              <p:grpSpPr bwMode="auto">
                <a:xfrm>
                  <a:off x="3834" y="4717"/>
                  <a:ext cx="4544" cy="3096"/>
                  <a:chOff x="3834" y="4717"/>
                  <a:chExt cx="4544" cy="3096"/>
                </a:xfrm>
              </p:grpSpPr>
              <p:sp>
                <p:nvSpPr>
                  <p:cNvPr id="394" name="AutoShape 44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34" y="7473"/>
                    <a:ext cx="4544" cy="3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rgbClr val="FF000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5" name="AutoShape 44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953" y="4717"/>
                    <a:ext cx="340" cy="28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rgbClr val="FF000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90" name="Group 449"/>
                <p:cNvGrpSpPr>
                  <a:grpSpLocks noChangeAspect="1"/>
                </p:cNvGrpSpPr>
                <p:nvPr/>
              </p:nvGrpSpPr>
              <p:grpSpPr bwMode="auto">
                <a:xfrm>
                  <a:off x="7810" y="6958"/>
                  <a:ext cx="1136" cy="1420"/>
                  <a:chOff x="7916" y="7287"/>
                  <a:chExt cx="727" cy="951"/>
                </a:xfrm>
              </p:grpSpPr>
              <p:sp>
                <p:nvSpPr>
                  <p:cNvPr id="391" name="Freeform 450"/>
                  <p:cNvSpPr>
                    <a:spLocks noChangeAspect="1"/>
                  </p:cNvSpPr>
                  <p:nvPr/>
                </p:nvSpPr>
                <p:spPr bwMode="auto">
                  <a:xfrm>
                    <a:off x="7928" y="7290"/>
                    <a:ext cx="712" cy="795"/>
                  </a:xfrm>
                  <a:custGeom>
                    <a:avLst/>
                    <a:gdLst>
                      <a:gd name="T0" fmla="*/ 585 w 712"/>
                      <a:gd name="T1" fmla="*/ 0 h 795"/>
                      <a:gd name="T2" fmla="*/ 0 w 712"/>
                      <a:gd name="T3" fmla="*/ 788 h 795"/>
                      <a:gd name="T4" fmla="*/ 135 w 712"/>
                      <a:gd name="T5" fmla="*/ 795 h 795"/>
                      <a:gd name="T6" fmla="*/ 712 w 712"/>
                      <a:gd name="T7" fmla="*/ 0 h 795"/>
                      <a:gd name="T8" fmla="*/ 585 w 712"/>
                      <a:gd name="T9" fmla="*/ 0 h 7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12" h="795">
                        <a:moveTo>
                          <a:pt x="585" y="0"/>
                        </a:moveTo>
                        <a:lnTo>
                          <a:pt x="0" y="788"/>
                        </a:lnTo>
                        <a:lnTo>
                          <a:pt x="135" y="795"/>
                        </a:lnTo>
                        <a:lnTo>
                          <a:pt x="712" y="0"/>
                        </a:lnTo>
                        <a:lnTo>
                          <a:pt x="585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2" name="Freeform 451"/>
                  <p:cNvSpPr>
                    <a:spLocks noChangeAspect="1"/>
                  </p:cNvSpPr>
                  <p:nvPr/>
                </p:nvSpPr>
                <p:spPr bwMode="auto">
                  <a:xfrm>
                    <a:off x="7916" y="8076"/>
                    <a:ext cx="145" cy="162"/>
                  </a:xfrm>
                  <a:custGeom>
                    <a:avLst/>
                    <a:gdLst>
                      <a:gd name="T0" fmla="*/ 0 w 129"/>
                      <a:gd name="T1" fmla="*/ 0 h 162"/>
                      <a:gd name="T2" fmla="*/ 0 w 129"/>
                      <a:gd name="T3" fmla="*/ 162 h 162"/>
                      <a:gd name="T4" fmla="*/ 129 w 129"/>
                      <a:gd name="T5" fmla="*/ 162 h 162"/>
                      <a:gd name="T6" fmla="*/ 129 w 129"/>
                      <a:gd name="T7" fmla="*/ 6 h 162"/>
                      <a:gd name="T8" fmla="*/ 0 w 129"/>
                      <a:gd name="T9" fmla="*/ 0 h 1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9" h="162">
                        <a:moveTo>
                          <a:pt x="0" y="0"/>
                        </a:moveTo>
                        <a:lnTo>
                          <a:pt x="0" y="162"/>
                        </a:lnTo>
                        <a:lnTo>
                          <a:pt x="129" y="162"/>
                        </a:lnTo>
                        <a:lnTo>
                          <a:pt x="129" y="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3" name="Freeform 452"/>
                  <p:cNvSpPr>
                    <a:spLocks noChangeAspect="1"/>
                  </p:cNvSpPr>
                  <p:nvPr/>
                </p:nvSpPr>
                <p:spPr bwMode="auto">
                  <a:xfrm>
                    <a:off x="8061" y="7287"/>
                    <a:ext cx="582" cy="951"/>
                  </a:xfrm>
                  <a:custGeom>
                    <a:avLst/>
                    <a:gdLst>
                      <a:gd name="T0" fmla="*/ 0 w 582"/>
                      <a:gd name="T1" fmla="*/ 795 h 951"/>
                      <a:gd name="T2" fmla="*/ 582 w 582"/>
                      <a:gd name="T3" fmla="*/ 0 h 951"/>
                      <a:gd name="T4" fmla="*/ 579 w 582"/>
                      <a:gd name="T5" fmla="*/ 156 h 951"/>
                      <a:gd name="T6" fmla="*/ 0 w 582"/>
                      <a:gd name="T7" fmla="*/ 951 h 951"/>
                      <a:gd name="T8" fmla="*/ 0 w 582"/>
                      <a:gd name="T9" fmla="*/ 795 h 9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82" h="951">
                        <a:moveTo>
                          <a:pt x="0" y="795"/>
                        </a:moveTo>
                        <a:lnTo>
                          <a:pt x="582" y="0"/>
                        </a:lnTo>
                        <a:lnTo>
                          <a:pt x="579" y="156"/>
                        </a:lnTo>
                        <a:lnTo>
                          <a:pt x="0" y="951"/>
                        </a:lnTo>
                        <a:lnTo>
                          <a:pt x="0" y="795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8" name="Group 453"/>
              <p:cNvGrpSpPr>
                <a:grpSpLocks noChangeAspect="1"/>
              </p:cNvGrpSpPr>
              <p:nvPr/>
            </p:nvGrpSpPr>
            <p:grpSpPr bwMode="auto">
              <a:xfrm rot="-415811">
                <a:off x="4479" y="8431"/>
                <a:ext cx="3377" cy="5713"/>
                <a:chOff x="4479" y="8431"/>
                <a:chExt cx="3377" cy="5713"/>
              </a:xfrm>
            </p:grpSpPr>
            <p:sp>
              <p:nvSpPr>
                <p:cNvPr id="359" name="AutoShape 454"/>
                <p:cNvSpPr>
                  <a:spLocks noChangeAspect="1" noChangeArrowheads="1"/>
                </p:cNvSpPr>
                <p:nvPr/>
              </p:nvSpPr>
              <p:spPr bwMode="auto">
                <a:xfrm>
                  <a:off x="6783" y="13957"/>
                  <a:ext cx="255" cy="187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" name="AutoShape 455"/>
                <p:cNvSpPr>
                  <a:spLocks noChangeAspect="1" noChangeArrowheads="1"/>
                </p:cNvSpPr>
                <p:nvPr/>
              </p:nvSpPr>
              <p:spPr bwMode="auto">
                <a:xfrm>
                  <a:off x="6010" y="13744"/>
                  <a:ext cx="1846" cy="255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1" name="AutoShape 456"/>
                <p:cNvSpPr>
                  <a:spLocks noChangeAspect="1" noChangeArrowheads="1"/>
                </p:cNvSpPr>
                <p:nvPr/>
              </p:nvSpPr>
              <p:spPr bwMode="auto">
                <a:xfrm>
                  <a:off x="6794" y="11967"/>
                  <a:ext cx="255" cy="1843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2" name="Line 457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6793" y="13766"/>
                  <a:ext cx="1" cy="23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3" name="Line 458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6980" y="13778"/>
                  <a:ext cx="1" cy="23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64" name="Group 459"/>
                <p:cNvGrpSpPr>
                  <a:grpSpLocks noChangeAspect="1"/>
                </p:cNvGrpSpPr>
                <p:nvPr/>
              </p:nvGrpSpPr>
              <p:grpSpPr bwMode="auto">
                <a:xfrm rot="-2126836">
                  <a:off x="4479" y="8431"/>
                  <a:ext cx="2698" cy="4323"/>
                  <a:chOff x="5538" y="8094"/>
                  <a:chExt cx="2698" cy="4323"/>
                </a:xfrm>
              </p:grpSpPr>
              <p:grpSp>
                <p:nvGrpSpPr>
                  <p:cNvPr id="365" name="Group 460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6568" y="11700"/>
                    <a:ext cx="710" cy="710"/>
                    <a:chOff x="5680" y="4429"/>
                    <a:chExt cx="710" cy="710"/>
                  </a:xfrm>
                </p:grpSpPr>
                <p:sp>
                  <p:nvSpPr>
                    <p:cNvPr id="381" name="Oval 461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5680" y="4429"/>
                      <a:ext cx="710" cy="71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82" name="Oval 462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6016" y="5067"/>
                      <a:ext cx="45" cy="45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83" name="Oval 463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6018" y="4767"/>
                      <a:ext cx="45" cy="45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84" name="Oval 464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6183" y="5007"/>
                      <a:ext cx="45" cy="45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85" name="Oval 465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6279" y="4872"/>
                      <a:ext cx="45" cy="45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86" name="Oval 466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5850" y="5022"/>
                      <a:ext cx="45" cy="45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87" name="Oval 467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5742" y="4887"/>
                      <a:ext cx="45" cy="45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66" name="AutoShape 46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538" y="11819"/>
                    <a:ext cx="2698" cy="255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rgbClr val="FF000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367" name="Group 469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6510" y="11707"/>
                    <a:ext cx="710" cy="710"/>
                    <a:chOff x="5680" y="4429"/>
                    <a:chExt cx="710" cy="710"/>
                  </a:xfrm>
                </p:grpSpPr>
                <p:sp>
                  <p:nvSpPr>
                    <p:cNvPr id="374" name="Oval 470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5680" y="4429"/>
                      <a:ext cx="710" cy="71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5" name="Oval 471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6016" y="5067"/>
                      <a:ext cx="45" cy="45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6" name="Oval 472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6018" y="4767"/>
                      <a:ext cx="45" cy="45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7" name="Oval 473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6183" y="5007"/>
                      <a:ext cx="45" cy="45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8" name="Oval 474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6279" y="4872"/>
                      <a:ext cx="45" cy="45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9" name="Oval 475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5850" y="5022"/>
                      <a:ext cx="45" cy="45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80" name="Oval 476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5742" y="4887"/>
                      <a:ext cx="45" cy="45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68" name="Group 477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7971" y="8098"/>
                    <a:ext cx="255" cy="3792"/>
                    <a:chOff x="4963" y="1988"/>
                    <a:chExt cx="255" cy="3792"/>
                  </a:xfrm>
                </p:grpSpPr>
                <p:sp>
                  <p:nvSpPr>
                    <p:cNvPr id="372" name="AutoShape 478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4963" y="5070"/>
                      <a:ext cx="255" cy="710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3" name="AutoShape 479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4989" y="1988"/>
                      <a:ext cx="215" cy="3141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rgbClr val="FFCC99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69" name="Group 480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5550" y="8094"/>
                    <a:ext cx="255" cy="3792"/>
                    <a:chOff x="4963" y="1988"/>
                    <a:chExt cx="255" cy="3792"/>
                  </a:xfrm>
                </p:grpSpPr>
                <p:sp>
                  <p:nvSpPr>
                    <p:cNvPr id="370" name="AutoShape 481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4963" y="5070"/>
                      <a:ext cx="255" cy="710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1" name="AutoShape 482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4989" y="1988"/>
                      <a:ext cx="215" cy="3141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rgbClr val="FFCC99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grpSp>
          <p:nvGrpSpPr>
            <p:cNvPr id="346" name="Group 489"/>
            <p:cNvGrpSpPr>
              <a:grpSpLocks noChangeAspect="1"/>
            </p:cNvGrpSpPr>
            <p:nvPr/>
          </p:nvGrpSpPr>
          <p:grpSpPr bwMode="auto">
            <a:xfrm rot="19312391">
              <a:off x="-2860529" y="2457111"/>
              <a:ext cx="560070" cy="435530"/>
              <a:chOff x="9372" y="7952"/>
              <a:chExt cx="765" cy="595"/>
            </a:xfrm>
          </p:grpSpPr>
          <p:grpSp>
            <p:nvGrpSpPr>
              <p:cNvPr id="353" name="Group 490"/>
              <p:cNvGrpSpPr>
                <a:grpSpLocks noChangeAspect="1"/>
              </p:cNvGrpSpPr>
              <p:nvPr/>
            </p:nvGrpSpPr>
            <p:grpSpPr bwMode="auto">
              <a:xfrm>
                <a:off x="9372" y="7952"/>
                <a:ext cx="765" cy="595"/>
                <a:chOff x="5680" y="6390"/>
                <a:chExt cx="1278" cy="994"/>
              </a:xfrm>
            </p:grpSpPr>
            <p:sp>
              <p:nvSpPr>
                <p:cNvPr id="355" name="AutoShape 491"/>
                <p:cNvSpPr>
                  <a:spLocks noChangeAspect="1" noChangeArrowheads="1"/>
                </p:cNvSpPr>
                <p:nvPr/>
              </p:nvSpPr>
              <p:spPr bwMode="auto">
                <a:xfrm>
                  <a:off x="5680" y="6390"/>
                  <a:ext cx="1278" cy="994"/>
                </a:xfrm>
                <a:custGeom>
                  <a:avLst/>
                  <a:gdLst>
                    <a:gd name="G0" fmla="+- -2676752 0 0"/>
                    <a:gd name="G1" fmla="+- -6043719 0 0"/>
                    <a:gd name="G2" fmla="+- -2676752 0 -6043719"/>
                    <a:gd name="G3" fmla="+- 10800 0 0"/>
                    <a:gd name="G4" fmla="+- 0 0 -2676752"/>
                    <a:gd name="T0" fmla="*/ 360 256 1"/>
                    <a:gd name="T1" fmla="*/ 0 256 1"/>
                    <a:gd name="G5" fmla="+- G2 T0 T1"/>
                    <a:gd name="G6" fmla="?: G2 G2 G5"/>
                    <a:gd name="G7" fmla="+- 0 0 G6"/>
                    <a:gd name="G8" fmla="+- 6478 0 0"/>
                    <a:gd name="G9" fmla="+- 0 0 -6043719"/>
                    <a:gd name="G10" fmla="+- 6478 0 2700"/>
                    <a:gd name="G11" fmla="cos G10 -2676752"/>
                    <a:gd name="G12" fmla="sin G10 -2676752"/>
                    <a:gd name="G13" fmla="cos 13500 -2676752"/>
                    <a:gd name="G14" fmla="sin 13500 -2676752"/>
                    <a:gd name="G15" fmla="+- G11 10800 0"/>
                    <a:gd name="G16" fmla="+- G12 10800 0"/>
                    <a:gd name="G17" fmla="+- G13 10800 0"/>
                    <a:gd name="G18" fmla="+- G14 10800 0"/>
                    <a:gd name="G19" fmla="*/ 6478 1 2"/>
                    <a:gd name="G20" fmla="+- G19 5400 0"/>
                    <a:gd name="G21" fmla="cos G20 -2676752"/>
                    <a:gd name="G22" fmla="sin G20 -2676752"/>
                    <a:gd name="G23" fmla="+- G21 10800 0"/>
                    <a:gd name="G24" fmla="+- G12 G23 G22"/>
                    <a:gd name="G25" fmla="+- G22 G23 G11"/>
                    <a:gd name="G26" fmla="cos 10800 -2676752"/>
                    <a:gd name="G27" fmla="sin 10800 -2676752"/>
                    <a:gd name="G28" fmla="cos 6478 -2676752"/>
                    <a:gd name="G29" fmla="sin 6478 -2676752"/>
                    <a:gd name="G30" fmla="+- G26 10800 0"/>
                    <a:gd name="G31" fmla="+- G27 10800 0"/>
                    <a:gd name="G32" fmla="+- G28 10800 0"/>
                    <a:gd name="G33" fmla="+- G29 10800 0"/>
                    <a:gd name="G34" fmla="+- G19 5400 0"/>
                    <a:gd name="G35" fmla="cos G34 -6043719"/>
                    <a:gd name="G36" fmla="sin G34 -6043719"/>
                    <a:gd name="G37" fmla="+/ -6043719 -2676752 2"/>
                    <a:gd name="T2" fmla="*/ 180 256 1"/>
                    <a:gd name="T3" fmla="*/ 0 256 1"/>
                    <a:gd name="G38" fmla="+- G37 T2 T3"/>
                    <a:gd name="G39" fmla="?: G2 G37 G38"/>
                    <a:gd name="G40" fmla="cos 10800 G39"/>
                    <a:gd name="G41" fmla="sin 10800 G39"/>
                    <a:gd name="G42" fmla="cos 6478 G39"/>
                    <a:gd name="G43" fmla="sin 6478 G39"/>
                    <a:gd name="G44" fmla="+- G40 10800 0"/>
                    <a:gd name="G45" fmla="+- G41 10800 0"/>
                    <a:gd name="G46" fmla="+- G42 10800 0"/>
                    <a:gd name="G47" fmla="+- G43 10800 0"/>
                    <a:gd name="G48" fmla="+- G35 10800 0"/>
                    <a:gd name="G49" fmla="+- G36 10800 0"/>
                    <a:gd name="T4" fmla="*/ 15100 w 21600"/>
                    <a:gd name="T5" fmla="*/ 893 h 21600"/>
                    <a:gd name="T6" fmla="*/ 10465 w 21600"/>
                    <a:gd name="T7" fmla="*/ 2167 h 21600"/>
                    <a:gd name="T8" fmla="*/ 13379 w 21600"/>
                    <a:gd name="T9" fmla="*/ 4857 h 21600"/>
                    <a:gd name="T10" fmla="*/ 21012 w 21600"/>
                    <a:gd name="T11" fmla="*/ 1970 h 21600"/>
                    <a:gd name="T12" fmla="*/ 20514 w 21600"/>
                    <a:gd name="T13" fmla="*/ 8827 h 21600"/>
                    <a:gd name="T14" fmla="*/ 13658 w 21600"/>
                    <a:gd name="T15" fmla="*/ 8329 h 21600"/>
                    <a:gd name="T16" fmla="*/ 3163 w 21600"/>
                    <a:gd name="T17" fmla="*/ 3163 h 21600"/>
                    <a:gd name="T18" fmla="*/ 18437 w 21600"/>
                    <a:gd name="T19" fmla="*/ 18437 h 21600"/>
                  </a:gdLst>
                  <a:ahLst/>
                  <a:cxnLst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T16" t="T17" r="T18" b="T19"/>
                  <a:pathLst>
                    <a:path w="21600" h="21600">
                      <a:moveTo>
                        <a:pt x="15700" y="6563"/>
                      </a:moveTo>
                      <a:cubicBezTo>
                        <a:pt x="14470" y="5140"/>
                        <a:pt x="12681" y="4322"/>
                        <a:pt x="10800" y="4322"/>
                      </a:cubicBezTo>
                      <a:cubicBezTo>
                        <a:pt x="10716" y="4322"/>
                        <a:pt x="10632" y="4323"/>
                        <a:pt x="10549" y="4326"/>
                      </a:cubicBezTo>
                      <a:lnTo>
                        <a:pt x="10381" y="8"/>
                      </a:lnTo>
                      <a:cubicBezTo>
                        <a:pt x="10521" y="2"/>
                        <a:pt x="10660" y="0"/>
                        <a:pt x="10800" y="0"/>
                      </a:cubicBezTo>
                      <a:cubicBezTo>
                        <a:pt x="13936" y="0"/>
                        <a:pt x="16918" y="1363"/>
                        <a:pt x="18970" y="3736"/>
                      </a:cubicBezTo>
                      <a:lnTo>
                        <a:pt x="21012" y="1970"/>
                      </a:lnTo>
                      <a:lnTo>
                        <a:pt x="20514" y="8827"/>
                      </a:lnTo>
                      <a:lnTo>
                        <a:pt x="13658" y="8329"/>
                      </a:lnTo>
                      <a:lnTo>
                        <a:pt x="15700" y="656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6" name="AutoShape 492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5680" y="6390"/>
                  <a:ext cx="1278" cy="994"/>
                </a:xfrm>
                <a:custGeom>
                  <a:avLst/>
                  <a:gdLst>
                    <a:gd name="G0" fmla="+- -2676752 0 0"/>
                    <a:gd name="G1" fmla="+- -6043719 0 0"/>
                    <a:gd name="G2" fmla="+- -2676752 0 -6043719"/>
                    <a:gd name="G3" fmla="+- 10800 0 0"/>
                    <a:gd name="G4" fmla="+- 0 0 -2676752"/>
                    <a:gd name="T0" fmla="*/ 360 256 1"/>
                    <a:gd name="T1" fmla="*/ 0 256 1"/>
                    <a:gd name="G5" fmla="+- G2 T0 T1"/>
                    <a:gd name="G6" fmla="?: G2 G2 G5"/>
                    <a:gd name="G7" fmla="+- 0 0 G6"/>
                    <a:gd name="G8" fmla="+- 6478 0 0"/>
                    <a:gd name="G9" fmla="+- 0 0 -6043719"/>
                    <a:gd name="G10" fmla="+- 6478 0 2700"/>
                    <a:gd name="G11" fmla="cos G10 -2676752"/>
                    <a:gd name="G12" fmla="sin G10 -2676752"/>
                    <a:gd name="G13" fmla="cos 13500 -2676752"/>
                    <a:gd name="G14" fmla="sin 13500 -2676752"/>
                    <a:gd name="G15" fmla="+- G11 10800 0"/>
                    <a:gd name="G16" fmla="+- G12 10800 0"/>
                    <a:gd name="G17" fmla="+- G13 10800 0"/>
                    <a:gd name="G18" fmla="+- G14 10800 0"/>
                    <a:gd name="G19" fmla="*/ 6478 1 2"/>
                    <a:gd name="G20" fmla="+- G19 5400 0"/>
                    <a:gd name="G21" fmla="cos G20 -2676752"/>
                    <a:gd name="G22" fmla="sin G20 -2676752"/>
                    <a:gd name="G23" fmla="+- G21 10800 0"/>
                    <a:gd name="G24" fmla="+- G12 G23 G22"/>
                    <a:gd name="G25" fmla="+- G22 G23 G11"/>
                    <a:gd name="G26" fmla="cos 10800 -2676752"/>
                    <a:gd name="G27" fmla="sin 10800 -2676752"/>
                    <a:gd name="G28" fmla="cos 6478 -2676752"/>
                    <a:gd name="G29" fmla="sin 6478 -2676752"/>
                    <a:gd name="G30" fmla="+- G26 10800 0"/>
                    <a:gd name="G31" fmla="+- G27 10800 0"/>
                    <a:gd name="G32" fmla="+- G28 10800 0"/>
                    <a:gd name="G33" fmla="+- G29 10800 0"/>
                    <a:gd name="G34" fmla="+- G19 5400 0"/>
                    <a:gd name="G35" fmla="cos G34 -6043719"/>
                    <a:gd name="G36" fmla="sin G34 -6043719"/>
                    <a:gd name="G37" fmla="+/ -6043719 -2676752 2"/>
                    <a:gd name="T2" fmla="*/ 180 256 1"/>
                    <a:gd name="T3" fmla="*/ 0 256 1"/>
                    <a:gd name="G38" fmla="+- G37 T2 T3"/>
                    <a:gd name="G39" fmla="?: G2 G37 G38"/>
                    <a:gd name="G40" fmla="cos 10800 G39"/>
                    <a:gd name="G41" fmla="sin 10800 G39"/>
                    <a:gd name="G42" fmla="cos 6478 G39"/>
                    <a:gd name="G43" fmla="sin 6478 G39"/>
                    <a:gd name="G44" fmla="+- G40 10800 0"/>
                    <a:gd name="G45" fmla="+- G41 10800 0"/>
                    <a:gd name="G46" fmla="+- G42 10800 0"/>
                    <a:gd name="G47" fmla="+- G43 10800 0"/>
                    <a:gd name="G48" fmla="+- G35 10800 0"/>
                    <a:gd name="G49" fmla="+- G36 10800 0"/>
                    <a:gd name="T4" fmla="*/ 15100 w 21600"/>
                    <a:gd name="T5" fmla="*/ 893 h 21600"/>
                    <a:gd name="T6" fmla="*/ 10465 w 21600"/>
                    <a:gd name="T7" fmla="*/ 2167 h 21600"/>
                    <a:gd name="T8" fmla="*/ 13379 w 21600"/>
                    <a:gd name="T9" fmla="*/ 4857 h 21600"/>
                    <a:gd name="T10" fmla="*/ 21012 w 21600"/>
                    <a:gd name="T11" fmla="*/ 1970 h 21600"/>
                    <a:gd name="T12" fmla="*/ 20514 w 21600"/>
                    <a:gd name="T13" fmla="*/ 8827 h 21600"/>
                    <a:gd name="T14" fmla="*/ 13658 w 21600"/>
                    <a:gd name="T15" fmla="*/ 8329 h 21600"/>
                    <a:gd name="T16" fmla="*/ 3163 w 21600"/>
                    <a:gd name="T17" fmla="*/ 3163 h 21600"/>
                    <a:gd name="T18" fmla="*/ 18437 w 21600"/>
                    <a:gd name="T19" fmla="*/ 18437 h 21600"/>
                  </a:gdLst>
                  <a:ahLst/>
                  <a:cxnLst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T16" t="T17" r="T18" b="T19"/>
                  <a:pathLst>
                    <a:path w="21600" h="21600">
                      <a:moveTo>
                        <a:pt x="15700" y="6563"/>
                      </a:moveTo>
                      <a:cubicBezTo>
                        <a:pt x="14470" y="5140"/>
                        <a:pt x="12681" y="4322"/>
                        <a:pt x="10800" y="4322"/>
                      </a:cubicBezTo>
                      <a:cubicBezTo>
                        <a:pt x="10716" y="4322"/>
                        <a:pt x="10632" y="4323"/>
                        <a:pt x="10549" y="4326"/>
                      </a:cubicBezTo>
                      <a:lnTo>
                        <a:pt x="10381" y="8"/>
                      </a:lnTo>
                      <a:cubicBezTo>
                        <a:pt x="10521" y="2"/>
                        <a:pt x="10660" y="0"/>
                        <a:pt x="10800" y="0"/>
                      </a:cubicBezTo>
                      <a:cubicBezTo>
                        <a:pt x="13936" y="0"/>
                        <a:pt x="16918" y="1363"/>
                        <a:pt x="18970" y="3736"/>
                      </a:cubicBezTo>
                      <a:lnTo>
                        <a:pt x="21012" y="1970"/>
                      </a:lnTo>
                      <a:lnTo>
                        <a:pt x="20514" y="8827"/>
                      </a:lnTo>
                      <a:lnTo>
                        <a:pt x="13658" y="8329"/>
                      </a:lnTo>
                      <a:lnTo>
                        <a:pt x="15700" y="656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4" name="Rectangle 493"/>
              <p:cNvSpPr>
                <a:spLocks noChangeAspect="1" noChangeArrowheads="1"/>
              </p:cNvSpPr>
              <p:nvPr/>
            </p:nvSpPr>
            <p:spPr bwMode="auto">
              <a:xfrm>
                <a:off x="9744" y="7971"/>
                <a:ext cx="28" cy="8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7" name="Group 494"/>
            <p:cNvGrpSpPr>
              <a:grpSpLocks noChangeAspect="1"/>
            </p:cNvGrpSpPr>
            <p:nvPr/>
          </p:nvGrpSpPr>
          <p:grpSpPr bwMode="auto">
            <a:xfrm rot="19202030">
              <a:off x="-2480451" y="2645449"/>
              <a:ext cx="454025" cy="768350"/>
              <a:chOff x="2520" y="2370"/>
              <a:chExt cx="7260" cy="12000"/>
            </a:xfrm>
          </p:grpSpPr>
          <p:sp>
            <p:nvSpPr>
              <p:cNvPr id="348" name="Freeform 495"/>
              <p:cNvSpPr>
                <a:spLocks noChangeAspect="1"/>
              </p:cNvSpPr>
              <p:nvPr/>
            </p:nvSpPr>
            <p:spPr bwMode="auto">
              <a:xfrm>
                <a:off x="2520" y="2370"/>
                <a:ext cx="7260" cy="12000"/>
              </a:xfrm>
              <a:custGeom>
                <a:avLst/>
                <a:gdLst>
                  <a:gd name="T0" fmla="*/ 4920 w 7260"/>
                  <a:gd name="T1" fmla="*/ 0 h 12000"/>
                  <a:gd name="T2" fmla="*/ 4920 w 7260"/>
                  <a:gd name="T3" fmla="*/ 2340 h 12000"/>
                  <a:gd name="T4" fmla="*/ 6390 w 7260"/>
                  <a:gd name="T5" fmla="*/ 2340 h 12000"/>
                  <a:gd name="T6" fmla="*/ 7260 w 7260"/>
                  <a:gd name="T7" fmla="*/ 3240 h 12000"/>
                  <a:gd name="T8" fmla="*/ 7260 w 7260"/>
                  <a:gd name="T9" fmla="*/ 9570 h 12000"/>
                  <a:gd name="T10" fmla="*/ 6060 w 7260"/>
                  <a:gd name="T11" fmla="*/ 12000 h 12000"/>
                  <a:gd name="T12" fmla="*/ 1200 w 7260"/>
                  <a:gd name="T13" fmla="*/ 12000 h 12000"/>
                  <a:gd name="T14" fmla="*/ 0 w 7260"/>
                  <a:gd name="T15" fmla="*/ 9570 h 12000"/>
                  <a:gd name="T16" fmla="*/ 0 w 7260"/>
                  <a:gd name="T17" fmla="*/ 3270 h 12000"/>
                  <a:gd name="T18" fmla="*/ 900 w 7260"/>
                  <a:gd name="T19" fmla="*/ 2340 h 12000"/>
                  <a:gd name="T20" fmla="*/ 2400 w 7260"/>
                  <a:gd name="T21" fmla="*/ 2340 h 12000"/>
                  <a:gd name="T22" fmla="*/ 2400 w 7260"/>
                  <a:gd name="T23" fmla="*/ 0 h 12000"/>
                  <a:gd name="T24" fmla="*/ 4920 w 7260"/>
                  <a:gd name="T25" fmla="*/ 0 h 1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260" h="12000">
                    <a:moveTo>
                      <a:pt x="4920" y="0"/>
                    </a:moveTo>
                    <a:lnTo>
                      <a:pt x="4920" y="2340"/>
                    </a:lnTo>
                    <a:lnTo>
                      <a:pt x="6390" y="2340"/>
                    </a:lnTo>
                    <a:lnTo>
                      <a:pt x="7260" y="3240"/>
                    </a:lnTo>
                    <a:lnTo>
                      <a:pt x="7260" y="9570"/>
                    </a:lnTo>
                    <a:lnTo>
                      <a:pt x="6060" y="12000"/>
                    </a:lnTo>
                    <a:lnTo>
                      <a:pt x="1200" y="12000"/>
                    </a:lnTo>
                    <a:lnTo>
                      <a:pt x="0" y="9570"/>
                    </a:lnTo>
                    <a:lnTo>
                      <a:pt x="0" y="3270"/>
                    </a:lnTo>
                    <a:lnTo>
                      <a:pt x="900" y="2340"/>
                    </a:lnTo>
                    <a:lnTo>
                      <a:pt x="2400" y="2340"/>
                    </a:lnTo>
                    <a:lnTo>
                      <a:pt x="2400" y="0"/>
                    </a:lnTo>
                    <a:lnTo>
                      <a:pt x="4920" y="0"/>
                    </a:lnTo>
                    <a:close/>
                  </a:path>
                </a:pathLst>
              </a:custGeom>
              <a:solidFill>
                <a:srgbClr val="CD986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" name="Freeform 496"/>
              <p:cNvSpPr>
                <a:spLocks noChangeAspect="1"/>
              </p:cNvSpPr>
              <p:nvPr/>
            </p:nvSpPr>
            <p:spPr bwMode="auto">
              <a:xfrm>
                <a:off x="2580" y="2430"/>
                <a:ext cx="7140" cy="11880"/>
              </a:xfrm>
              <a:custGeom>
                <a:avLst/>
                <a:gdLst>
                  <a:gd name="T0" fmla="*/ 7140 w 7140"/>
                  <a:gd name="T1" fmla="*/ 3240 h 11880"/>
                  <a:gd name="T2" fmla="*/ 7140 w 7140"/>
                  <a:gd name="T3" fmla="*/ 9450 h 11880"/>
                  <a:gd name="T4" fmla="*/ 5940 w 7140"/>
                  <a:gd name="T5" fmla="*/ 11880 h 11880"/>
                  <a:gd name="T6" fmla="*/ 1200 w 7140"/>
                  <a:gd name="T7" fmla="*/ 11880 h 11880"/>
                  <a:gd name="T8" fmla="*/ 0 w 7140"/>
                  <a:gd name="T9" fmla="*/ 9510 h 11880"/>
                  <a:gd name="T10" fmla="*/ 0 w 7140"/>
                  <a:gd name="T11" fmla="*/ 3270 h 11880"/>
                  <a:gd name="T12" fmla="*/ 840 w 7140"/>
                  <a:gd name="T13" fmla="*/ 2340 h 11880"/>
                  <a:gd name="T14" fmla="*/ 2400 w 7140"/>
                  <a:gd name="T15" fmla="*/ 2340 h 11880"/>
                  <a:gd name="T16" fmla="*/ 2400 w 7140"/>
                  <a:gd name="T17" fmla="*/ 0 h 11880"/>
                  <a:gd name="T18" fmla="*/ 4800 w 7140"/>
                  <a:gd name="T19" fmla="*/ 0 h 11880"/>
                  <a:gd name="T20" fmla="*/ 4800 w 7140"/>
                  <a:gd name="T21" fmla="*/ 2340 h 11880"/>
                  <a:gd name="T22" fmla="*/ 6300 w 7140"/>
                  <a:gd name="T23" fmla="*/ 2340 h 11880"/>
                  <a:gd name="T24" fmla="*/ 7140 w 7140"/>
                  <a:gd name="T25" fmla="*/ 3240 h 11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140" h="11880">
                    <a:moveTo>
                      <a:pt x="7140" y="3240"/>
                    </a:moveTo>
                    <a:lnTo>
                      <a:pt x="7140" y="9450"/>
                    </a:lnTo>
                    <a:lnTo>
                      <a:pt x="5940" y="11880"/>
                    </a:lnTo>
                    <a:lnTo>
                      <a:pt x="1200" y="11880"/>
                    </a:lnTo>
                    <a:lnTo>
                      <a:pt x="0" y="9510"/>
                    </a:lnTo>
                    <a:lnTo>
                      <a:pt x="0" y="3270"/>
                    </a:lnTo>
                    <a:lnTo>
                      <a:pt x="840" y="2340"/>
                    </a:lnTo>
                    <a:lnTo>
                      <a:pt x="2400" y="2340"/>
                    </a:lnTo>
                    <a:lnTo>
                      <a:pt x="2400" y="0"/>
                    </a:lnTo>
                    <a:lnTo>
                      <a:pt x="4800" y="0"/>
                    </a:lnTo>
                    <a:lnTo>
                      <a:pt x="4800" y="2340"/>
                    </a:lnTo>
                    <a:lnTo>
                      <a:pt x="6300" y="2340"/>
                    </a:lnTo>
                    <a:lnTo>
                      <a:pt x="7140" y="3240"/>
                    </a:lnTo>
                    <a:close/>
                  </a:path>
                </a:pathLst>
              </a:custGeom>
              <a:solidFill>
                <a:srgbClr val="CD986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" name="Freeform 497"/>
              <p:cNvSpPr>
                <a:spLocks noChangeAspect="1"/>
              </p:cNvSpPr>
              <p:nvPr/>
            </p:nvSpPr>
            <p:spPr bwMode="auto">
              <a:xfrm>
                <a:off x="5375" y="2814"/>
                <a:ext cx="1620" cy="780"/>
              </a:xfrm>
              <a:custGeom>
                <a:avLst/>
                <a:gdLst>
                  <a:gd name="T0" fmla="*/ 0 w 1620"/>
                  <a:gd name="T1" fmla="*/ 780 h 780"/>
                  <a:gd name="T2" fmla="*/ 0 w 1620"/>
                  <a:gd name="T3" fmla="*/ 0 h 780"/>
                  <a:gd name="T4" fmla="*/ 1620 w 1620"/>
                  <a:gd name="T5" fmla="*/ 0 h 780"/>
                  <a:gd name="T6" fmla="*/ 1620 w 1620"/>
                  <a:gd name="T7" fmla="*/ 780 h 780"/>
                  <a:gd name="T8" fmla="*/ 0 w 1620"/>
                  <a:gd name="T9" fmla="*/ 780 h 7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20" h="780">
                    <a:moveTo>
                      <a:pt x="0" y="780"/>
                    </a:moveTo>
                    <a:lnTo>
                      <a:pt x="0" y="0"/>
                    </a:lnTo>
                    <a:lnTo>
                      <a:pt x="1620" y="0"/>
                    </a:lnTo>
                    <a:lnTo>
                      <a:pt x="1620" y="780"/>
                    </a:lnTo>
                    <a:lnTo>
                      <a:pt x="0" y="780"/>
                    </a:lnTo>
                    <a:close/>
                  </a:path>
                </a:pathLst>
              </a:custGeom>
              <a:solidFill>
                <a:srgbClr val="CD986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" name="Freeform 498"/>
              <p:cNvSpPr>
                <a:spLocks noChangeAspect="1"/>
              </p:cNvSpPr>
              <p:nvPr/>
            </p:nvSpPr>
            <p:spPr bwMode="auto">
              <a:xfrm>
                <a:off x="3700" y="4760"/>
                <a:ext cx="4840" cy="7080"/>
              </a:xfrm>
              <a:custGeom>
                <a:avLst/>
                <a:gdLst>
                  <a:gd name="T0" fmla="*/ 3680 w 4840"/>
                  <a:gd name="T1" fmla="*/ 0 h 7080"/>
                  <a:gd name="T2" fmla="*/ 4840 w 4840"/>
                  <a:gd name="T3" fmla="*/ 760 h 7080"/>
                  <a:gd name="T4" fmla="*/ 4840 w 4840"/>
                  <a:gd name="T5" fmla="*/ 5260 h 7080"/>
                  <a:gd name="T6" fmla="*/ 4060 w 4840"/>
                  <a:gd name="T7" fmla="*/ 7080 h 7080"/>
                  <a:gd name="T8" fmla="*/ 880 w 4840"/>
                  <a:gd name="T9" fmla="*/ 7080 h 7080"/>
                  <a:gd name="T10" fmla="*/ 0 w 4840"/>
                  <a:gd name="T11" fmla="*/ 5300 h 7080"/>
                  <a:gd name="T12" fmla="*/ 0 w 4840"/>
                  <a:gd name="T13" fmla="*/ 740 h 7080"/>
                  <a:gd name="T14" fmla="*/ 1280 w 4840"/>
                  <a:gd name="T15" fmla="*/ 0 h 7080"/>
                  <a:gd name="T16" fmla="*/ 3680 w 4840"/>
                  <a:gd name="T17" fmla="*/ 0 h 70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40" h="7080">
                    <a:moveTo>
                      <a:pt x="3680" y="0"/>
                    </a:moveTo>
                    <a:lnTo>
                      <a:pt x="4840" y="760"/>
                    </a:lnTo>
                    <a:lnTo>
                      <a:pt x="4840" y="5260"/>
                    </a:lnTo>
                    <a:lnTo>
                      <a:pt x="4060" y="7080"/>
                    </a:lnTo>
                    <a:lnTo>
                      <a:pt x="880" y="7080"/>
                    </a:lnTo>
                    <a:lnTo>
                      <a:pt x="0" y="5300"/>
                    </a:lnTo>
                    <a:lnTo>
                      <a:pt x="0" y="740"/>
                    </a:lnTo>
                    <a:lnTo>
                      <a:pt x="1280" y="0"/>
                    </a:lnTo>
                    <a:lnTo>
                      <a:pt x="3680" y="0"/>
                    </a:lnTo>
                    <a:close/>
                  </a:path>
                </a:pathLst>
              </a:custGeom>
              <a:solidFill>
                <a:srgbClr val="CD986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" name="Freeform 499"/>
              <p:cNvSpPr>
                <a:spLocks noChangeAspect="1"/>
              </p:cNvSpPr>
              <p:nvPr/>
            </p:nvSpPr>
            <p:spPr bwMode="auto">
              <a:xfrm>
                <a:off x="4970" y="5538"/>
                <a:ext cx="2414" cy="4402"/>
              </a:xfrm>
              <a:custGeom>
                <a:avLst/>
                <a:gdLst>
                  <a:gd name="T0" fmla="*/ 0 w 2414"/>
                  <a:gd name="T1" fmla="*/ 0 h 4402"/>
                  <a:gd name="T2" fmla="*/ 2414 w 2414"/>
                  <a:gd name="T3" fmla="*/ 0 h 4402"/>
                  <a:gd name="T4" fmla="*/ 2414 w 2414"/>
                  <a:gd name="T5" fmla="*/ 4402 h 4402"/>
                  <a:gd name="T6" fmla="*/ 0 w 2414"/>
                  <a:gd name="T7" fmla="*/ 4402 h 4402"/>
                  <a:gd name="T8" fmla="*/ 0 w 2414"/>
                  <a:gd name="T9" fmla="*/ 0 h 4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14" h="4402">
                    <a:moveTo>
                      <a:pt x="0" y="0"/>
                    </a:moveTo>
                    <a:lnTo>
                      <a:pt x="2414" y="0"/>
                    </a:lnTo>
                    <a:lnTo>
                      <a:pt x="2414" y="4402"/>
                    </a:lnTo>
                    <a:lnTo>
                      <a:pt x="0" y="44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986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99" name="Group 398"/>
          <p:cNvGrpSpPr/>
          <p:nvPr/>
        </p:nvGrpSpPr>
        <p:grpSpPr>
          <a:xfrm>
            <a:off x="-5809427" y="6748068"/>
            <a:ext cx="833398" cy="922731"/>
            <a:chOff x="-2860529" y="2457111"/>
            <a:chExt cx="1709547" cy="1892797"/>
          </a:xfrm>
        </p:grpSpPr>
        <p:grpSp>
          <p:nvGrpSpPr>
            <p:cNvPr id="400" name="Group 440"/>
            <p:cNvGrpSpPr>
              <a:grpSpLocks noChangeAspect="1"/>
            </p:cNvGrpSpPr>
            <p:nvPr/>
          </p:nvGrpSpPr>
          <p:grpSpPr bwMode="auto">
            <a:xfrm>
              <a:off x="-2248897" y="2971577"/>
              <a:ext cx="1097915" cy="1378331"/>
              <a:chOff x="4118" y="8431"/>
              <a:chExt cx="5757" cy="7230"/>
            </a:xfrm>
          </p:grpSpPr>
          <p:grpSp>
            <p:nvGrpSpPr>
              <p:cNvPr id="412" name="Group 441"/>
              <p:cNvGrpSpPr>
                <a:grpSpLocks noChangeAspect="1"/>
              </p:cNvGrpSpPr>
              <p:nvPr/>
            </p:nvGrpSpPr>
            <p:grpSpPr bwMode="auto">
              <a:xfrm>
                <a:off x="4118" y="11995"/>
                <a:ext cx="5757" cy="3666"/>
                <a:chOff x="3189" y="4717"/>
                <a:chExt cx="5757" cy="3666"/>
              </a:xfrm>
            </p:grpSpPr>
            <p:grpSp>
              <p:nvGrpSpPr>
                <p:cNvPr id="443" name="Group 442"/>
                <p:cNvGrpSpPr>
                  <a:grpSpLocks noChangeAspect="1"/>
                </p:cNvGrpSpPr>
                <p:nvPr/>
              </p:nvGrpSpPr>
              <p:grpSpPr bwMode="auto">
                <a:xfrm>
                  <a:off x="3189" y="6963"/>
                  <a:ext cx="1136" cy="1420"/>
                  <a:chOff x="7916" y="7287"/>
                  <a:chExt cx="727" cy="951"/>
                </a:xfrm>
              </p:grpSpPr>
              <p:sp>
                <p:nvSpPr>
                  <p:cNvPr id="451" name="Freeform 443"/>
                  <p:cNvSpPr>
                    <a:spLocks noChangeAspect="1"/>
                  </p:cNvSpPr>
                  <p:nvPr/>
                </p:nvSpPr>
                <p:spPr bwMode="auto">
                  <a:xfrm>
                    <a:off x="7928" y="7290"/>
                    <a:ext cx="712" cy="795"/>
                  </a:xfrm>
                  <a:custGeom>
                    <a:avLst/>
                    <a:gdLst>
                      <a:gd name="T0" fmla="*/ 585 w 712"/>
                      <a:gd name="T1" fmla="*/ 0 h 795"/>
                      <a:gd name="T2" fmla="*/ 0 w 712"/>
                      <a:gd name="T3" fmla="*/ 788 h 795"/>
                      <a:gd name="T4" fmla="*/ 135 w 712"/>
                      <a:gd name="T5" fmla="*/ 795 h 795"/>
                      <a:gd name="T6" fmla="*/ 712 w 712"/>
                      <a:gd name="T7" fmla="*/ 0 h 795"/>
                      <a:gd name="T8" fmla="*/ 585 w 712"/>
                      <a:gd name="T9" fmla="*/ 0 h 7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12" h="795">
                        <a:moveTo>
                          <a:pt x="585" y="0"/>
                        </a:moveTo>
                        <a:lnTo>
                          <a:pt x="0" y="788"/>
                        </a:lnTo>
                        <a:lnTo>
                          <a:pt x="135" y="795"/>
                        </a:lnTo>
                        <a:lnTo>
                          <a:pt x="712" y="0"/>
                        </a:lnTo>
                        <a:lnTo>
                          <a:pt x="585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52" name="Freeform 444"/>
                  <p:cNvSpPr>
                    <a:spLocks noChangeAspect="1"/>
                  </p:cNvSpPr>
                  <p:nvPr/>
                </p:nvSpPr>
                <p:spPr bwMode="auto">
                  <a:xfrm>
                    <a:off x="7916" y="8076"/>
                    <a:ext cx="145" cy="162"/>
                  </a:xfrm>
                  <a:custGeom>
                    <a:avLst/>
                    <a:gdLst>
                      <a:gd name="T0" fmla="*/ 0 w 129"/>
                      <a:gd name="T1" fmla="*/ 0 h 162"/>
                      <a:gd name="T2" fmla="*/ 0 w 129"/>
                      <a:gd name="T3" fmla="*/ 162 h 162"/>
                      <a:gd name="T4" fmla="*/ 129 w 129"/>
                      <a:gd name="T5" fmla="*/ 162 h 162"/>
                      <a:gd name="T6" fmla="*/ 129 w 129"/>
                      <a:gd name="T7" fmla="*/ 6 h 162"/>
                      <a:gd name="T8" fmla="*/ 0 w 129"/>
                      <a:gd name="T9" fmla="*/ 0 h 1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9" h="162">
                        <a:moveTo>
                          <a:pt x="0" y="0"/>
                        </a:moveTo>
                        <a:lnTo>
                          <a:pt x="0" y="162"/>
                        </a:lnTo>
                        <a:lnTo>
                          <a:pt x="129" y="162"/>
                        </a:lnTo>
                        <a:lnTo>
                          <a:pt x="129" y="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53" name="Freeform 445"/>
                  <p:cNvSpPr>
                    <a:spLocks noChangeAspect="1"/>
                  </p:cNvSpPr>
                  <p:nvPr/>
                </p:nvSpPr>
                <p:spPr bwMode="auto">
                  <a:xfrm>
                    <a:off x="8061" y="7287"/>
                    <a:ext cx="582" cy="951"/>
                  </a:xfrm>
                  <a:custGeom>
                    <a:avLst/>
                    <a:gdLst>
                      <a:gd name="T0" fmla="*/ 0 w 582"/>
                      <a:gd name="T1" fmla="*/ 795 h 951"/>
                      <a:gd name="T2" fmla="*/ 582 w 582"/>
                      <a:gd name="T3" fmla="*/ 0 h 951"/>
                      <a:gd name="T4" fmla="*/ 579 w 582"/>
                      <a:gd name="T5" fmla="*/ 156 h 951"/>
                      <a:gd name="T6" fmla="*/ 0 w 582"/>
                      <a:gd name="T7" fmla="*/ 951 h 951"/>
                      <a:gd name="T8" fmla="*/ 0 w 582"/>
                      <a:gd name="T9" fmla="*/ 795 h 9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82" h="951">
                        <a:moveTo>
                          <a:pt x="0" y="795"/>
                        </a:moveTo>
                        <a:lnTo>
                          <a:pt x="582" y="0"/>
                        </a:lnTo>
                        <a:lnTo>
                          <a:pt x="579" y="156"/>
                        </a:lnTo>
                        <a:lnTo>
                          <a:pt x="0" y="951"/>
                        </a:lnTo>
                        <a:lnTo>
                          <a:pt x="0" y="795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44" name="Group 446"/>
                <p:cNvGrpSpPr>
                  <a:grpSpLocks noChangeAspect="1"/>
                </p:cNvGrpSpPr>
                <p:nvPr/>
              </p:nvGrpSpPr>
              <p:grpSpPr bwMode="auto">
                <a:xfrm>
                  <a:off x="3834" y="4717"/>
                  <a:ext cx="4544" cy="3096"/>
                  <a:chOff x="3834" y="4717"/>
                  <a:chExt cx="4544" cy="3096"/>
                </a:xfrm>
              </p:grpSpPr>
              <p:sp>
                <p:nvSpPr>
                  <p:cNvPr id="449" name="AutoShape 44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34" y="7473"/>
                    <a:ext cx="4544" cy="3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rgbClr val="FF000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50" name="AutoShape 44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953" y="4717"/>
                    <a:ext cx="340" cy="28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rgbClr val="FF000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45" name="Group 449"/>
                <p:cNvGrpSpPr>
                  <a:grpSpLocks noChangeAspect="1"/>
                </p:cNvGrpSpPr>
                <p:nvPr/>
              </p:nvGrpSpPr>
              <p:grpSpPr bwMode="auto">
                <a:xfrm>
                  <a:off x="7810" y="6958"/>
                  <a:ext cx="1136" cy="1420"/>
                  <a:chOff x="7916" y="7287"/>
                  <a:chExt cx="727" cy="951"/>
                </a:xfrm>
              </p:grpSpPr>
              <p:sp>
                <p:nvSpPr>
                  <p:cNvPr id="446" name="Freeform 450"/>
                  <p:cNvSpPr>
                    <a:spLocks noChangeAspect="1"/>
                  </p:cNvSpPr>
                  <p:nvPr/>
                </p:nvSpPr>
                <p:spPr bwMode="auto">
                  <a:xfrm>
                    <a:off x="7928" y="7290"/>
                    <a:ext cx="712" cy="795"/>
                  </a:xfrm>
                  <a:custGeom>
                    <a:avLst/>
                    <a:gdLst>
                      <a:gd name="T0" fmla="*/ 585 w 712"/>
                      <a:gd name="T1" fmla="*/ 0 h 795"/>
                      <a:gd name="T2" fmla="*/ 0 w 712"/>
                      <a:gd name="T3" fmla="*/ 788 h 795"/>
                      <a:gd name="T4" fmla="*/ 135 w 712"/>
                      <a:gd name="T5" fmla="*/ 795 h 795"/>
                      <a:gd name="T6" fmla="*/ 712 w 712"/>
                      <a:gd name="T7" fmla="*/ 0 h 795"/>
                      <a:gd name="T8" fmla="*/ 585 w 712"/>
                      <a:gd name="T9" fmla="*/ 0 h 7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12" h="795">
                        <a:moveTo>
                          <a:pt x="585" y="0"/>
                        </a:moveTo>
                        <a:lnTo>
                          <a:pt x="0" y="788"/>
                        </a:lnTo>
                        <a:lnTo>
                          <a:pt x="135" y="795"/>
                        </a:lnTo>
                        <a:lnTo>
                          <a:pt x="712" y="0"/>
                        </a:lnTo>
                        <a:lnTo>
                          <a:pt x="585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47" name="Freeform 451"/>
                  <p:cNvSpPr>
                    <a:spLocks noChangeAspect="1"/>
                  </p:cNvSpPr>
                  <p:nvPr/>
                </p:nvSpPr>
                <p:spPr bwMode="auto">
                  <a:xfrm>
                    <a:off x="7916" y="8076"/>
                    <a:ext cx="145" cy="162"/>
                  </a:xfrm>
                  <a:custGeom>
                    <a:avLst/>
                    <a:gdLst>
                      <a:gd name="T0" fmla="*/ 0 w 129"/>
                      <a:gd name="T1" fmla="*/ 0 h 162"/>
                      <a:gd name="T2" fmla="*/ 0 w 129"/>
                      <a:gd name="T3" fmla="*/ 162 h 162"/>
                      <a:gd name="T4" fmla="*/ 129 w 129"/>
                      <a:gd name="T5" fmla="*/ 162 h 162"/>
                      <a:gd name="T6" fmla="*/ 129 w 129"/>
                      <a:gd name="T7" fmla="*/ 6 h 162"/>
                      <a:gd name="T8" fmla="*/ 0 w 129"/>
                      <a:gd name="T9" fmla="*/ 0 h 1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9" h="162">
                        <a:moveTo>
                          <a:pt x="0" y="0"/>
                        </a:moveTo>
                        <a:lnTo>
                          <a:pt x="0" y="162"/>
                        </a:lnTo>
                        <a:lnTo>
                          <a:pt x="129" y="162"/>
                        </a:lnTo>
                        <a:lnTo>
                          <a:pt x="129" y="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48" name="Freeform 452"/>
                  <p:cNvSpPr>
                    <a:spLocks noChangeAspect="1"/>
                  </p:cNvSpPr>
                  <p:nvPr/>
                </p:nvSpPr>
                <p:spPr bwMode="auto">
                  <a:xfrm>
                    <a:off x="8061" y="7287"/>
                    <a:ext cx="582" cy="951"/>
                  </a:xfrm>
                  <a:custGeom>
                    <a:avLst/>
                    <a:gdLst>
                      <a:gd name="T0" fmla="*/ 0 w 582"/>
                      <a:gd name="T1" fmla="*/ 795 h 951"/>
                      <a:gd name="T2" fmla="*/ 582 w 582"/>
                      <a:gd name="T3" fmla="*/ 0 h 951"/>
                      <a:gd name="T4" fmla="*/ 579 w 582"/>
                      <a:gd name="T5" fmla="*/ 156 h 951"/>
                      <a:gd name="T6" fmla="*/ 0 w 582"/>
                      <a:gd name="T7" fmla="*/ 951 h 951"/>
                      <a:gd name="T8" fmla="*/ 0 w 582"/>
                      <a:gd name="T9" fmla="*/ 795 h 9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82" h="951">
                        <a:moveTo>
                          <a:pt x="0" y="795"/>
                        </a:moveTo>
                        <a:lnTo>
                          <a:pt x="582" y="0"/>
                        </a:lnTo>
                        <a:lnTo>
                          <a:pt x="579" y="156"/>
                        </a:lnTo>
                        <a:lnTo>
                          <a:pt x="0" y="951"/>
                        </a:lnTo>
                        <a:lnTo>
                          <a:pt x="0" y="795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13" name="Group 453"/>
              <p:cNvGrpSpPr>
                <a:grpSpLocks noChangeAspect="1"/>
              </p:cNvGrpSpPr>
              <p:nvPr/>
            </p:nvGrpSpPr>
            <p:grpSpPr bwMode="auto">
              <a:xfrm rot="-415811">
                <a:off x="4479" y="8431"/>
                <a:ext cx="3377" cy="5713"/>
                <a:chOff x="4479" y="8431"/>
                <a:chExt cx="3377" cy="5713"/>
              </a:xfrm>
            </p:grpSpPr>
            <p:sp>
              <p:nvSpPr>
                <p:cNvPr id="414" name="AutoShape 454"/>
                <p:cNvSpPr>
                  <a:spLocks noChangeAspect="1" noChangeArrowheads="1"/>
                </p:cNvSpPr>
                <p:nvPr/>
              </p:nvSpPr>
              <p:spPr bwMode="auto">
                <a:xfrm>
                  <a:off x="6783" y="13957"/>
                  <a:ext cx="255" cy="187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5" name="AutoShape 455"/>
                <p:cNvSpPr>
                  <a:spLocks noChangeAspect="1" noChangeArrowheads="1"/>
                </p:cNvSpPr>
                <p:nvPr/>
              </p:nvSpPr>
              <p:spPr bwMode="auto">
                <a:xfrm>
                  <a:off x="6010" y="13744"/>
                  <a:ext cx="1846" cy="255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6" name="AutoShape 456"/>
                <p:cNvSpPr>
                  <a:spLocks noChangeAspect="1" noChangeArrowheads="1"/>
                </p:cNvSpPr>
                <p:nvPr/>
              </p:nvSpPr>
              <p:spPr bwMode="auto">
                <a:xfrm>
                  <a:off x="6794" y="11967"/>
                  <a:ext cx="255" cy="1843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" name="Line 457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6793" y="13766"/>
                  <a:ext cx="1" cy="23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" name="Line 458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6980" y="13778"/>
                  <a:ext cx="1" cy="23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19" name="Group 459"/>
                <p:cNvGrpSpPr>
                  <a:grpSpLocks noChangeAspect="1"/>
                </p:cNvGrpSpPr>
                <p:nvPr/>
              </p:nvGrpSpPr>
              <p:grpSpPr bwMode="auto">
                <a:xfrm rot="-2126836">
                  <a:off x="4479" y="8431"/>
                  <a:ext cx="2698" cy="4323"/>
                  <a:chOff x="5538" y="8094"/>
                  <a:chExt cx="2698" cy="4323"/>
                </a:xfrm>
              </p:grpSpPr>
              <p:grpSp>
                <p:nvGrpSpPr>
                  <p:cNvPr id="420" name="Group 460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6568" y="11700"/>
                    <a:ext cx="710" cy="710"/>
                    <a:chOff x="5680" y="4429"/>
                    <a:chExt cx="710" cy="710"/>
                  </a:xfrm>
                </p:grpSpPr>
                <p:sp>
                  <p:nvSpPr>
                    <p:cNvPr id="436" name="Oval 461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5680" y="4429"/>
                      <a:ext cx="710" cy="71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7" name="Oval 462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6016" y="5067"/>
                      <a:ext cx="45" cy="45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8" name="Oval 463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6018" y="4767"/>
                      <a:ext cx="45" cy="45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9" name="Oval 464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6183" y="5007"/>
                      <a:ext cx="45" cy="45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40" name="Oval 465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6279" y="4872"/>
                      <a:ext cx="45" cy="45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41" name="Oval 466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5850" y="5022"/>
                      <a:ext cx="45" cy="45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42" name="Oval 467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5742" y="4887"/>
                      <a:ext cx="45" cy="45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421" name="AutoShape 46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538" y="11819"/>
                    <a:ext cx="2698" cy="255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rgbClr val="FF000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422" name="Group 469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6510" y="11707"/>
                    <a:ext cx="710" cy="710"/>
                    <a:chOff x="5680" y="4429"/>
                    <a:chExt cx="710" cy="710"/>
                  </a:xfrm>
                </p:grpSpPr>
                <p:sp>
                  <p:nvSpPr>
                    <p:cNvPr id="429" name="Oval 470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5680" y="4429"/>
                      <a:ext cx="710" cy="71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0" name="Oval 471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6016" y="5067"/>
                      <a:ext cx="45" cy="45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1" name="Oval 472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6018" y="4767"/>
                      <a:ext cx="45" cy="45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2" name="Oval 473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6183" y="5007"/>
                      <a:ext cx="45" cy="45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3" name="Oval 474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6279" y="4872"/>
                      <a:ext cx="45" cy="45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4" name="Oval 475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5850" y="5022"/>
                      <a:ext cx="45" cy="45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5" name="Oval 476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5742" y="4887"/>
                      <a:ext cx="45" cy="45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23" name="Group 477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7971" y="8098"/>
                    <a:ext cx="255" cy="3792"/>
                    <a:chOff x="4963" y="1988"/>
                    <a:chExt cx="255" cy="3792"/>
                  </a:xfrm>
                </p:grpSpPr>
                <p:sp>
                  <p:nvSpPr>
                    <p:cNvPr id="427" name="AutoShape 478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4963" y="5070"/>
                      <a:ext cx="255" cy="710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8" name="AutoShape 479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4989" y="1988"/>
                      <a:ext cx="215" cy="3141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rgbClr val="FFCC99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24" name="Group 480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5550" y="8094"/>
                    <a:ext cx="255" cy="3792"/>
                    <a:chOff x="4963" y="1988"/>
                    <a:chExt cx="255" cy="3792"/>
                  </a:xfrm>
                </p:grpSpPr>
                <p:sp>
                  <p:nvSpPr>
                    <p:cNvPr id="425" name="AutoShape 481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4963" y="5070"/>
                      <a:ext cx="255" cy="710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6" name="AutoShape 482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4989" y="1988"/>
                      <a:ext cx="215" cy="3141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rgbClr val="FFCC99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grpSp>
          <p:nvGrpSpPr>
            <p:cNvPr id="401" name="Group 489"/>
            <p:cNvGrpSpPr>
              <a:grpSpLocks noChangeAspect="1"/>
            </p:cNvGrpSpPr>
            <p:nvPr/>
          </p:nvGrpSpPr>
          <p:grpSpPr bwMode="auto">
            <a:xfrm rot="19312391">
              <a:off x="-2860529" y="2457111"/>
              <a:ext cx="560070" cy="435530"/>
              <a:chOff x="9372" y="7952"/>
              <a:chExt cx="765" cy="595"/>
            </a:xfrm>
          </p:grpSpPr>
          <p:grpSp>
            <p:nvGrpSpPr>
              <p:cNvPr id="408" name="Group 490"/>
              <p:cNvGrpSpPr>
                <a:grpSpLocks noChangeAspect="1"/>
              </p:cNvGrpSpPr>
              <p:nvPr/>
            </p:nvGrpSpPr>
            <p:grpSpPr bwMode="auto">
              <a:xfrm>
                <a:off x="9372" y="7952"/>
                <a:ext cx="765" cy="595"/>
                <a:chOff x="5680" y="6390"/>
                <a:chExt cx="1278" cy="994"/>
              </a:xfrm>
            </p:grpSpPr>
            <p:sp>
              <p:nvSpPr>
                <p:cNvPr id="410" name="AutoShape 491"/>
                <p:cNvSpPr>
                  <a:spLocks noChangeAspect="1" noChangeArrowheads="1"/>
                </p:cNvSpPr>
                <p:nvPr/>
              </p:nvSpPr>
              <p:spPr bwMode="auto">
                <a:xfrm>
                  <a:off x="5680" y="6390"/>
                  <a:ext cx="1278" cy="994"/>
                </a:xfrm>
                <a:custGeom>
                  <a:avLst/>
                  <a:gdLst>
                    <a:gd name="G0" fmla="+- -2676752 0 0"/>
                    <a:gd name="G1" fmla="+- -6043719 0 0"/>
                    <a:gd name="G2" fmla="+- -2676752 0 -6043719"/>
                    <a:gd name="G3" fmla="+- 10800 0 0"/>
                    <a:gd name="G4" fmla="+- 0 0 -2676752"/>
                    <a:gd name="T0" fmla="*/ 360 256 1"/>
                    <a:gd name="T1" fmla="*/ 0 256 1"/>
                    <a:gd name="G5" fmla="+- G2 T0 T1"/>
                    <a:gd name="G6" fmla="?: G2 G2 G5"/>
                    <a:gd name="G7" fmla="+- 0 0 G6"/>
                    <a:gd name="G8" fmla="+- 6478 0 0"/>
                    <a:gd name="G9" fmla="+- 0 0 -6043719"/>
                    <a:gd name="G10" fmla="+- 6478 0 2700"/>
                    <a:gd name="G11" fmla="cos G10 -2676752"/>
                    <a:gd name="G12" fmla="sin G10 -2676752"/>
                    <a:gd name="G13" fmla="cos 13500 -2676752"/>
                    <a:gd name="G14" fmla="sin 13500 -2676752"/>
                    <a:gd name="G15" fmla="+- G11 10800 0"/>
                    <a:gd name="G16" fmla="+- G12 10800 0"/>
                    <a:gd name="G17" fmla="+- G13 10800 0"/>
                    <a:gd name="G18" fmla="+- G14 10800 0"/>
                    <a:gd name="G19" fmla="*/ 6478 1 2"/>
                    <a:gd name="G20" fmla="+- G19 5400 0"/>
                    <a:gd name="G21" fmla="cos G20 -2676752"/>
                    <a:gd name="G22" fmla="sin G20 -2676752"/>
                    <a:gd name="G23" fmla="+- G21 10800 0"/>
                    <a:gd name="G24" fmla="+- G12 G23 G22"/>
                    <a:gd name="G25" fmla="+- G22 G23 G11"/>
                    <a:gd name="G26" fmla="cos 10800 -2676752"/>
                    <a:gd name="G27" fmla="sin 10800 -2676752"/>
                    <a:gd name="G28" fmla="cos 6478 -2676752"/>
                    <a:gd name="G29" fmla="sin 6478 -2676752"/>
                    <a:gd name="G30" fmla="+- G26 10800 0"/>
                    <a:gd name="G31" fmla="+- G27 10800 0"/>
                    <a:gd name="G32" fmla="+- G28 10800 0"/>
                    <a:gd name="G33" fmla="+- G29 10800 0"/>
                    <a:gd name="G34" fmla="+- G19 5400 0"/>
                    <a:gd name="G35" fmla="cos G34 -6043719"/>
                    <a:gd name="G36" fmla="sin G34 -6043719"/>
                    <a:gd name="G37" fmla="+/ -6043719 -2676752 2"/>
                    <a:gd name="T2" fmla="*/ 180 256 1"/>
                    <a:gd name="T3" fmla="*/ 0 256 1"/>
                    <a:gd name="G38" fmla="+- G37 T2 T3"/>
                    <a:gd name="G39" fmla="?: G2 G37 G38"/>
                    <a:gd name="G40" fmla="cos 10800 G39"/>
                    <a:gd name="G41" fmla="sin 10800 G39"/>
                    <a:gd name="G42" fmla="cos 6478 G39"/>
                    <a:gd name="G43" fmla="sin 6478 G39"/>
                    <a:gd name="G44" fmla="+- G40 10800 0"/>
                    <a:gd name="G45" fmla="+- G41 10800 0"/>
                    <a:gd name="G46" fmla="+- G42 10800 0"/>
                    <a:gd name="G47" fmla="+- G43 10800 0"/>
                    <a:gd name="G48" fmla="+- G35 10800 0"/>
                    <a:gd name="G49" fmla="+- G36 10800 0"/>
                    <a:gd name="T4" fmla="*/ 15100 w 21600"/>
                    <a:gd name="T5" fmla="*/ 893 h 21600"/>
                    <a:gd name="T6" fmla="*/ 10465 w 21600"/>
                    <a:gd name="T7" fmla="*/ 2167 h 21600"/>
                    <a:gd name="T8" fmla="*/ 13379 w 21600"/>
                    <a:gd name="T9" fmla="*/ 4857 h 21600"/>
                    <a:gd name="T10" fmla="*/ 21012 w 21600"/>
                    <a:gd name="T11" fmla="*/ 1970 h 21600"/>
                    <a:gd name="T12" fmla="*/ 20514 w 21600"/>
                    <a:gd name="T13" fmla="*/ 8827 h 21600"/>
                    <a:gd name="T14" fmla="*/ 13658 w 21600"/>
                    <a:gd name="T15" fmla="*/ 8329 h 21600"/>
                    <a:gd name="T16" fmla="*/ 3163 w 21600"/>
                    <a:gd name="T17" fmla="*/ 3163 h 21600"/>
                    <a:gd name="T18" fmla="*/ 18437 w 21600"/>
                    <a:gd name="T19" fmla="*/ 18437 h 21600"/>
                  </a:gdLst>
                  <a:ahLst/>
                  <a:cxnLst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T16" t="T17" r="T18" b="T19"/>
                  <a:pathLst>
                    <a:path w="21600" h="21600">
                      <a:moveTo>
                        <a:pt x="15700" y="6563"/>
                      </a:moveTo>
                      <a:cubicBezTo>
                        <a:pt x="14470" y="5140"/>
                        <a:pt x="12681" y="4322"/>
                        <a:pt x="10800" y="4322"/>
                      </a:cubicBezTo>
                      <a:cubicBezTo>
                        <a:pt x="10716" y="4322"/>
                        <a:pt x="10632" y="4323"/>
                        <a:pt x="10549" y="4326"/>
                      </a:cubicBezTo>
                      <a:lnTo>
                        <a:pt x="10381" y="8"/>
                      </a:lnTo>
                      <a:cubicBezTo>
                        <a:pt x="10521" y="2"/>
                        <a:pt x="10660" y="0"/>
                        <a:pt x="10800" y="0"/>
                      </a:cubicBezTo>
                      <a:cubicBezTo>
                        <a:pt x="13936" y="0"/>
                        <a:pt x="16918" y="1363"/>
                        <a:pt x="18970" y="3736"/>
                      </a:cubicBezTo>
                      <a:lnTo>
                        <a:pt x="21012" y="1970"/>
                      </a:lnTo>
                      <a:lnTo>
                        <a:pt x="20514" y="8827"/>
                      </a:lnTo>
                      <a:lnTo>
                        <a:pt x="13658" y="8329"/>
                      </a:lnTo>
                      <a:lnTo>
                        <a:pt x="15700" y="656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" name="AutoShape 492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5680" y="6390"/>
                  <a:ext cx="1278" cy="994"/>
                </a:xfrm>
                <a:custGeom>
                  <a:avLst/>
                  <a:gdLst>
                    <a:gd name="G0" fmla="+- -2676752 0 0"/>
                    <a:gd name="G1" fmla="+- -6043719 0 0"/>
                    <a:gd name="G2" fmla="+- -2676752 0 -6043719"/>
                    <a:gd name="G3" fmla="+- 10800 0 0"/>
                    <a:gd name="G4" fmla="+- 0 0 -2676752"/>
                    <a:gd name="T0" fmla="*/ 360 256 1"/>
                    <a:gd name="T1" fmla="*/ 0 256 1"/>
                    <a:gd name="G5" fmla="+- G2 T0 T1"/>
                    <a:gd name="G6" fmla="?: G2 G2 G5"/>
                    <a:gd name="G7" fmla="+- 0 0 G6"/>
                    <a:gd name="G8" fmla="+- 6478 0 0"/>
                    <a:gd name="G9" fmla="+- 0 0 -6043719"/>
                    <a:gd name="G10" fmla="+- 6478 0 2700"/>
                    <a:gd name="G11" fmla="cos G10 -2676752"/>
                    <a:gd name="G12" fmla="sin G10 -2676752"/>
                    <a:gd name="G13" fmla="cos 13500 -2676752"/>
                    <a:gd name="G14" fmla="sin 13500 -2676752"/>
                    <a:gd name="G15" fmla="+- G11 10800 0"/>
                    <a:gd name="G16" fmla="+- G12 10800 0"/>
                    <a:gd name="G17" fmla="+- G13 10800 0"/>
                    <a:gd name="G18" fmla="+- G14 10800 0"/>
                    <a:gd name="G19" fmla="*/ 6478 1 2"/>
                    <a:gd name="G20" fmla="+- G19 5400 0"/>
                    <a:gd name="G21" fmla="cos G20 -2676752"/>
                    <a:gd name="G22" fmla="sin G20 -2676752"/>
                    <a:gd name="G23" fmla="+- G21 10800 0"/>
                    <a:gd name="G24" fmla="+- G12 G23 G22"/>
                    <a:gd name="G25" fmla="+- G22 G23 G11"/>
                    <a:gd name="G26" fmla="cos 10800 -2676752"/>
                    <a:gd name="G27" fmla="sin 10800 -2676752"/>
                    <a:gd name="G28" fmla="cos 6478 -2676752"/>
                    <a:gd name="G29" fmla="sin 6478 -2676752"/>
                    <a:gd name="G30" fmla="+- G26 10800 0"/>
                    <a:gd name="G31" fmla="+- G27 10800 0"/>
                    <a:gd name="G32" fmla="+- G28 10800 0"/>
                    <a:gd name="G33" fmla="+- G29 10800 0"/>
                    <a:gd name="G34" fmla="+- G19 5400 0"/>
                    <a:gd name="G35" fmla="cos G34 -6043719"/>
                    <a:gd name="G36" fmla="sin G34 -6043719"/>
                    <a:gd name="G37" fmla="+/ -6043719 -2676752 2"/>
                    <a:gd name="T2" fmla="*/ 180 256 1"/>
                    <a:gd name="T3" fmla="*/ 0 256 1"/>
                    <a:gd name="G38" fmla="+- G37 T2 T3"/>
                    <a:gd name="G39" fmla="?: G2 G37 G38"/>
                    <a:gd name="G40" fmla="cos 10800 G39"/>
                    <a:gd name="G41" fmla="sin 10800 G39"/>
                    <a:gd name="G42" fmla="cos 6478 G39"/>
                    <a:gd name="G43" fmla="sin 6478 G39"/>
                    <a:gd name="G44" fmla="+- G40 10800 0"/>
                    <a:gd name="G45" fmla="+- G41 10800 0"/>
                    <a:gd name="G46" fmla="+- G42 10800 0"/>
                    <a:gd name="G47" fmla="+- G43 10800 0"/>
                    <a:gd name="G48" fmla="+- G35 10800 0"/>
                    <a:gd name="G49" fmla="+- G36 10800 0"/>
                    <a:gd name="T4" fmla="*/ 15100 w 21600"/>
                    <a:gd name="T5" fmla="*/ 893 h 21600"/>
                    <a:gd name="T6" fmla="*/ 10465 w 21600"/>
                    <a:gd name="T7" fmla="*/ 2167 h 21600"/>
                    <a:gd name="T8" fmla="*/ 13379 w 21600"/>
                    <a:gd name="T9" fmla="*/ 4857 h 21600"/>
                    <a:gd name="T10" fmla="*/ 21012 w 21600"/>
                    <a:gd name="T11" fmla="*/ 1970 h 21600"/>
                    <a:gd name="T12" fmla="*/ 20514 w 21600"/>
                    <a:gd name="T13" fmla="*/ 8827 h 21600"/>
                    <a:gd name="T14" fmla="*/ 13658 w 21600"/>
                    <a:gd name="T15" fmla="*/ 8329 h 21600"/>
                    <a:gd name="T16" fmla="*/ 3163 w 21600"/>
                    <a:gd name="T17" fmla="*/ 3163 h 21600"/>
                    <a:gd name="T18" fmla="*/ 18437 w 21600"/>
                    <a:gd name="T19" fmla="*/ 18437 h 21600"/>
                  </a:gdLst>
                  <a:ahLst/>
                  <a:cxnLst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T16" t="T17" r="T18" b="T19"/>
                  <a:pathLst>
                    <a:path w="21600" h="21600">
                      <a:moveTo>
                        <a:pt x="15700" y="6563"/>
                      </a:moveTo>
                      <a:cubicBezTo>
                        <a:pt x="14470" y="5140"/>
                        <a:pt x="12681" y="4322"/>
                        <a:pt x="10800" y="4322"/>
                      </a:cubicBezTo>
                      <a:cubicBezTo>
                        <a:pt x="10716" y="4322"/>
                        <a:pt x="10632" y="4323"/>
                        <a:pt x="10549" y="4326"/>
                      </a:cubicBezTo>
                      <a:lnTo>
                        <a:pt x="10381" y="8"/>
                      </a:lnTo>
                      <a:cubicBezTo>
                        <a:pt x="10521" y="2"/>
                        <a:pt x="10660" y="0"/>
                        <a:pt x="10800" y="0"/>
                      </a:cubicBezTo>
                      <a:cubicBezTo>
                        <a:pt x="13936" y="0"/>
                        <a:pt x="16918" y="1363"/>
                        <a:pt x="18970" y="3736"/>
                      </a:cubicBezTo>
                      <a:lnTo>
                        <a:pt x="21012" y="1970"/>
                      </a:lnTo>
                      <a:lnTo>
                        <a:pt x="20514" y="8827"/>
                      </a:lnTo>
                      <a:lnTo>
                        <a:pt x="13658" y="8329"/>
                      </a:lnTo>
                      <a:lnTo>
                        <a:pt x="15700" y="656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09" name="Rectangle 493"/>
              <p:cNvSpPr>
                <a:spLocks noChangeAspect="1" noChangeArrowheads="1"/>
              </p:cNvSpPr>
              <p:nvPr/>
            </p:nvSpPr>
            <p:spPr bwMode="auto">
              <a:xfrm>
                <a:off x="9744" y="7971"/>
                <a:ext cx="28" cy="8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02" name="Group 494"/>
            <p:cNvGrpSpPr>
              <a:grpSpLocks noChangeAspect="1"/>
            </p:cNvGrpSpPr>
            <p:nvPr/>
          </p:nvGrpSpPr>
          <p:grpSpPr bwMode="auto">
            <a:xfrm rot="19202030">
              <a:off x="-2480451" y="2645449"/>
              <a:ext cx="454025" cy="768350"/>
              <a:chOff x="2520" y="2370"/>
              <a:chExt cx="7260" cy="12000"/>
            </a:xfrm>
          </p:grpSpPr>
          <p:sp>
            <p:nvSpPr>
              <p:cNvPr id="403" name="Freeform 495"/>
              <p:cNvSpPr>
                <a:spLocks noChangeAspect="1"/>
              </p:cNvSpPr>
              <p:nvPr/>
            </p:nvSpPr>
            <p:spPr bwMode="auto">
              <a:xfrm>
                <a:off x="2520" y="2370"/>
                <a:ext cx="7260" cy="12000"/>
              </a:xfrm>
              <a:custGeom>
                <a:avLst/>
                <a:gdLst>
                  <a:gd name="T0" fmla="*/ 4920 w 7260"/>
                  <a:gd name="T1" fmla="*/ 0 h 12000"/>
                  <a:gd name="T2" fmla="*/ 4920 w 7260"/>
                  <a:gd name="T3" fmla="*/ 2340 h 12000"/>
                  <a:gd name="T4" fmla="*/ 6390 w 7260"/>
                  <a:gd name="T5" fmla="*/ 2340 h 12000"/>
                  <a:gd name="T6" fmla="*/ 7260 w 7260"/>
                  <a:gd name="T7" fmla="*/ 3240 h 12000"/>
                  <a:gd name="T8" fmla="*/ 7260 w 7260"/>
                  <a:gd name="T9" fmla="*/ 9570 h 12000"/>
                  <a:gd name="T10" fmla="*/ 6060 w 7260"/>
                  <a:gd name="T11" fmla="*/ 12000 h 12000"/>
                  <a:gd name="T12" fmla="*/ 1200 w 7260"/>
                  <a:gd name="T13" fmla="*/ 12000 h 12000"/>
                  <a:gd name="T14" fmla="*/ 0 w 7260"/>
                  <a:gd name="T15" fmla="*/ 9570 h 12000"/>
                  <a:gd name="T16" fmla="*/ 0 w 7260"/>
                  <a:gd name="T17" fmla="*/ 3270 h 12000"/>
                  <a:gd name="T18" fmla="*/ 900 w 7260"/>
                  <a:gd name="T19" fmla="*/ 2340 h 12000"/>
                  <a:gd name="T20" fmla="*/ 2400 w 7260"/>
                  <a:gd name="T21" fmla="*/ 2340 h 12000"/>
                  <a:gd name="T22" fmla="*/ 2400 w 7260"/>
                  <a:gd name="T23" fmla="*/ 0 h 12000"/>
                  <a:gd name="T24" fmla="*/ 4920 w 7260"/>
                  <a:gd name="T25" fmla="*/ 0 h 1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260" h="12000">
                    <a:moveTo>
                      <a:pt x="4920" y="0"/>
                    </a:moveTo>
                    <a:lnTo>
                      <a:pt x="4920" y="2340"/>
                    </a:lnTo>
                    <a:lnTo>
                      <a:pt x="6390" y="2340"/>
                    </a:lnTo>
                    <a:lnTo>
                      <a:pt x="7260" y="3240"/>
                    </a:lnTo>
                    <a:lnTo>
                      <a:pt x="7260" y="9570"/>
                    </a:lnTo>
                    <a:lnTo>
                      <a:pt x="6060" y="12000"/>
                    </a:lnTo>
                    <a:lnTo>
                      <a:pt x="1200" y="12000"/>
                    </a:lnTo>
                    <a:lnTo>
                      <a:pt x="0" y="9570"/>
                    </a:lnTo>
                    <a:lnTo>
                      <a:pt x="0" y="3270"/>
                    </a:lnTo>
                    <a:lnTo>
                      <a:pt x="900" y="2340"/>
                    </a:lnTo>
                    <a:lnTo>
                      <a:pt x="2400" y="2340"/>
                    </a:lnTo>
                    <a:lnTo>
                      <a:pt x="2400" y="0"/>
                    </a:lnTo>
                    <a:lnTo>
                      <a:pt x="4920" y="0"/>
                    </a:lnTo>
                    <a:close/>
                  </a:path>
                </a:pathLst>
              </a:custGeom>
              <a:solidFill>
                <a:srgbClr val="CD986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4" name="Freeform 496"/>
              <p:cNvSpPr>
                <a:spLocks noChangeAspect="1"/>
              </p:cNvSpPr>
              <p:nvPr/>
            </p:nvSpPr>
            <p:spPr bwMode="auto">
              <a:xfrm>
                <a:off x="2580" y="2430"/>
                <a:ext cx="7140" cy="11880"/>
              </a:xfrm>
              <a:custGeom>
                <a:avLst/>
                <a:gdLst>
                  <a:gd name="T0" fmla="*/ 7140 w 7140"/>
                  <a:gd name="T1" fmla="*/ 3240 h 11880"/>
                  <a:gd name="T2" fmla="*/ 7140 w 7140"/>
                  <a:gd name="T3" fmla="*/ 9450 h 11880"/>
                  <a:gd name="T4" fmla="*/ 5940 w 7140"/>
                  <a:gd name="T5" fmla="*/ 11880 h 11880"/>
                  <a:gd name="T6" fmla="*/ 1200 w 7140"/>
                  <a:gd name="T7" fmla="*/ 11880 h 11880"/>
                  <a:gd name="T8" fmla="*/ 0 w 7140"/>
                  <a:gd name="T9" fmla="*/ 9510 h 11880"/>
                  <a:gd name="T10" fmla="*/ 0 w 7140"/>
                  <a:gd name="T11" fmla="*/ 3270 h 11880"/>
                  <a:gd name="T12" fmla="*/ 840 w 7140"/>
                  <a:gd name="T13" fmla="*/ 2340 h 11880"/>
                  <a:gd name="T14" fmla="*/ 2400 w 7140"/>
                  <a:gd name="T15" fmla="*/ 2340 h 11880"/>
                  <a:gd name="T16" fmla="*/ 2400 w 7140"/>
                  <a:gd name="T17" fmla="*/ 0 h 11880"/>
                  <a:gd name="T18" fmla="*/ 4800 w 7140"/>
                  <a:gd name="T19" fmla="*/ 0 h 11880"/>
                  <a:gd name="T20" fmla="*/ 4800 w 7140"/>
                  <a:gd name="T21" fmla="*/ 2340 h 11880"/>
                  <a:gd name="T22" fmla="*/ 6300 w 7140"/>
                  <a:gd name="T23" fmla="*/ 2340 h 11880"/>
                  <a:gd name="T24" fmla="*/ 7140 w 7140"/>
                  <a:gd name="T25" fmla="*/ 3240 h 11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140" h="11880">
                    <a:moveTo>
                      <a:pt x="7140" y="3240"/>
                    </a:moveTo>
                    <a:lnTo>
                      <a:pt x="7140" y="9450"/>
                    </a:lnTo>
                    <a:lnTo>
                      <a:pt x="5940" y="11880"/>
                    </a:lnTo>
                    <a:lnTo>
                      <a:pt x="1200" y="11880"/>
                    </a:lnTo>
                    <a:lnTo>
                      <a:pt x="0" y="9510"/>
                    </a:lnTo>
                    <a:lnTo>
                      <a:pt x="0" y="3270"/>
                    </a:lnTo>
                    <a:lnTo>
                      <a:pt x="840" y="2340"/>
                    </a:lnTo>
                    <a:lnTo>
                      <a:pt x="2400" y="2340"/>
                    </a:lnTo>
                    <a:lnTo>
                      <a:pt x="2400" y="0"/>
                    </a:lnTo>
                    <a:lnTo>
                      <a:pt x="4800" y="0"/>
                    </a:lnTo>
                    <a:lnTo>
                      <a:pt x="4800" y="2340"/>
                    </a:lnTo>
                    <a:lnTo>
                      <a:pt x="6300" y="2340"/>
                    </a:lnTo>
                    <a:lnTo>
                      <a:pt x="7140" y="3240"/>
                    </a:lnTo>
                    <a:close/>
                  </a:path>
                </a:pathLst>
              </a:custGeom>
              <a:solidFill>
                <a:srgbClr val="CD986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5" name="Freeform 497"/>
              <p:cNvSpPr>
                <a:spLocks noChangeAspect="1"/>
              </p:cNvSpPr>
              <p:nvPr/>
            </p:nvSpPr>
            <p:spPr bwMode="auto">
              <a:xfrm>
                <a:off x="5375" y="2814"/>
                <a:ext cx="1620" cy="780"/>
              </a:xfrm>
              <a:custGeom>
                <a:avLst/>
                <a:gdLst>
                  <a:gd name="T0" fmla="*/ 0 w 1620"/>
                  <a:gd name="T1" fmla="*/ 780 h 780"/>
                  <a:gd name="T2" fmla="*/ 0 w 1620"/>
                  <a:gd name="T3" fmla="*/ 0 h 780"/>
                  <a:gd name="T4" fmla="*/ 1620 w 1620"/>
                  <a:gd name="T5" fmla="*/ 0 h 780"/>
                  <a:gd name="T6" fmla="*/ 1620 w 1620"/>
                  <a:gd name="T7" fmla="*/ 780 h 780"/>
                  <a:gd name="T8" fmla="*/ 0 w 1620"/>
                  <a:gd name="T9" fmla="*/ 780 h 7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20" h="780">
                    <a:moveTo>
                      <a:pt x="0" y="780"/>
                    </a:moveTo>
                    <a:lnTo>
                      <a:pt x="0" y="0"/>
                    </a:lnTo>
                    <a:lnTo>
                      <a:pt x="1620" y="0"/>
                    </a:lnTo>
                    <a:lnTo>
                      <a:pt x="1620" y="780"/>
                    </a:lnTo>
                    <a:lnTo>
                      <a:pt x="0" y="780"/>
                    </a:lnTo>
                    <a:close/>
                  </a:path>
                </a:pathLst>
              </a:custGeom>
              <a:solidFill>
                <a:srgbClr val="CD986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" name="Freeform 498"/>
              <p:cNvSpPr>
                <a:spLocks noChangeAspect="1"/>
              </p:cNvSpPr>
              <p:nvPr/>
            </p:nvSpPr>
            <p:spPr bwMode="auto">
              <a:xfrm>
                <a:off x="3700" y="4760"/>
                <a:ext cx="4840" cy="7080"/>
              </a:xfrm>
              <a:custGeom>
                <a:avLst/>
                <a:gdLst>
                  <a:gd name="T0" fmla="*/ 3680 w 4840"/>
                  <a:gd name="T1" fmla="*/ 0 h 7080"/>
                  <a:gd name="T2" fmla="*/ 4840 w 4840"/>
                  <a:gd name="T3" fmla="*/ 760 h 7080"/>
                  <a:gd name="T4" fmla="*/ 4840 w 4840"/>
                  <a:gd name="T5" fmla="*/ 5260 h 7080"/>
                  <a:gd name="T6" fmla="*/ 4060 w 4840"/>
                  <a:gd name="T7" fmla="*/ 7080 h 7080"/>
                  <a:gd name="T8" fmla="*/ 880 w 4840"/>
                  <a:gd name="T9" fmla="*/ 7080 h 7080"/>
                  <a:gd name="T10" fmla="*/ 0 w 4840"/>
                  <a:gd name="T11" fmla="*/ 5300 h 7080"/>
                  <a:gd name="T12" fmla="*/ 0 w 4840"/>
                  <a:gd name="T13" fmla="*/ 740 h 7080"/>
                  <a:gd name="T14" fmla="*/ 1280 w 4840"/>
                  <a:gd name="T15" fmla="*/ 0 h 7080"/>
                  <a:gd name="T16" fmla="*/ 3680 w 4840"/>
                  <a:gd name="T17" fmla="*/ 0 h 70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40" h="7080">
                    <a:moveTo>
                      <a:pt x="3680" y="0"/>
                    </a:moveTo>
                    <a:lnTo>
                      <a:pt x="4840" y="760"/>
                    </a:lnTo>
                    <a:lnTo>
                      <a:pt x="4840" y="5260"/>
                    </a:lnTo>
                    <a:lnTo>
                      <a:pt x="4060" y="7080"/>
                    </a:lnTo>
                    <a:lnTo>
                      <a:pt x="880" y="7080"/>
                    </a:lnTo>
                    <a:lnTo>
                      <a:pt x="0" y="5300"/>
                    </a:lnTo>
                    <a:lnTo>
                      <a:pt x="0" y="740"/>
                    </a:lnTo>
                    <a:lnTo>
                      <a:pt x="1280" y="0"/>
                    </a:lnTo>
                    <a:lnTo>
                      <a:pt x="3680" y="0"/>
                    </a:lnTo>
                    <a:close/>
                  </a:path>
                </a:pathLst>
              </a:custGeom>
              <a:solidFill>
                <a:srgbClr val="CD986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7" name="Freeform 499"/>
              <p:cNvSpPr>
                <a:spLocks noChangeAspect="1"/>
              </p:cNvSpPr>
              <p:nvPr/>
            </p:nvSpPr>
            <p:spPr bwMode="auto">
              <a:xfrm>
                <a:off x="4970" y="5538"/>
                <a:ext cx="2414" cy="4402"/>
              </a:xfrm>
              <a:custGeom>
                <a:avLst/>
                <a:gdLst>
                  <a:gd name="T0" fmla="*/ 0 w 2414"/>
                  <a:gd name="T1" fmla="*/ 0 h 4402"/>
                  <a:gd name="T2" fmla="*/ 2414 w 2414"/>
                  <a:gd name="T3" fmla="*/ 0 h 4402"/>
                  <a:gd name="T4" fmla="*/ 2414 w 2414"/>
                  <a:gd name="T5" fmla="*/ 4402 h 4402"/>
                  <a:gd name="T6" fmla="*/ 0 w 2414"/>
                  <a:gd name="T7" fmla="*/ 4402 h 4402"/>
                  <a:gd name="T8" fmla="*/ 0 w 2414"/>
                  <a:gd name="T9" fmla="*/ 0 h 4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14" h="4402">
                    <a:moveTo>
                      <a:pt x="0" y="0"/>
                    </a:moveTo>
                    <a:lnTo>
                      <a:pt x="2414" y="0"/>
                    </a:lnTo>
                    <a:lnTo>
                      <a:pt x="2414" y="4402"/>
                    </a:lnTo>
                    <a:lnTo>
                      <a:pt x="0" y="44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986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54" name="Group 453"/>
          <p:cNvGrpSpPr/>
          <p:nvPr/>
        </p:nvGrpSpPr>
        <p:grpSpPr>
          <a:xfrm>
            <a:off x="-5423505" y="5469832"/>
            <a:ext cx="833398" cy="922731"/>
            <a:chOff x="-2860529" y="2457111"/>
            <a:chExt cx="1709547" cy="1892797"/>
          </a:xfrm>
          <a:scene3d>
            <a:camera prst="orthographicFront">
              <a:rot lat="0" lon="10800000" rev="0"/>
            </a:camera>
            <a:lightRig rig="threePt" dir="t"/>
          </a:scene3d>
        </p:grpSpPr>
        <p:grpSp>
          <p:nvGrpSpPr>
            <p:cNvPr id="455" name="Group 440"/>
            <p:cNvGrpSpPr>
              <a:grpSpLocks noChangeAspect="1"/>
            </p:cNvGrpSpPr>
            <p:nvPr/>
          </p:nvGrpSpPr>
          <p:grpSpPr bwMode="auto">
            <a:xfrm>
              <a:off x="-2248897" y="2971577"/>
              <a:ext cx="1097915" cy="1378331"/>
              <a:chOff x="4118" y="8431"/>
              <a:chExt cx="5757" cy="7230"/>
            </a:xfrm>
          </p:grpSpPr>
          <p:grpSp>
            <p:nvGrpSpPr>
              <p:cNvPr id="467" name="Group 441"/>
              <p:cNvGrpSpPr>
                <a:grpSpLocks noChangeAspect="1"/>
              </p:cNvGrpSpPr>
              <p:nvPr/>
            </p:nvGrpSpPr>
            <p:grpSpPr bwMode="auto">
              <a:xfrm>
                <a:off x="4118" y="11995"/>
                <a:ext cx="5757" cy="3666"/>
                <a:chOff x="3189" y="4717"/>
                <a:chExt cx="5757" cy="3666"/>
              </a:xfrm>
            </p:grpSpPr>
            <p:grpSp>
              <p:nvGrpSpPr>
                <p:cNvPr id="498" name="Group 442"/>
                <p:cNvGrpSpPr>
                  <a:grpSpLocks noChangeAspect="1"/>
                </p:cNvGrpSpPr>
                <p:nvPr/>
              </p:nvGrpSpPr>
              <p:grpSpPr bwMode="auto">
                <a:xfrm>
                  <a:off x="3189" y="6963"/>
                  <a:ext cx="1136" cy="1420"/>
                  <a:chOff x="7916" y="7287"/>
                  <a:chExt cx="727" cy="951"/>
                </a:xfrm>
              </p:grpSpPr>
              <p:sp>
                <p:nvSpPr>
                  <p:cNvPr id="506" name="Freeform 443"/>
                  <p:cNvSpPr>
                    <a:spLocks noChangeAspect="1"/>
                  </p:cNvSpPr>
                  <p:nvPr/>
                </p:nvSpPr>
                <p:spPr bwMode="auto">
                  <a:xfrm>
                    <a:off x="7928" y="7290"/>
                    <a:ext cx="712" cy="795"/>
                  </a:xfrm>
                  <a:custGeom>
                    <a:avLst/>
                    <a:gdLst>
                      <a:gd name="T0" fmla="*/ 585 w 712"/>
                      <a:gd name="T1" fmla="*/ 0 h 795"/>
                      <a:gd name="T2" fmla="*/ 0 w 712"/>
                      <a:gd name="T3" fmla="*/ 788 h 795"/>
                      <a:gd name="T4" fmla="*/ 135 w 712"/>
                      <a:gd name="T5" fmla="*/ 795 h 795"/>
                      <a:gd name="T6" fmla="*/ 712 w 712"/>
                      <a:gd name="T7" fmla="*/ 0 h 795"/>
                      <a:gd name="T8" fmla="*/ 585 w 712"/>
                      <a:gd name="T9" fmla="*/ 0 h 7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12" h="795">
                        <a:moveTo>
                          <a:pt x="585" y="0"/>
                        </a:moveTo>
                        <a:lnTo>
                          <a:pt x="0" y="788"/>
                        </a:lnTo>
                        <a:lnTo>
                          <a:pt x="135" y="795"/>
                        </a:lnTo>
                        <a:lnTo>
                          <a:pt x="712" y="0"/>
                        </a:lnTo>
                        <a:lnTo>
                          <a:pt x="585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7" name="Freeform 444"/>
                  <p:cNvSpPr>
                    <a:spLocks noChangeAspect="1"/>
                  </p:cNvSpPr>
                  <p:nvPr/>
                </p:nvSpPr>
                <p:spPr bwMode="auto">
                  <a:xfrm>
                    <a:off x="7916" y="8076"/>
                    <a:ext cx="145" cy="162"/>
                  </a:xfrm>
                  <a:custGeom>
                    <a:avLst/>
                    <a:gdLst>
                      <a:gd name="T0" fmla="*/ 0 w 129"/>
                      <a:gd name="T1" fmla="*/ 0 h 162"/>
                      <a:gd name="T2" fmla="*/ 0 w 129"/>
                      <a:gd name="T3" fmla="*/ 162 h 162"/>
                      <a:gd name="T4" fmla="*/ 129 w 129"/>
                      <a:gd name="T5" fmla="*/ 162 h 162"/>
                      <a:gd name="T6" fmla="*/ 129 w 129"/>
                      <a:gd name="T7" fmla="*/ 6 h 162"/>
                      <a:gd name="T8" fmla="*/ 0 w 129"/>
                      <a:gd name="T9" fmla="*/ 0 h 1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9" h="162">
                        <a:moveTo>
                          <a:pt x="0" y="0"/>
                        </a:moveTo>
                        <a:lnTo>
                          <a:pt x="0" y="162"/>
                        </a:lnTo>
                        <a:lnTo>
                          <a:pt x="129" y="162"/>
                        </a:lnTo>
                        <a:lnTo>
                          <a:pt x="129" y="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8" name="Freeform 445"/>
                  <p:cNvSpPr>
                    <a:spLocks noChangeAspect="1"/>
                  </p:cNvSpPr>
                  <p:nvPr/>
                </p:nvSpPr>
                <p:spPr bwMode="auto">
                  <a:xfrm>
                    <a:off x="8061" y="7287"/>
                    <a:ext cx="582" cy="951"/>
                  </a:xfrm>
                  <a:custGeom>
                    <a:avLst/>
                    <a:gdLst>
                      <a:gd name="T0" fmla="*/ 0 w 582"/>
                      <a:gd name="T1" fmla="*/ 795 h 951"/>
                      <a:gd name="T2" fmla="*/ 582 w 582"/>
                      <a:gd name="T3" fmla="*/ 0 h 951"/>
                      <a:gd name="T4" fmla="*/ 579 w 582"/>
                      <a:gd name="T5" fmla="*/ 156 h 951"/>
                      <a:gd name="T6" fmla="*/ 0 w 582"/>
                      <a:gd name="T7" fmla="*/ 951 h 951"/>
                      <a:gd name="T8" fmla="*/ 0 w 582"/>
                      <a:gd name="T9" fmla="*/ 795 h 9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82" h="951">
                        <a:moveTo>
                          <a:pt x="0" y="795"/>
                        </a:moveTo>
                        <a:lnTo>
                          <a:pt x="582" y="0"/>
                        </a:lnTo>
                        <a:lnTo>
                          <a:pt x="579" y="156"/>
                        </a:lnTo>
                        <a:lnTo>
                          <a:pt x="0" y="951"/>
                        </a:lnTo>
                        <a:lnTo>
                          <a:pt x="0" y="795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99" name="Group 446"/>
                <p:cNvGrpSpPr>
                  <a:grpSpLocks noChangeAspect="1"/>
                </p:cNvGrpSpPr>
                <p:nvPr/>
              </p:nvGrpSpPr>
              <p:grpSpPr bwMode="auto">
                <a:xfrm>
                  <a:off x="3834" y="4717"/>
                  <a:ext cx="4544" cy="3096"/>
                  <a:chOff x="3834" y="4717"/>
                  <a:chExt cx="4544" cy="3096"/>
                </a:xfrm>
              </p:grpSpPr>
              <p:sp>
                <p:nvSpPr>
                  <p:cNvPr id="504" name="AutoShape 44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34" y="7473"/>
                    <a:ext cx="4544" cy="3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rgbClr val="FF000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5" name="AutoShape 44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953" y="4717"/>
                    <a:ext cx="340" cy="28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rgbClr val="FF000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500" name="Group 449"/>
                <p:cNvGrpSpPr>
                  <a:grpSpLocks noChangeAspect="1"/>
                </p:cNvGrpSpPr>
                <p:nvPr/>
              </p:nvGrpSpPr>
              <p:grpSpPr bwMode="auto">
                <a:xfrm>
                  <a:off x="7810" y="6958"/>
                  <a:ext cx="1136" cy="1420"/>
                  <a:chOff x="7916" y="7287"/>
                  <a:chExt cx="727" cy="951"/>
                </a:xfrm>
              </p:grpSpPr>
              <p:sp>
                <p:nvSpPr>
                  <p:cNvPr id="501" name="Freeform 450"/>
                  <p:cNvSpPr>
                    <a:spLocks noChangeAspect="1"/>
                  </p:cNvSpPr>
                  <p:nvPr/>
                </p:nvSpPr>
                <p:spPr bwMode="auto">
                  <a:xfrm>
                    <a:off x="7928" y="7290"/>
                    <a:ext cx="712" cy="795"/>
                  </a:xfrm>
                  <a:custGeom>
                    <a:avLst/>
                    <a:gdLst>
                      <a:gd name="T0" fmla="*/ 585 w 712"/>
                      <a:gd name="T1" fmla="*/ 0 h 795"/>
                      <a:gd name="T2" fmla="*/ 0 w 712"/>
                      <a:gd name="T3" fmla="*/ 788 h 795"/>
                      <a:gd name="T4" fmla="*/ 135 w 712"/>
                      <a:gd name="T5" fmla="*/ 795 h 795"/>
                      <a:gd name="T6" fmla="*/ 712 w 712"/>
                      <a:gd name="T7" fmla="*/ 0 h 795"/>
                      <a:gd name="T8" fmla="*/ 585 w 712"/>
                      <a:gd name="T9" fmla="*/ 0 h 7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12" h="795">
                        <a:moveTo>
                          <a:pt x="585" y="0"/>
                        </a:moveTo>
                        <a:lnTo>
                          <a:pt x="0" y="788"/>
                        </a:lnTo>
                        <a:lnTo>
                          <a:pt x="135" y="795"/>
                        </a:lnTo>
                        <a:lnTo>
                          <a:pt x="712" y="0"/>
                        </a:lnTo>
                        <a:lnTo>
                          <a:pt x="585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2" name="Freeform 451"/>
                  <p:cNvSpPr>
                    <a:spLocks noChangeAspect="1"/>
                  </p:cNvSpPr>
                  <p:nvPr/>
                </p:nvSpPr>
                <p:spPr bwMode="auto">
                  <a:xfrm>
                    <a:off x="7916" y="8076"/>
                    <a:ext cx="145" cy="162"/>
                  </a:xfrm>
                  <a:custGeom>
                    <a:avLst/>
                    <a:gdLst>
                      <a:gd name="T0" fmla="*/ 0 w 129"/>
                      <a:gd name="T1" fmla="*/ 0 h 162"/>
                      <a:gd name="T2" fmla="*/ 0 w 129"/>
                      <a:gd name="T3" fmla="*/ 162 h 162"/>
                      <a:gd name="T4" fmla="*/ 129 w 129"/>
                      <a:gd name="T5" fmla="*/ 162 h 162"/>
                      <a:gd name="T6" fmla="*/ 129 w 129"/>
                      <a:gd name="T7" fmla="*/ 6 h 162"/>
                      <a:gd name="T8" fmla="*/ 0 w 129"/>
                      <a:gd name="T9" fmla="*/ 0 h 1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9" h="162">
                        <a:moveTo>
                          <a:pt x="0" y="0"/>
                        </a:moveTo>
                        <a:lnTo>
                          <a:pt x="0" y="162"/>
                        </a:lnTo>
                        <a:lnTo>
                          <a:pt x="129" y="162"/>
                        </a:lnTo>
                        <a:lnTo>
                          <a:pt x="129" y="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3" name="Freeform 452"/>
                  <p:cNvSpPr>
                    <a:spLocks noChangeAspect="1"/>
                  </p:cNvSpPr>
                  <p:nvPr/>
                </p:nvSpPr>
                <p:spPr bwMode="auto">
                  <a:xfrm>
                    <a:off x="8061" y="7287"/>
                    <a:ext cx="582" cy="951"/>
                  </a:xfrm>
                  <a:custGeom>
                    <a:avLst/>
                    <a:gdLst>
                      <a:gd name="T0" fmla="*/ 0 w 582"/>
                      <a:gd name="T1" fmla="*/ 795 h 951"/>
                      <a:gd name="T2" fmla="*/ 582 w 582"/>
                      <a:gd name="T3" fmla="*/ 0 h 951"/>
                      <a:gd name="T4" fmla="*/ 579 w 582"/>
                      <a:gd name="T5" fmla="*/ 156 h 951"/>
                      <a:gd name="T6" fmla="*/ 0 w 582"/>
                      <a:gd name="T7" fmla="*/ 951 h 951"/>
                      <a:gd name="T8" fmla="*/ 0 w 582"/>
                      <a:gd name="T9" fmla="*/ 795 h 9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82" h="951">
                        <a:moveTo>
                          <a:pt x="0" y="795"/>
                        </a:moveTo>
                        <a:lnTo>
                          <a:pt x="582" y="0"/>
                        </a:lnTo>
                        <a:lnTo>
                          <a:pt x="579" y="156"/>
                        </a:lnTo>
                        <a:lnTo>
                          <a:pt x="0" y="951"/>
                        </a:lnTo>
                        <a:lnTo>
                          <a:pt x="0" y="795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68" name="Group 453"/>
              <p:cNvGrpSpPr>
                <a:grpSpLocks noChangeAspect="1"/>
              </p:cNvGrpSpPr>
              <p:nvPr/>
            </p:nvGrpSpPr>
            <p:grpSpPr bwMode="auto">
              <a:xfrm rot="-415811">
                <a:off x="4479" y="8431"/>
                <a:ext cx="3377" cy="5713"/>
                <a:chOff x="4479" y="8431"/>
                <a:chExt cx="3377" cy="5713"/>
              </a:xfrm>
            </p:grpSpPr>
            <p:sp>
              <p:nvSpPr>
                <p:cNvPr id="469" name="AutoShape 454"/>
                <p:cNvSpPr>
                  <a:spLocks noChangeAspect="1" noChangeArrowheads="1"/>
                </p:cNvSpPr>
                <p:nvPr/>
              </p:nvSpPr>
              <p:spPr bwMode="auto">
                <a:xfrm>
                  <a:off x="6783" y="13957"/>
                  <a:ext cx="255" cy="187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0" name="AutoShape 455"/>
                <p:cNvSpPr>
                  <a:spLocks noChangeAspect="1" noChangeArrowheads="1"/>
                </p:cNvSpPr>
                <p:nvPr/>
              </p:nvSpPr>
              <p:spPr bwMode="auto">
                <a:xfrm>
                  <a:off x="6010" y="13744"/>
                  <a:ext cx="1846" cy="255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" name="AutoShape 456"/>
                <p:cNvSpPr>
                  <a:spLocks noChangeAspect="1" noChangeArrowheads="1"/>
                </p:cNvSpPr>
                <p:nvPr/>
              </p:nvSpPr>
              <p:spPr bwMode="auto">
                <a:xfrm>
                  <a:off x="6794" y="11967"/>
                  <a:ext cx="255" cy="1843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2" name="Line 457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6793" y="13766"/>
                  <a:ext cx="1" cy="23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3" name="Line 458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6980" y="13778"/>
                  <a:ext cx="1" cy="23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74" name="Group 459"/>
                <p:cNvGrpSpPr>
                  <a:grpSpLocks noChangeAspect="1"/>
                </p:cNvGrpSpPr>
                <p:nvPr/>
              </p:nvGrpSpPr>
              <p:grpSpPr bwMode="auto">
                <a:xfrm rot="-2126836">
                  <a:off x="4479" y="8431"/>
                  <a:ext cx="2698" cy="4323"/>
                  <a:chOff x="5538" y="8094"/>
                  <a:chExt cx="2698" cy="4323"/>
                </a:xfrm>
              </p:grpSpPr>
              <p:grpSp>
                <p:nvGrpSpPr>
                  <p:cNvPr id="475" name="Group 460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6568" y="11700"/>
                    <a:ext cx="710" cy="710"/>
                    <a:chOff x="5680" y="4429"/>
                    <a:chExt cx="710" cy="710"/>
                  </a:xfrm>
                </p:grpSpPr>
                <p:sp>
                  <p:nvSpPr>
                    <p:cNvPr id="491" name="Oval 461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5680" y="4429"/>
                      <a:ext cx="710" cy="71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2" name="Oval 462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6016" y="5067"/>
                      <a:ext cx="45" cy="45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3" name="Oval 463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6018" y="4767"/>
                      <a:ext cx="45" cy="45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4" name="Oval 464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6183" y="5007"/>
                      <a:ext cx="45" cy="45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5" name="Oval 465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6279" y="4872"/>
                      <a:ext cx="45" cy="45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6" name="Oval 466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5850" y="5022"/>
                      <a:ext cx="45" cy="45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7" name="Oval 467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5742" y="4887"/>
                      <a:ext cx="45" cy="45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476" name="AutoShape 46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538" y="11819"/>
                    <a:ext cx="2698" cy="255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rgbClr val="FF000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477" name="Group 469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6510" y="11707"/>
                    <a:ext cx="710" cy="710"/>
                    <a:chOff x="5680" y="4429"/>
                    <a:chExt cx="710" cy="710"/>
                  </a:xfrm>
                </p:grpSpPr>
                <p:sp>
                  <p:nvSpPr>
                    <p:cNvPr id="484" name="Oval 470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5680" y="4429"/>
                      <a:ext cx="710" cy="71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85" name="Oval 471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6016" y="5067"/>
                      <a:ext cx="45" cy="45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86" name="Oval 472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6018" y="4767"/>
                      <a:ext cx="45" cy="45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87" name="Oval 473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6183" y="5007"/>
                      <a:ext cx="45" cy="45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88" name="Oval 474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6279" y="4872"/>
                      <a:ext cx="45" cy="45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89" name="Oval 475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5850" y="5022"/>
                      <a:ext cx="45" cy="45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0" name="Oval 476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5742" y="4887"/>
                      <a:ext cx="45" cy="45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78" name="Group 477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7971" y="8098"/>
                    <a:ext cx="255" cy="3792"/>
                    <a:chOff x="4963" y="1988"/>
                    <a:chExt cx="255" cy="3792"/>
                  </a:xfrm>
                </p:grpSpPr>
                <p:sp>
                  <p:nvSpPr>
                    <p:cNvPr id="482" name="AutoShape 478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4963" y="5070"/>
                      <a:ext cx="255" cy="710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83" name="AutoShape 479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4989" y="1988"/>
                      <a:ext cx="215" cy="3141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rgbClr val="FFCC99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79" name="Group 480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5550" y="8094"/>
                    <a:ext cx="255" cy="3792"/>
                    <a:chOff x="4963" y="1988"/>
                    <a:chExt cx="255" cy="3792"/>
                  </a:xfrm>
                </p:grpSpPr>
                <p:sp>
                  <p:nvSpPr>
                    <p:cNvPr id="480" name="AutoShape 481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4963" y="5070"/>
                      <a:ext cx="255" cy="710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81" name="AutoShape 482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4989" y="1988"/>
                      <a:ext cx="215" cy="3141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rgbClr val="FFCC99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grpSp>
          <p:nvGrpSpPr>
            <p:cNvPr id="456" name="Group 489"/>
            <p:cNvGrpSpPr>
              <a:grpSpLocks noChangeAspect="1"/>
            </p:cNvGrpSpPr>
            <p:nvPr/>
          </p:nvGrpSpPr>
          <p:grpSpPr bwMode="auto">
            <a:xfrm rot="19312391">
              <a:off x="-2860529" y="2457111"/>
              <a:ext cx="560070" cy="435530"/>
              <a:chOff x="9372" y="7952"/>
              <a:chExt cx="765" cy="595"/>
            </a:xfrm>
          </p:grpSpPr>
          <p:grpSp>
            <p:nvGrpSpPr>
              <p:cNvPr id="463" name="Group 490"/>
              <p:cNvGrpSpPr>
                <a:grpSpLocks noChangeAspect="1"/>
              </p:cNvGrpSpPr>
              <p:nvPr/>
            </p:nvGrpSpPr>
            <p:grpSpPr bwMode="auto">
              <a:xfrm>
                <a:off x="9372" y="7952"/>
                <a:ext cx="765" cy="595"/>
                <a:chOff x="5680" y="6390"/>
                <a:chExt cx="1278" cy="994"/>
              </a:xfrm>
            </p:grpSpPr>
            <p:sp>
              <p:nvSpPr>
                <p:cNvPr id="465" name="AutoShape 491"/>
                <p:cNvSpPr>
                  <a:spLocks noChangeAspect="1" noChangeArrowheads="1"/>
                </p:cNvSpPr>
                <p:nvPr/>
              </p:nvSpPr>
              <p:spPr bwMode="auto">
                <a:xfrm>
                  <a:off x="5680" y="6390"/>
                  <a:ext cx="1278" cy="994"/>
                </a:xfrm>
                <a:custGeom>
                  <a:avLst/>
                  <a:gdLst>
                    <a:gd name="G0" fmla="+- -2676752 0 0"/>
                    <a:gd name="G1" fmla="+- -6043719 0 0"/>
                    <a:gd name="G2" fmla="+- -2676752 0 -6043719"/>
                    <a:gd name="G3" fmla="+- 10800 0 0"/>
                    <a:gd name="G4" fmla="+- 0 0 -2676752"/>
                    <a:gd name="T0" fmla="*/ 360 256 1"/>
                    <a:gd name="T1" fmla="*/ 0 256 1"/>
                    <a:gd name="G5" fmla="+- G2 T0 T1"/>
                    <a:gd name="G6" fmla="?: G2 G2 G5"/>
                    <a:gd name="G7" fmla="+- 0 0 G6"/>
                    <a:gd name="G8" fmla="+- 6478 0 0"/>
                    <a:gd name="G9" fmla="+- 0 0 -6043719"/>
                    <a:gd name="G10" fmla="+- 6478 0 2700"/>
                    <a:gd name="G11" fmla="cos G10 -2676752"/>
                    <a:gd name="G12" fmla="sin G10 -2676752"/>
                    <a:gd name="G13" fmla="cos 13500 -2676752"/>
                    <a:gd name="G14" fmla="sin 13500 -2676752"/>
                    <a:gd name="G15" fmla="+- G11 10800 0"/>
                    <a:gd name="G16" fmla="+- G12 10800 0"/>
                    <a:gd name="G17" fmla="+- G13 10800 0"/>
                    <a:gd name="G18" fmla="+- G14 10800 0"/>
                    <a:gd name="G19" fmla="*/ 6478 1 2"/>
                    <a:gd name="G20" fmla="+- G19 5400 0"/>
                    <a:gd name="G21" fmla="cos G20 -2676752"/>
                    <a:gd name="G22" fmla="sin G20 -2676752"/>
                    <a:gd name="G23" fmla="+- G21 10800 0"/>
                    <a:gd name="G24" fmla="+- G12 G23 G22"/>
                    <a:gd name="G25" fmla="+- G22 G23 G11"/>
                    <a:gd name="G26" fmla="cos 10800 -2676752"/>
                    <a:gd name="G27" fmla="sin 10800 -2676752"/>
                    <a:gd name="G28" fmla="cos 6478 -2676752"/>
                    <a:gd name="G29" fmla="sin 6478 -2676752"/>
                    <a:gd name="G30" fmla="+- G26 10800 0"/>
                    <a:gd name="G31" fmla="+- G27 10800 0"/>
                    <a:gd name="G32" fmla="+- G28 10800 0"/>
                    <a:gd name="G33" fmla="+- G29 10800 0"/>
                    <a:gd name="G34" fmla="+- G19 5400 0"/>
                    <a:gd name="G35" fmla="cos G34 -6043719"/>
                    <a:gd name="G36" fmla="sin G34 -6043719"/>
                    <a:gd name="G37" fmla="+/ -6043719 -2676752 2"/>
                    <a:gd name="T2" fmla="*/ 180 256 1"/>
                    <a:gd name="T3" fmla="*/ 0 256 1"/>
                    <a:gd name="G38" fmla="+- G37 T2 T3"/>
                    <a:gd name="G39" fmla="?: G2 G37 G38"/>
                    <a:gd name="G40" fmla="cos 10800 G39"/>
                    <a:gd name="G41" fmla="sin 10800 G39"/>
                    <a:gd name="G42" fmla="cos 6478 G39"/>
                    <a:gd name="G43" fmla="sin 6478 G39"/>
                    <a:gd name="G44" fmla="+- G40 10800 0"/>
                    <a:gd name="G45" fmla="+- G41 10800 0"/>
                    <a:gd name="G46" fmla="+- G42 10800 0"/>
                    <a:gd name="G47" fmla="+- G43 10800 0"/>
                    <a:gd name="G48" fmla="+- G35 10800 0"/>
                    <a:gd name="G49" fmla="+- G36 10800 0"/>
                    <a:gd name="T4" fmla="*/ 15100 w 21600"/>
                    <a:gd name="T5" fmla="*/ 893 h 21600"/>
                    <a:gd name="T6" fmla="*/ 10465 w 21600"/>
                    <a:gd name="T7" fmla="*/ 2167 h 21600"/>
                    <a:gd name="T8" fmla="*/ 13379 w 21600"/>
                    <a:gd name="T9" fmla="*/ 4857 h 21600"/>
                    <a:gd name="T10" fmla="*/ 21012 w 21600"/>
                    <a:gd name="T11" fmla="*/ 1970 h 21600"/>
                    <a:gd name="T12" fmla="*/ 20514 w 21600"/>
                    <a:gd name="T13" fmla="*/ 8827 h 21600"/>
                    <a:gd name="T14" fmla="*/ 13658 w 21600"/>
                    <a:gd name="T15" fmla="*/ 8329 h 21600"/>
                    <a:gd name="T16" fmla="*/ 3163 w 21600"/>
                    <a:gd name="T17" fmla="*/ 3163 h 21600"/>
                    <a:gd name="T18" fmla="*/ 18437 w 21600"/>
                    <a:gd name="T19" fmla="*/ 18437 h 21600"/>
                  </a:gdLst>
                  <a:ahLst/>
                  <a:cxnLst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T16" t="T17" r="T18" b="T19"/>
                  <a:pathLst>
                    <a:path w="21600" h="21600">
                      <a:moveTo>
                        <a:pt x="15700" y="6563"/>
                      </a:moveTo>
                      <a:cubicBezTo>
                        <a:pt x="14470" y="5140"/>
                        <a:pt x="12681" y="4322"/>
                        <a:pt x="10800" y="4322"/>
                      </a:cubicBezTo>
                      <a:cubicBezTo>
                        <a:pt x="10716" y="4322"/>
                        <a:pt x="10632" y="4323"/>
                        <a:pt x="10549" y="4326"/>
                      </a:cubicBezTo>
                      <a:lnTo>
                        <a:pt x="10381" y="8"/>
                      </a:lnTo>
                      <a:cubicBezTo>
                        <a:pt x="10521" y="2"/>
                        <a:pt x="10660" y="0"/>
                        <a:pt x="10800" y="0"/>
                      </a:cubicBezTo>
                      <a:cubicBezTo>
                        <a:pt x="13936" y="0"/>
                        <a:pt x="16918" y="1363"/>
                        <a:pt x="18970" y="3736"/>
                      </a:cubicBezTo>
                      <a:lnTo>
                        <a:pt x="21012" y="1970"/>
                      </a:lnTo>
                      <a:lnTo>
                        <a:pt x="20514" y="8827"/>
                      </a:lnTo>
                      <a:lnTo>
                        <a:pt x="13658" y="8329"/>
                      </a:lnTo>
                      <a:lnTo>
                        <a:pt x="15700" y="656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6" name="AutoShape 492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5680" y="6390"/>
                  <a:ext cx="1278" cy="994"/>
                </a:xfrm>
                <a:custGeom>
                  <a:avLst/>
                  <a:gdLst>
                    <a:gd name="G0" fmla="+- -2676752 0 0"/>
                    <a:gd name="G1" fmla="+- -6043719 0 0"/>
                    <a:gd name="G2" fmla="+- -2676752 0 -6043719"/>
                    <a:gd name="G3" fmla="+- 10800 0 0"/>
                    <a:gd name="G4" fmla="+- 0 0 -2676752"/>
                    <a:gd name="T0" fmla="*/ 360 256 1"/>
                    <a:gd name="T1" fmla="*/ 0 256 1"/>
                    <a:gd name="G5" fmla="+- G2 T0 T1"/>
                    <a:gd name="G6" fmla="?: G2 G2 G5"/>
                    <a:gd name="G7" fmla="+- 0 0 G6"/>
                    <a:gd name="G8" fmla="+- 6478 0 0"/>
                    <a:gd name="G9" fmla="+- 0 0 -6043719"/>
                    <a:gd name="G10" fmla="+- 6478 0 2700"/>
                    <a:gd name="G11" fmla="cos G10 -2676752"/>
                    <a:gd name="G12" fmla="sin G10 -2676752"/>
                    <a:gd name="G13" fmla="cos 13500 -2676752"/>
                    <a:gd name="G14" fmla="sin 13500 -2676752"/>
                    <a:gd name="G15" fmla="+- G11 10800 0"/>
                    <a:gd name="G16" fmla="+- G12 10800 0"/>
                    <a:gd name="G17" fmla="+- G13 10800 0"/>
                    <a:gd name="G18" fmla="+- G14 10800 0"/>
                    <a:gd name="G19" fmla="*/ 6478 1 2"/>
                    <a:gd name="G20" fmla="+- G19 5400 0"/>
                    <a:gd name="G21" fmla="cos G20 -2676752"/>
                    <a:gd name="G22" fmla="sin G20 -2676752"/>
                    <a:gd name="G23" fmla="+- G21 10800 0"/>
                    <a:gd name="G24" fmla="+- G12 G23 G22"/>
                    <a:gd name="G25" fmla="+- G22 G23 G11"/>
                    <a:gd name="G26" fmla="cos 10800 -2676752"/>
                    <a:gd name="G27" fmla="sin 10800 -2676752"/>
                    <a:gd name="G28" fmla="cos 6478 -2676752"/>
                    <a:gd name="G29" fmla="sin 6478 -2676752"/>
                    <a:gd name="G30" fmla="+- G26 10800 0"/>
                    <a:gd name="G31" fmla="+- G27 10800 0"/>
                    <a:gd name="G32" fmla="+- G28 10800 0"/>
                    <a:gd name="G33" fmla="+- G29 10800 0"/>
                    <a:gd name="G34" fmla="+- G19 5400 0"/>
                    <a:gd name="G35" fmla="cos G34 -6043719"/>
                    <a:gd name="G36" fmla="sin G34 -6043719"/>
                    <a:gd name="G37" fmla="+/ -6043719 -2676752 2"/>
                    <a:gd name="T2" fmla="*/ 180 256 1"/>
                    <a:gd name="T3" fmla="*/ 0 256 1"/>
                    <a:gd name="G38" fmla="+- G37 T2 T3"/>
                    <a:gd name="G39" fmla="?: G2 G37 G38"/>
                    <a:gd name="G40" fmla="cos 10800 G39"/>
                    <a:gd name="G41" fmla="sin 10800 G39"/>
                    <a:gd name="G42" fmla="cos 6478 G39"/>
                    <a:gd name="G43" fmla="sin 6478 G39"/>
                    <a:gd name="G44" fmla="+- G40 10800 0"/>
                    <a:gd name="G45" fmla="+- G41 10800 0"/>
                    <a:gd name="G46" fmla="+- G42 10800 0"/>
                    <a:gd name="G47" fmla="+- G43 10800 0"/>
                    <a:gd name="G48" fmla="+- G35 10800 0"/>
                    <a:gd name="G49" fmla="+- G36 10800 0"/>
                    <a:gd name="T4" fmla="*/ 15100 w 21600"/>
                    <a:gd name="T5" fmla="*/ 893 h 21600"/>
                    <a:gd name="T6" fmla="*/ 10465 w 21600"/>
                    <a:gd name="T7" fmla="*/ 2167 h 21600"/>
                    <a:gd name="T8" fmla="*/ 13379 w 21600"/>
                    <a:gd name="T9" fmla="*/ 4857 h 21600"/>
                    <a:gd name="T10" fmla="*/ 21012 w 21600"/>
                    <a:gd name="T11" fmla="*/ 1970 h 21600"/>
                    <a:gd name="T12" fmla="*/ 20514 w 21600"/>
                    <a:gd name="T13" fmla="*/ 8827 h 21600"/>
                    <a:gd name="T14" fmla="*/ 13658 w 21600"/>
                    <a:gd name="T15" fmla="*/ 8329 h 21600"/>
                    <a:gd name="T16" fmla="*/ 3163 w 21600"/>
                    <a:gd name="T17" fmla="*/ 3163 h 21600"/>
                    <a:gd name="T18" fmla="*/ 18437 w 21600"/>
                    <a:gd name="T19" fmla="*/ 18437 h 21600"/>
                  </a:gdLst>
                  <a:ahLst/>
                  <a:cxnLst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T16" t="T17" r="T18" b="T19"/>
                  <a:pathLst>
                    <a:path w="21600" h="21600">
                      <a:moveTo>
                        <a:pt x="15700" y="6563"/>
                      </a:moveTo>
                      <a:cubicBezTo>
                        <a:pt x="14470" y="5140"/>
                        <a:pt x="12681" y="4322"/>
                        <a:pt x="10800" y="4322"/>
                      </a:cubicBezTo>
                      <a:cubicBezTo>
                        <a:pt x="10716" y="4322"/>
                        <a:pt x="10632" y="4323"/>
                        <a:pt x="10549" y="4326"/>
                      </a:cubicBezTo>
                      <a:lnTo>
                        <a:pt x="10381" y="8"/>
                      </a:lnTo>
                      <a:cubicBezTo>
                        <a:pt x="10521" y="2"/>
                        <a:pt x="10660" y="0"/>
                        <a:pt x="10800" y="0"/>
                      </a:cubicBezTo>
                      <a:cubicBezTo>
                        <a:pt x="13936" y="0"/>
                        <a:pt x="16918" y="1363"/>
                        <a:pt x="18970" y="3736"/>
                      </a:cubicBezTo>
                      <a:lnTo>
                        <a:pt x="21012" y="1970"/>
                      </a:lnTo>
                      <a:lnTo>
                        <a:pt x="20514" y="8827"/>
                      </a:lnTo>
                      <a:lnTo>
                        <a:pt x="13658" y="8329"/>
                      </a:lnTo>
                      <a:lnTo>
                        <a:pt x="15700" y="656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64" name="Rectangle 493"/>
              <p:cNvSpPr>
                <a:spLocks noChangeAspect="1" noChangeArrowheads="1"/>
              </p:cNvSpPr>
              <p:nvPr/>
            </p:nvSpPr>
            <p:spPr bwMode="auto">
              <a:xfrm>
                <a:off x="9744" y="7971"/>
                <a:ext cx="28" cy="8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57" name="Group 494"/>
            <p:cNvGrpSpPr>
              <a:grpSpLocks noChangeAspect="1"/>
            </p:cNvGrpSpPr>
            <p:nvPr/>
          </p:nvGrpSpPr>
          <p:grpSpPr bwMode="auto">
            <a:xfrm rot="19202030">
              <a:off x="-2480451" y="2645449"/>
              <a:ext cx="454025" cy="768350"/>
              <a:chOff x="2520" y="2370"/>
              <a:chExt cx="7260" cy="12000"/>
            </a:xfrm>
          </p:grpSpPr>
          <p:sp>
            <p:nvSpPr>
              <p:cNvPr id="458" name="Freeform 495"/>
              <p:cNvSpPr>
                <a:spLocks noChangeAspect="1"/>
              </p:cNvSpPr>
              <p:nvPr/>
            </p:nvSpPr>
            <p:spPr bwMode="auto">
              <a:xfrm>
                <a:off x="2520" y="2370"/>
                <a:ext cx="7260" cy="12000"/>
              </a:xfrm>
              <a:custGeom>
                <a:avLst/>
                <a:gdLst>
                  <a:gd name="T0" fmla="*/ 4920 w 7260"/>
                  <a:gd name="T1" fmla="*/ 0 h 12000"/>
                  <a:gd name="T2" fmla="*/ 4920 w 7260"/>
                  <a:gd name="T3" fmla="*/ 2340 h 12000"/>
                  <a:gd name="T4" fmla="*/ 6390 w 7260"/>
                  <a:gd name="T5" fmla="*/ 2340 h 12000"/>
                  <a:gd name="T6" fmla="*/ 7260 w 7260"/>
                  <a:gd name="T7" fmla="*/ 3240 h 12000"/>
                  <a:gd name="T8" fmla="*/ 7260 w 7260"/>
                  <a:gd name="T9" fmla="*/ 9570 h 12000"/>
                  <a:gd name="T10" fmla="*/ 6060 w 7260"/>
                  <a:gd name="T11" fmla="*/ 12000 h 12000"/>
                  <a:gd name="T12" fmla="*/ 1200 w 7260"/>
                  <a:gd name="T13" fmla="*/ 12000 h 12000"/>
                  <a:gd name="T14" fmla="*/ 0 w 7260"/>
                  <a:gd name="T15" fmla="*/ 9570 h 12000"/>
                  <a:gd name="T16" fmla="*/ 0 w 7260"/>
                  <a:gd name="T17" fmla="*/ 3270 h 12000"/>
                  <a:gd name="T18" fmla="*/ 900 w 7260"/>
                  <a:gd name="T19" fmla="*/ 2340 h 12000"/>
                  <a:gd name="T20" fmla="*/ 2400 w 7260"/>
                  <a:gd name="T21" fmla="*/ 2340 h 12000"/>
                  <a:gd name="T22" fmla="*/ 2400 w 7260"/>
                  <a:gd name="T23" fmla="*/ 0 h 12000"/>
                  <a:gd name="T24" fmla="*/ 4920 w 7260"/>
                  <a:gd name="T25" fmla="*/ 0 h 1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260" h="12000">
                    <a:moveTo>
                      <a:pt x="4920" y="0"/>
                    </a:moveTo>
                    <a:lnTo>
                      <a:pt x="4920" y="2340"/>
                    </a:lnTo>
                    <a:lnTo>
                      <a:pt x="6390" y="2340"/>
                    </a:lnTo>
                    <a:lnTo>
                      <a:pt x="7260" y="3240"/>
                    </a:lnTo>
                    <a:lnTo>
                      <a:pt x="7260" y="9570"/>
                    </a:lnTo>
                    <a:lnTo>
                      <a:pt x="6060" y="12000"/>
                    </a:lnTo>
                    <a:lnTo>
                      <a:pt x="1200" y="12000"/>
                    </a:lnTo>
                    <a:lnTo>
                      <a:pt x="0" y="9570"/>
                    </a:lnTo>
                    <a:lnTo>
                      <a:pt x="0" y="3270"/>
                    </a:lnTo>
                    <a:lnTo>
                      <a:pt x="900" y="2340"/>
                    </a:lnTo>
                    <a:lnTo>
                      <a:pt x="2400" y="2340"/>
                    </a:lnTo>
                    <a:lnTo>
                      <a:pt x="2400" y="0"/>
                    </a:lnTo>
                    <a:lnTo>
                      <a:pt x="4920" y="0"/>
                    </a:lnTo>
                    <a:close/>
                  </a:path>
                </a:pathLst>
              </a:custGeom>
              <a:solidFill>
                <a:srgbClr val="CD986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9" name="Freeform 496"/>
              <p:cNvSpPr>
                <a:spLocks noChangeAspect="1"/>
              </p:cNvSpPr>
              <p:nvPr/>
            </p:nvSpPr>
            <p:spPr bwMode="auto">
              <a:xfrm>
                <a:off x="2580" y="2430"/>
                <a:ext cx="7140" cy="11880"/>
              </a:xfrm>
              <a:custGeom>
                <a:avLst/>
                <a:gdLst>
                  <a:gd name="T0" fmla="*/ 7140 w 7140"/>
                  <a:gd name="T1" fmla="*/ 3240 h 11880"/>
                  <a:gd name="T2" fmla="*/ 7140 w 7140"/>
                  <a:gd name="T3" fmla="*/ 9450 h 11880"/>
                  <a:gd name="T4" fmla="*/ 5940 w 7140"/>
                  <a:gd name="T5" fmla="*/ 11880 h 11880"/>
                  <a:gd name="T6" fmla="*/ 1200 w 7140"/>
                  <a:gd name="T7" fmla="*/ 11880 h 11880"/>
                  <a:gd name="T8" fmla="*/ 0 w 7140"/>
                  <a:gd name="T9" fmla="*/ 9510 h 11880"/>
                  <a:gd name="T10" fmla="*/ 0 w 7140"/>
                  <a:gd name="T11" fmla="*/ 3270 h 11880"/>
                  <a:gd name="T12" fmla="*/ 840 w 7140"/>
                  <a:gd name="T13" fmla="*/ 2340 h 11880"/>
                  <a:gd name="T14" fmla="*/ 2400 w 7140"/>
                  <a:gd name="T15" fmla="*/ 2340 h 11880"/>
                  <a:gd name="T16" fmla="*/ 2400 w 7140"/>
                  <a:gd name="T17" fmla="*/ 0 h 11880"/>
                  <a:gd name="T18" fmla="*/ 4800 w 7140"/>
                  <a:gd name="T19" fmla="*/ 0 h 11880"/>
                  <a:gd name="T20" fmla="*/ 4800 w 7140"/>
                  <a:gd name="T21" fmla="*/ 2340 h 11880"/>
                  <a:gd name="T22" fmla="*/ 6300 w 7140"/>
                  <a:gd name="T23" fmla="*/ 2340 h 11880"/>
                  <a:gd name="T24" fmla="*/ 7140 w 7140"/>
                  <a:gd name="T25" fmla="*/ 3240 h 11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140" h="11880">
                    <a:moveTo>
                      <a:pt x="7140" y="3240"/>
                    </a:moveTo>
                    <a:lnTo>
                      <a:pt x="7140" y="9450"/>
                    </a:lnTo>
                    <a:lnTo>
                      <a:pt x="5940" y="11880"/>
                    </a:lnTo>
                    <a:lnTo>
                      <a:pt x="1200" y="11880"/>
                    </a:lnTo>
                    <a:lnTo>
                      <a:pt x="0" y="9510"/>
                    </a:lnTo>
                    <a:lnTo>
                      <a:pt x="0" y="3270"/>
                    </a:lnTo>
                    <a:lnTo>
                      <a:pt x="840" y="2340"/>
                    </a:lnTo>
                    <a:lnTo>
                      <a:pt x="2400" y="2340"/>
                    </a:lnTo>
                    <a:lnTo>
                      <a:pt x="2400" y="0"/>
                    </a:lnTo>
                    <a:lnTo>
                      <a:pt x="4800" y="0"/>
                    </a:lnTo>
                    <a:lnTo>
                      <a:pt x="4800" y="2340"/>
                    </a:lnTo>
                    <a:lnTo>
                      <a:pt x="6300" y="2340"/>
                    </a:lnTo>
                    <a:lnTo>
                      <a:pt x="7140" y="3240"/>
                    </a:lnTo>
                    <a:close/>
                  </a:path>
                </a:pathLst>
              </a:custGeom>
              <a:solidFill>
                <a:srgbClr val="CD986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0" name="Freeform 497"/>
              <p:cNvSpPr>
                <a:spLocks noChangeAspect="1"/>
              </p:cNvSpPr>
              <p:nvPr/>
            </p:nvSpPr>
            <p:spPr bwMode="auto">
              <a:xfrm>
                <a:off x="5375" y="2814"/>
                <a:ext cx="1620" cy="780"/>
              </a:xfrm>
              <a:custGeom>
                <a:avLst/>
                <a:gdLst>
                  <a:gd name="T0" fmla="*/ 0 w 1620"/>
                  <a:gd name="T1" fmla="*/ 780 h 780"/>
                  <a:gd name="T2" fmla="*/ 0 w 1620"/>
                  <a:gd name="T3" fmla="*/ 0 h 780"/>
                  <a:gd name="T4" fmla="*/ 1620 w 1620"/>
                  <a:gd name="T5" fmla="*/ 0 h 780"/>
                  <a:gd name="T6" fmla="*/ 1620 w 1620"/>
                  <a:gd name="T7" fmla="*/ 780 h 780"/>
                  <a:gd name="T8" fmla="*/ 0 w 1620"/>
                  <a:gd name="T9" fmla="*/ 780 h 7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20" h="780">
                    <a:moveTo>
                      <a:pt x="0" y="780"/>
                    </a:moveTo>
                    <a:lnTo>
                      <a:pt x="0" y="0"/>
                    </a:lnTo>
                    <a:lnTo>
                      <a:pt x="1620" y="0"/>
                    </a:lnTo>
                    <a:lnTo>
                      <a:pt x="1620" y="780"/>
                    </a:lnTo>
                    <a:lnTo>
                      <a:pt x="0" y="780"/>
                    </a:lnTo>
                    <a:close/>
                  </a:path>
                </a:pathLst>
              </a:custGeom>
              <a:solidFill>
                <a:srgbClr val="CD986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" name="Freeform 498"/>
              <p:cNvSpPr>
                <a:spLocks noChangeAspect="1"/>
              </p:cNvSpPr>
              <p:nvPr/>
            </p:nvSpPr>
            <p:spPr bwMode="auto">
              <a:xfrm>
                <a:off x="3700" y="4760"/>
                <a:ext cx="4840" cy="7080"/>
              </a:xfrm>
              <a:custGeom>
                <a:avLst/>
                <a:gdLst>
                  <a:gd name="T0" fmla="*/ 3680 w 4840"/>
                  <a:gd name="T1" fmla="*/ 0 h 7080"/>
                  <a:gd name="T2" fmla="*/ 4840 w 4840"/>
                  <a:gd name="T3" fmla="*/ 760 h 7080"/>
                  <a:gd name="T4" fmla="*/ 4840 w 4840"/>
                  <a:gd name="T5" fmla="*/ 5260 h 7080"/>
                  <a:gd name="T6" fmla="*/ 4060 w 4840"/>
                  <a:gd name="T7" fmla="*/ 7080 h 7080"/>
                  <a:gd name="T8" fmla="*/ 880 w 4840"/>
                  <a:gd name="T9" fmla="*/ 7080 h 7080"/>
                  <a:gd name="T10" fmla="*/ 0 w 4840"/>
                  <a:gd name="T11" fmla="*/ 5300 h 7080"/>
                  <a:gd name="T12" fmla="*/ 0 w 4840"/>
                  <a:gd name="T13" fmla="*/ 740 h 7080"/>
                  <a:gd name="T14" fmla="*/ 1280 w 4840"/>
                  <a:gd name="T15" fmla="*/ 0 h 7080"/>
                  <a:gd name="T16" fmla="*/ 3680 w 4840"/>
                  <a:gd name="T17" fmla="*/ 0 h 70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40" h="7080">
                    <a:moveTo>
                      <a:pt x="3680" y="0"/>
                    </a:moveTo>
                    <a:lnTo>
                      <a:pt x="4840" y="760"/>
                    </a:lnTo>
                    <a:lnTo>
                      <a:pt x="4840" y="5260"/>
                    </a:lnTo>
                    <a:lnTo>
                      <a:pt x="4060" y="7080"/>
                    </a:lnTo>
                    <a:lnTo>
                      <a:pt x="880" y="7080"/>
                    </a:lnTo>
                    <a:lnTo>
                      <a:pt x="0" y="5300"/>
                    </a:lnTo>
                    <a:lnTo>
                      <a:pt x="0" y="740"/>
                    </a:lnTo>
                    <a:lnTo>
                      <a:pt x="1280" y="0"/>
                    </a:lnTo>
                    <a:lnTo>
                      <a:pt x="3680" y="0"/>
                    </a:lnTo>
                    <a:close/>
                  </a:path>
                </a:pathLst>
              </a:custGeom>
              <a:solidFill>
                <a:srgbClr val="CD986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" name="Freeform 499"/>
              <p:cNvSpPr>
                <a:spLocks noChangeAspect="1"/>
              </p:cNvSpPr>
              <p:nvPr/>
            </p:nvSpPr>
            <p:spPr bwMode="auto">
              <a:xfrm>
                <a:off x="4970" y="5538"/>
                <a:ext cx="2414" cy="4402"/>
              </a:xfrm>
              <a:custGeom>
                <a:avLst/>
                <a:gdLst>
                  <a:gd name="T0" fmla="*/ 0 w 2414"/>
                  <a:gd name="T1" fmla="*/ 0 h 4402"/>
                  <a:gd name="T2" fmla="*/ 2414 w 2414"/>
                  <a:gd name="T3" fmla="*/ 0 h 4402"/>
                  <a:gd name="T4" fmla="*/ 2414 w 2414"/>
                  <a:gd name="T5" fmla="*/ 4402 h 4402"/>
                  <a:gd name="T6" fmla="*/ 0 w 2414"/>
                  <a:gd name="T7" fmla="*/ 4402 h 4402"/>
                  <a:gd name="T8" fmla="*/ 0 w 2414"/>
                  <a:gd name="T9" fmla="*/ 0 h 4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14" h="4402">
                    <a:moveTo>
                      <a:pt x="0" y="0"/>
                    </a:moveTo>
                    <a:lnTo>
                      <a:pt x="2414" y="0"/>
                    </a:lnTo>
                    <a:lnTo>
                      <a:pt x="2414" y="4402"/>
                    </a:lnTo>
                    <a:lnTo>
                      <a:pt x="0" y="44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986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09" name="Group 3"/>
          <p:cNvGrpSpPr/>
          <p:nvPr/>
        </p:nvGrpSpPr>
        <p:grpSpPr>
          <a:xfrm>
            <a:off x="-1566804" y="7616568"/>
            <a:ext cx="457199" cy="1142999"/>
            <a:chOff x="3429000" y="7543800"/>
            <a:chExt cx="457199" cy="1142999"/>
          </a:xfrm>
        </p:grpSpPr>
        <p:sp>
          <p:nvSpPr>
            <p:cNvPr id="510" name="Freeform 4"/>
            <p:cNvSpPr/>
            <p:nvPr/>
          </p:nvSpPr>
          <p:spPr>
            <a:xfrm>
              <a:off x="3491636" y="8600398"/>
              <a:ext cx="338757" cy="8640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+- f3 0 f2"/>
                <a:gd name="f7" fmla="*/ f6 1 21600"/>
                <a:gd name="f8" fmla="*/ f2 1 f7"/>
                <a:gd name="f9" fmla="*/ f3 1 f7"/>
                <a:gd name="f10" fmla="*/ f8 f4 1"/>
                <a:gd name="f11" fmla="*/ f9 f4 1"/>
                <a:gd name="f12" fmla="*/ f9 f5 1"/>
                <a:gd name="f13" fmla="*/ f8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0" t="f13" r="f11" b="f12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noFill/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0004" tIns="46798" rIns="90004" bIns="46798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511" name="Freeform 5"/>
            <p:cNvSpPr/>
            <p:nvPr/>
          </p:nvSpPr>
          <p:spPr>
            <a:xfrm>
              <a:off x="3485875" y="7544156"/>
              <a:ext cx="339480" cy="8640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+- f3 0 f2"/>
                <a:gd name="f7" fmla="*/ f6 1 21600"/>
                <a:gd name="f8" fmla="*/ f2 1 f7"/>
                <a:gd name="f9" fmla="*/ f3 1 f7"/>
                <a:gd name="f10" fmla="*/ f8 f4 1"/>
                <a:gd name="f11" fmla="*/ f9 f4 1"/>
                <a:gd name="f12" fmla="*/ f9 f5 1"/>
                <a:gd name="f13" fmla="*/ f8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0" t="f13" r="f11" b="f12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noFill/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0004" tIns="46798" rIns="90004" bIns="46798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512" name="Freeform 6"/>
            <p:cNvSpPr/>
            <p:nvPr/>
          </p:nvSpPr>
          <p:spPr>
            <a:xfrm>
              <a:off x="3485875" y="8077315"/>
              <a:ext cx="339480" cy="8640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+- f3 0 f2"/>
                <a:gd name="f7" fmla="*/ f6 1 21600"/>
                <a:gd name="f8" fmla="*/ f2 1 f7"/>
                <a:gd name="f9" fmla="*/ f3 1 f7"/>
                <a:gd name="f10" fmla="*/ f8 f4 1"/>
                <a:gd name="f11" fmla="*/ f9 f4 1"/>
                <a:gd name="f12" fmla="*/ f9 f5 1"/>
                <a:gd name="f13" fmla="*/ f8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0" t="f13" r="f11" b="f12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noFill/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0004" tIns="46798" rIns="90004" bIns="46798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grpSp>
          <p:nvGrpSpPr>
            <p:cNvPr id="513" name="Group 7"/>
            <p:cNvGrpSpPr/>
            <p:nvPr/>
          </p:nvGrpSpPr>
          <p:grpSpPr>
            <a:xfrm>
              <a:off x="3429000" y="7543800"/>
              <a:ext cx="457199" cy="1142999"/>
              <a:chOff x="3429000" y="7543800"/>
              <a:chExt cx="457199" cy="1142999"/>
            </a:xfrm>
          </p:grpSpPr>
          <p:sp>
            <p:nvSpPr>
              <p:cNvPr id="514" name="Freeform 8"/>
              <p:cNvSpPr/>
              <p:nvPr/>
            </p:nvSpPr>
            <p:spPr>
              <a:xfrm>
                <a:off x="3429000" y="7544156"/>
                <a:ext cx="69841" cy="1142643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1600"/>
                  <a:gd name="f4" fmla="*/ f0 1 21600"/>
                  <a:gd name="f5" fmla="*/ f1 1 21600"/>
                  <a:gd name="f6" fmla="+- f3 0 f2"/>
                  <a:gd name="f7" fmla="*/ f6 1 21600"/>
                  <a:gd name="f8" fmla="*/ f2 1 f7"/>
                  <a:gd name="f9" fmla="*/ f3 1 f7"/>
                  <a:gd name="f10" fmla="*/ f8 f4 1"/>
                  <a:gd name="f11" fmla="*/ f9 f4 1"/>
                  <a:gd name="f12" fmla="*/ f9 f5 1"/>
                  <a:gd name="f13" fmla="*/ f8 f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0" t="f13" r="f11" b="f12"/>
                <a:pathLst>
                  <a:path w="21600" h="21600">
                    <a:moveTo>
                      <a:pt x="f2" y="f2"/>
                    </a:moveTo>
                    <a:lnTo>
                      <a:pt x="f3" y="f2"/>
                    </a:lnTo>
                    <a:lnTo>
                      <a:pt x="f3" y="f3"/>
                    </a:lnTo>
                    <a:lnTo>
                      <a:pt x="f2" y="f3"/>
                    </a:lnTo>
                    <a:lnTo>
                      <a:pt x="f2" y="f2"/>
                    </a:lnTo>
                    <a:close/>
                  </a:path>
                </a:pathLst>
              </a:custGeom>
              <a:noFill/>
              <a:ln w="936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0004" tIns="46798" rIns="90004" bIns="46798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rial" pitchFamily="18"/>
                  <a:ea typeface="SimSun" pitchFamily="2"/>
                  <a:cs typeface="Mangal" pitchFamily="2"/>
                </a:endParaRPr>
              </a:p>
            </p:txBody>
          </p:sp>
          <p:sp>
            <p:nvSpPr>
              <p:cNvPr id="515" name="Freeform 9"/>
              <p:cNvSpPr/>
              <p:nvPr/>
            </p:nvSpPr>
            <p:spPr>
              <a:xfrm>
                <a:off x="3525834" y="7544156"/>
                <a:ext cx="70198" cy="1142643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1600"/>
                  <a:gd name="f4" fmla="*/ f0 1 21600"/>
                  <a:gd name="f5" fmla="*/ f1 1 21600"/>
                  <a:gd name="f6" fmla="+- f3 0 f2"/>
                  <a:gd name="f7" fmla="*/ f6 1 21600"/>
                  <a:gd name="f8" fmla="*/ f2 1 f7"/>
                  <a:gd name="f9" fmla="*/ f3 1 f7"/>
                  <a:gd name="f10" fmla="*/ f8 f4 1"/>
                  <a:gd name="f11" fmla="*/ f9 f4 1"/>
                  <a:gd name="f12" fmla="*/ f9 f5 1"/>
                  <a:gd name="f13" fmla="*/ f8 f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0" t="f13" r="f11" b="f12"/>
                <a:pathLst>
                  <a:path w="21600" h="21600">
                    <a:moveTo>
                      <a:pt x="f2" y="f2"/>
                    </a:moveTo>
                    <a:lnTo>
                      <a:pt x="f3" y="f2"/>
                    </a:lnTo>
                    <a:lnTo>
                      <a:pt x="f3" y="f3"/>
                    </a:lnTo>
                    <a:lnTo>
                      <a:pt x="f2" y="f3"/>
                    </a:lnTo>
                    <a:lnTo>
                      <a:pt x="f2" y="f2"/>
                    </a:lnTo>
                    <a:close/>
                  </a:path>
                </a:pathLst>
              </a:custGeom>
              <a:noFill/>
              <a:ln w="936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0004" tIns="46798" rIns="90004" bIns="46798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rial" pitchFamily="18"/>
                  <a:ea typeface="SimSun" pitchFamily="2"/>
                  <a:cs typeface="Mangal" pitchFamily="2"/>
                </a:endParaRPr>
              </a:p>
            </p:txBody>
          </p:sp>
          <p:sp>
            <p:nvSpPr>
              <p:cNvPr id="516" name="Freeform 10"/>
              <p:cNvSpPr/>
              <p:nvPr/>
            </p:nvSpPr>
            <p:spPr>
              <a:xfrm>
                <a:off x="3623035" y="7544156"/>
                <a:ext cx="69119" cy="1142643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1600"/>
                  <a:gd name="f4" fmla="*/ f0 1 21600"/>
                  <a:gd name="f5" fmla="*/ f1 1 21600"/>
                  <a:gd name="f6" fmla="+- f3 0 f2"/>
                  <a:gd name="f7" fmla="*/ f6 1 21600"/>
                  <a:gd name="f8" fmla="*/ f2 1 f7"/>
                  <a:gd name="f9" fmla="*/ f3 1 f7"/>
                  <a:gd name="f10" fmla="*/ f8 f4 1"/>
                  <a:gd name="f11" fmla="*/ f9 f4 1"/>
                  <a:gd name="f12" fmla="*/ f9 f5 1"/>
                  <a:gd name="f13" fmla="*/ f8 f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0" t="f13" r="f11" b="f12"/>
                <a:pathLst>
                  <a:path w="21600" h="21600">
                    <a:moveTo>
                      <a:pt x="f2" y="f2"/>
                    </a:moveTo>
                    <a:lnTo>
                      <a:pt x="f3" y="f2"/>
                    </a:lnTo>
                    <a:lnTo>
                      <a:pt x="f3" y="f3"/>
                    </a:lnTo>
                    <a:lnTo>
                      <a:pt x="f2" y="f3"/>
                    </a:lnTo>
                    <a:lnTo>
                      <a:pt x="f2" y="f2"/>
                    </a:lnTo>
                    <a:close/>
                  </a:path>
                </a:pathLst>
              </a:custGeom>
              <a:noFill/>
              <a:ln w="936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0004" tIns="46798" rIns="90004" bIns="46798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rial" pitchFamily="18"/>
                  <a:ea typeface="SimSun" pitchFamily="2"/>
                  <a:cs typeface="Mangal" pitchFamily="2"/>
                </a:endParaRPr>
              </a:p>
            </p:txBody>
          </p:sp>
          <p:sp>
            <p:nvSpPr>
              <p:cNvPr id="517" name="Freeform 11"/>
              <p:cNvSpPr/>
              <p:nvPr/>
            </p:nvSpPr>
            <p:spPr>
              <a:xfrm>
                <a:off x="3719157" y="7544156"/>
                <a:ext cx="70198" cy="1142643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1600"/>
                  <a:gd name="f4" fmla="*/ f0 1 21600"/>
                  <a:gd name="f5" fmla="*/ f1 1 21600"/>
                  <a:gd name="f6" fmla="+- f3 0 f2"/>
                  <a:gd name="f7" fmla="*/ f6 1 21600"/>
                  <a:gd name="f8" fmla="*/ f2 1 f7"/>
                  <a:gd name="f9" fmla="*/ f3 1 f7"/>
                  <a:gd name="f10" fmla="*/ f8 f4 1"/>
                  <a:gd name="f11" fmla="*/ f9 f4 1"/>
                  <a:gd name="f12" fmla="*/ f9 f5 1"/>
                  <a:gd name="f13" fmla="*/ f8 f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0" t="f13" r="f11" b="f12"/>
                <a:pathLst>
                  <a:path w="21600" h="21600">
                    <a:moveTo>
                      <a:pt x="f2" y="f2"/>
                    </a:moveTo>
                    <a:lnTo>
                      <a:pt x="f3" y="f2"/>
                    </a:lnTo>
                    <a:lnTo>
                      <a:pt x="f3" y="f3"/>
                    </a:lnTo>
                    <a:lnTo>
                      <a:pt x="f2" y="f3"/>
                    </a:lnTo>
                    <a:lnTo>
                      <a:pt x="f2" y="f2"/>
                    </a:lnTo>
                    <a:close/>
                  </a:path>
                </a:pathLst>
              </a:custGeom>
              <a:noFill/>
              <a:ln w="936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0004" tIns="46798" rIns="90004" bIns="46798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rial" pitchFamily="18"/>
                  <a:ea typeface="SimSun" pitchFamily="2"/>
                  <a:cs typeface="Mangal" pitchFamily="2"/>
                </a:endParaRPr>
              </a:p>
            </p:txBody>
          </p:sp>
          <p:sp>
            <p:nvSpPr>
              <p:cNvPr id="518" name="Freeform 12"/>
              <p:cNvSpPr/>
              <p:nvPr/>
            </p:nvSpPr>
            <p:spPr>
              <a:xfrm>
                <a:off x="3816358" y="7544156"/>
                <a:ext cx="69841" cy="1142643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1600"/>
                  <a:gd name="f4" fmla="*/ f0 1 21600"/>
                  <a:gd name="f5" fmla="*/ f1 1 21600"/>
                  <a:gd name="f6" fmla="+- f3 0 f2"/>
                  <a:gd name="f7" fmla="*/ f6 1 21600"/>
                  <a:gd name="f8" fmla="*/ f2 1 f7"/>
                  <a:gd name="f9" fmla="*/ f3 1 f7"/>
                  <a:gd name="f10" fmla="*/ f8 f4 1"/>
                  <a:gd name="f11" fmla="*/ f9 f4 1"/>
                  <a:gd name="f12" fmla="*/ f9 f5 1"/>
                  <a:gd name="f13" fmla="*/ f8 f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0" t="f13" r="f11" b="f12"/>
                <a:pathLst>
                  <a:path w="21600" h="21600">
                    <a:moveTo>
                      <a:pt x="f2" y="f2"/>
                    </a:moveTo>
                    <a:lnTo>
                      <a:pt x="f3" y="f2"/>
                    </a:lnTo>
                    <a:lnTo>
                      <a:pt x="f3" y="f3"/>
                    </a:lnTo>
                    <a:lnTo>
                      <a:pt x="f2" y="f3"/>
                    </a:lnTo>
                    <a:lnTo>
                      <a:pt x="f2" y="f2"/>
                    </a:lnTo>
                    <a:close/>
                  </a:path>
                </a:pathLst>
              </a:custGeom>
              <a:noFill/>
              <a:ln w="936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0004" tIns="46798" rIns="90004" bIns="46798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rial" pitchFamily="18"/>
                  <a:ea typeface="SimSun" pitchFamily="2"/>
                  <a:cs typeface="Mangal" pitchFamily="2"/>
                </a:endParaRPr>
              </a:p>
            </p:txBody>
          </p:sp>
          <p:sp>
            <p:nvSpPr>
              <p:cNvPr id="519" name="Straight Connector 13"/>
              <p:cNvSpPr/>
              <p:nvPr/>
            </p:nvSpPr>
            <p:spPr>
              <a:xfrm flipV="1">
                <a:off x="3477600" y="7543800"/>
                <a:ext cx="348843" cy="356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ss"/>
                  <a:gd name="f6" fmla="val 0"/>
                  <a:gd name="f7" fmla="+- 0 0 -180"/>
                  <a:gd name="f8" fmla="+- 0 0 -360"/>
                  <a:gd name="f9" fmla="abs f3"/>
                  <a:gd name="f10" fmla="abs f4"/>
                  <a:gd name="f11" fmla="abs f5"/>
                  <a:gd name="f12" fmla="*/ f7 f0 1"/>
                  <a:gd name="f13" fmla="*/ f8 f0 1"/>
                  <a:gd name="f14" fmla="?: f9 f3 1"/>
                  <a:gd name="f15" fmla="?: f10 f4 1"/>
                  <a:gd name="f16" fmla="?: f11 f5 1"/>
                  <a:gd name="f17" fmla="*/ f12 1 f2"/>
                  <a:gd name="f18" fmla="*/ f13 1 f2"/>
                  <a:gd name="f19" fmla="*/ f14 1 21600"/>
                  <a:gd name="f20" fmla="*/ f15 1 21600"/>
                  <a:gd name="f21" fmla="*/ 21600 f14 1"/>
                  <a:gd name="f22" fmla="*/ 21600 f15 1"/>
                  <a:gd name="f23" fmla="+- f17 0 f1"/>
                  <a:gd name="f24" fmla="+- f18 0 f1"/>
                  <a:gd name="f25" fmla="min f20 f19"/>
                  <a:gd name="f26" fmla="*/ f21 1 f16"/>
                  <a:gd name="f27" fmla="*/ f22 1 f16"/>
                  <a:gd name="f28" fmla="val f26"/>
                  <a:gd name="f29" fmla="val f27"/>
                  <a:gd name="f30" fmla="*/ f6 f25 1"/>
                  <a:gd name="f31" fmla="*/ f28 f25 1"/>
                  <a:gd name="f32" fmla="*/ f29 f2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3">
                    <a:pos x="f30" y="f30"/>
                  </a:cxn>
                  <a:cxn ang="f24">
                    <a:pos x="f31" y="f32"/>
                  </a:cxn>
                </a:cxnLst>
                <a:rect l="f30" t="f30" r="f31" b="f32"/>
                <a:pathLst>
                  <a:path>
                    <a:moveTo>
                      <a:pt x="f30" y="f30"/>
                    </a:moveTo>
                    <a:lnTo>
                      <a:pt x="f31" y="f32"/>
                    </a:lnTo>
                  </a:path>
                </a:pathLst>
              </a:custGeom>
              <a:noFill/>
              <a:ln w="936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0004" tIns="46798" rIns="90004" bIns="46798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rial" pitchFamily="18"/>
                  <a:ea typeface="SimSun" pitchFamily="2"/>
                  <a:cs typeface="Mangal" pitchFamily="2"/>
                </a:endParaRPr>
              </a:p>
            </p:txBody>
          </p:sp>
          <p:sp>
            <p:nvSpPr>
              <p:cNvPr id="520" name="Straight Connector 14"/>
              <p:cNvSpPr/>
              <p:nvPr/>
            </p:nvSpPr>
            <p:spPr>
              <a:xfrm flipV="1">
                <a:off x="3477600" y="8682118"/>
                <a:ext cx="359276" cy="4681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ss"/>
                  <a:gd name="f6" fmla="val 0"/>
                  <a:gd name="f7" fmla="+- 0 0 -180"/>
                  <a:gd name="f8" fmla="+- 0 0 -360"/>
                  <a:gd name="f9" fmla="abs f3"/>
                  <a:gd name="f10" fmla="abs f4"/>
                  <a:gd name="f11" fmla="abs f5"/>
                  <a:gd name="f12" fmla="*/ f7 f0 1"/>
                  <a:gd name="f13" fmla="*/ f8 f0 1"/>
                  <a:gd name="f14" fmla="?: f9 f3 1"/>
                  <a:gd name="f15" fmla="?: f10 f4 1"/>
                  <a:gd name="f16" fmla="?: f11 f5 1"/>
                  <a:gd name="f17" fmla="*/ f12 1 f2"/>
                  <a:gd name="f18" fmla="*/ f13 1 f2"/>
                  <a:gd name="f19" fmla="*/ f14 1 21600"/>
                  <a:gd name="f20" fmla="*/ f15 1 21600"/>
                  <a:gd name="f21" fmla="*/ 21600 f14 1"/>
                  <a:gd name="f22" fmla="*/ 21600 f15 1"/>
                  <a:gd name="f23" fmla="+- f17 0 f1"/>
                  <a:gd name="f24" fmla="+- f18 0 f1"/>
                  <a:gd name="f25" fmla="min f20 f19"/>
                  <a:gd name="f26" fmla="*/ f21 1 f16"/>
                  <a:gd name="f27" fmla="*/ f22 1 f16"/>
                  <a:gd name="f28" fmla="val f26"/>
                  <a:gd name="f29" fmla="val f27"/>
                  <a:gd name="f30" fmla="*/ f6 f25 1"/>
                  <a:gd name="f31" fmla="*/ f28 f25 1"/>
                  <a:gd name="f32" fmla="*/ f29 f2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3">
                    <a:pos x="f30" y="f30"/>
                  </a:cxn>
                  <a:cxn ang="f24">
                    <a:pos x="f31" y="f32"/>
                  </a:cxn>
                </a:cxnLst>
                <a:rect l="f30" t="f30" r="f31" b="f32"/>
                <a:pathLst>
                  <a:path>
                    <a:moveTo>
                      <a:pt x="f30" y="f30"/>
                    </a:moveTo>
                    <a:lnTo>
                      <a:pt x="f31" y="f32"/>
                    </a:lnTo>
                  </a:path>
                </a:pathLst>
              </a:custGeom>
              <a:noFill/>
              <a:ln w="936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0004" tIns="46798" rIns="90004" bIns="46798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rial" pitchFamily="18"/>
                  <a:ea typeface="SimSun" pitchFamily="2"/>
                  <a:cs typeface="Mangal" pitchFamily="2"/>
                </a:endParaRPr>
              </a:p>
            </p:txBody>
          </p:sp>
        </p:grpSp>
      </p:grpSp>
      <p:grpSp>
        <p:nvGrpSpPr>
          <p:cNvPr id="521" name="Group 2325"/>
          <p:cNvGrpSpPr/>
          <p:nvPr/>
        </p:nvGrpSpPr>
        <p:grpSpPr>
          <a:xfrm>
            <a:off x="-3500775" y="8193283"/>
            <a:ext cx="457200" cy="914400"/>
            <a:chOff x="3393000" y="8193600"/>
            <a:chExt cx="457200" cy="914400"/>
          </a:xfrm>
        </p:grpSpPr>
        <p:sp>
          <p:nvSpPr>
            <p:cNvPr id="522" name="Freeform 2326"/>
            <p:cNvSpPr/>
            <p:nvPr/>
          </p:nvSpPr>
          <p:spPr>
            <a:xfrm flipH="1">
              <a:off x="3393000" y="8193600"/>
              <a:ext cx="457200" cy="9144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+- f3 0 f2"/>
                <a:gd name="f7" fmla="*/ f6 1 21600"/>
                <a:gd name="f8" fmla="*/ f2 1 f7"/>
                <a:gd name="f9" fmla="*/ f3 1 f7"/>
                <a:gd name="f10" fmla="*/ f8 f4 1"/>
                <a:gd name="f11" fmla="*/ f9 f4 1"/>
                <a:gd name="f12" fmla="*/ f9 f5 1"/>
                <a:gd name="f13" fmla="*/ f8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0" t="f13" r="f11" b="f12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B0D8F7"/>
            </a:solidFill>
            <a:ln w="0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0004" tIns="46798" rIns="90004" bIns="46798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523" name="Freeform 2327"/>
            <p:cNvSpPr/>
            <p:nvPr/>
          </p:nvSpPr>
          <p:spPr>
            <a:xfrm flipH="1">
              <a:off x="3480124" y="8762036"/>
              <a:ext cx="103683" cy="251642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+- f3 0 f2"/>
                <a:gd name="f7" fmla="*/ f6 1 21600"/>
                <a:gd name="f8" fmla="*/ f2 1 f7"/>
                <a:gd name="f9" fmla="*/ f3 1 f7"/>
                <a:gd name="f10" fmla="*/ f8 f4 1"/>
                <a:gd name="f11" fmla="*/ f9 f4 1"/>
                <a:gd name="f12" fmla="*/ f9 f5 1"/>
                <a:gd name="f13" fmla="*/ f8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0" t="f13" r="f11" b="f12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noFill/>
            <a:ln w="0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0004" tIns="46798" rIns="90004" bIns="46798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524" name="Freeform 2328"/>
            <p:cNvSpPr/>
            <p:nvPr/>
          </p:nvSpPr>
          <p:spPr>
            <a:xfrm flipH="1">
              <a:off x="3671636" y="8758799"/>
              <a:ext cx="103683" cy="25272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+- f3 0 f2"/>
                <a:gd name="f7" fmla="*/ f6 1 21600"/>
                <a:gd name="f8" fmla="*/ f2 1 f7"/>
                <a:gd name="f9" fmla="*/ f3 1 f7"/>
                <a:gd name="f10" fmla="*/ f8 f4 1"/>
                <a:gd name="f11" fmla="*/ f9 f4 1"/>
                <a:gd name="f12" fmla="*/ f9 f5 1"/>
                <a:gd name="f13" fmla="*/ f8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0" t="f13" r="f11" b="f12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noFill/>
            <a:ln w="0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0004" tIns="46798" rIns="90004" bIns="46798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525" name="Freeform 2329"/>
            <p:cNvSpPr/>
            <p:nvPr/>
          </p:nvSpPr>
          <p:spPr>
            <a:xfrm flipH="1">
              <a:off x="3480124" y="8279279"/>
              <a:ext cx="103683" cy="37295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+- f3 0 f2"/>
                <a:gd name="f7" fmla="*/ f6 1 21600"/>
                <a:gd name="f8" fmla="*/ f2 1 f7"/>
                <a:gd name="f9" fmla="*/ f3 1 f7"/>
                <a:gd name="f10" fmla="*/ f8 f4 1"/>
                <a:gd name="f11" fmla="*/ f9 f4 1"/>
                <a:gd name="f12" fmla="*/ f9 f5 1"/>
                <a:gd name="f13" fmla="*/ f8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0" t="f13" r="f11" b="f12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noFill/>
            <a:ln w="0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0004" tIns="46798" rIns="90004" bIns="46798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526" name="Freeform 2330"/>
            <p:cNvSpPr/>
            <p:nvPr/>
          </p:nvSpPr>
          <p:spPr>
            <a:xfrm flipH="1">
              <a:off x="3671636" y="8280358"/>
              <a:ext cx="103683" cy="37512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+- f3 0 f2"/>
                <a:gd name="f7" fmla="*/ f6 1 21600"/>
                <a:gd name="f8" fmla="*/ f2 1 f7"/>
                <a:gd name="f9" fmla="*/ f3 1 f7"/>
                <a:gd name="f10" fmla="*/ f8 f4 1"/>
                <a:gd name="f11" fmla="*/ f9 f4 1"/>
                <a:gd name="f12" fmla="*/ f9 f5 1"/>
                <a:gd name="f13" fmla="*/ f8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0" t="f13" r="f11" b="f12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noFill/>
            <a:ln w="0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0004" tIns="46798" rIns="90004" bIns="46798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527" name="Freeform 2331"/>
            <p:cNvSpPr/>
            <p:nvPr/>
          </p:nvSpPr>
          <p:spPr>
            <a:xfrm flipH="1">
              <a:off x="3775319" y="8686800"/>
              <a:ext cx="38880" cy="32762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9"/>
                <a:gd name="f4" fmla="val 31"/>
                <a:gd name="f5" fmla="val 16"/>
                <a:gd name="f6" fmla="val 28"/>
                <a:gd name="f7" fmla="val 22"/>
                <a:gd name="f8" fmla="val 24"/>
                <a:gd name="f9" fmla="val 27"/>
                <a:gd name="f10" fmla="val 21"/>
                <a:gd name="f11" fmla="val 30"/>
                <a:gd name="f12" fmla="val 15"/>
                <a:gd name="f13" fmla="val 9"/>
                <a:gd name="f14" fmla="val 4"/>
                <a:gd name="f15" fmla="val 2"/>
                <a:gd name="f16" fmla="val 10"/>
                <a:gd name="f17" fmla="val 5"/>
                <a:gd name="f18" fmla="*/ f0 1 29"/>
                <a:gd name="f19" fmla="*/ f1 1 31"/>
                <a:gd name="f20" fmla="+- f4 0 f2"/>
                <a:gd name="f21" fmla="+- f3 0 f2"/>
                <a:gd name="f22" fmla="*/ f21 1 29"/>
                <a:gd name="f23" fmla="*/ f20 1 31"/>
                <a:gd name="f24" fmla="*/ f2 1 f22"/>
                <a:gd name="f25" fmla="*/ f3 1 f22"/>
                <a:gd name="f26" fmla="*/ f2 1 f23"/>
                <a:gd name="f27" fmla="*/ f4 1 f23"/>
                <a:gd name="f28" fmla="*/ f24 f18 1"/>
                <a:gd name="f29" fmla="*/ f25 f18 1"/>
                <a:gd name="f30" fmla="*/ f27 f19 1"/>
                <a:gd name="f31" fmla="*/ f26 f1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8" t="f31" r="f29" b="f30"/>
              <a:pathLst>
                <a:path w="29" h="31">
                  <a:moveTo>
                    <a:pt x="f3" y="f5"/>
                  </a:moveTo>
                  <a:lnTo>
                    <a:pt x="f6" y="f7"/>
                  </a:lnTo>
                  <a:lnTo>
                    <a:pt x="f8" y="f9"/>
                  </a:lnTo>
                  <a:lnTo>
                    <a:pt x="f10" y="f11"/>
                  </a:lnTo>
                  <a:lnTo>
                    <a:pt x="f12" y="f4"/>
                  </a:lnTo>
                  <a:lnTo>
                    <a:pt x="f13" y="f11"/>
                  </a:lnTo>
                  <a:lnTo>
                    <a:pt x="f14" y="f9"/>
                  </a:lnTo>
                  <a:lnTo>
                    <a:pt x="f15" y="f7"/>
                  </a:lnTo>
                  <a:lnTo>
                    <a:pt x="f2" y="f5"/>
                  </a:lnTo>
                  <a:lnTo>
                    <a:pt x="f15" y="f16"/>
                  </a:lnTo>
                  <a:lnTo>
                    <a:pt x="f14" y="f17"/>
                  </a:lnTo>
                  <a:lnTo>
                    <a:pt x="f13" y="f15"/>
                  </a:lnTo>
                  <a:lnTo>
                    <a:pt x="f12" y="f2"/>
                  </a:lnTo>
                  <a:lnTo>
                    <a:pt x="f10" y="f15"/>
                  </a:lnTo>
                  <a:lnTo>
                    <a:pt x="f8" y="f17"/>
                  </a:lnTo>
                  <a:lnTo>
                    <a:pt x="f6" y="f16"/>
                  </a:lnTo>
                  <a:lnTo>
                    <a:pt x="f3" y="f5"/>
                  </a:lnTo>
                  <a:lnTo>
                    <a:pt x="f3" y="f5"/>
                  </a:lnTo>
                  <a:close/>
                </a:path>
              </a:pathLst>
            </a:custGeom>
            <a:solidFill>
              <a:srgbClr val="BDBDBD"/>
            </a:solidFill>
            <a:ln w="0" cap="flat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0004" tIns="46798" rIns="90004" bIns="46798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449553" y="1658065"/>
            <a:ext cx="207546" cy="1587982"/>
            <a:chOff x="8449553" y="1658065"/>
            <a:chExt cx="207546" cy="1587982"/>
          </a:xfrm>
        </p:grpSpPr>
        <p:sp>
          <p:nvSpPr>
            <p:cNvPr id="545" name="Freeform 259"/>
            <p:cNvSpPr/>
            <p:nvPr/>
          </p:nvSpPr>
          <p:spPr>
            <a:xfrm>
              <a:off x="8482138" y="1658065"/>
              <a:ext cx="165963" cy="1192322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760"/>
                <a:gd name="f4" fmla="val 3100"/>
                <a:gd name="f5" fmla="val 2760"/>
                <a:gd name="f6" fmla="val 1540"/>
                <a:gd name="f7" fmla="val 1560"/>
                <a:gd name="f8" fmla="val 20"/>
                <a:gd name="f9" fmla="*/ f0 1 1760"/>
                <a:gd name="f10" fmla="*/ f1 1 3100"/>
                <a:gd name="f11" fmla="+- f4 0 f2"/>
                <a:gd name="f12" fmla="+- f3 0 f2"/>
                <a:gd name="f13" fmla="*/ f12 1 1760"/>
                <a:gd name="f14" fmla="*/ f11 1 3100"/>
                <a:gd name="f15" fmla="*/ f2 1 f13"/>
                <a:gd name="f16" fmla="*/ f3 1 f13"/>
                <a:gd name="f17" fmla="*/ f2 1 f14"/>
                <a:gd name="f18" fmla="*/ f4 1 f14"/>
                <a:gd name="f19" fmla="*/ f15 f9 1"/>
                <a:gd name="f20" fmla="*/ f16 f9 1"/>
                <a:gd name="f21" fmla="*/ f18 f10 1"/>
                <a:gd name="f22" fmla="*/ f17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760" h="3100">
                  <a:moveTo>
                    <a:pt x="f2" y="f5"/>
                  </a:moveTo>
                  <a:lnTo>
                    <a:pt x="f2" y="f6"/>
                  </a:lnTo>
                  <a:lnTo>
                    <a:pt x="f3" y="f2"/>
                  </a:lnTo>
                  <a:lnTo>
                    <a:pt x="f3" y="f7"/>
                  </a:lnTo>
                  <a:lnTo>
                    <a:pt x="f8" y="f4"/>
                  </a:lnTo>
                  <a:lnTo>
                    <a:pt x="f2" y="f5"/>
                  </a:lnTo>
                  <a:close/>
                </a:path>
              </a:pathLst>
            </a:custGeom>
            <a:blipFill>
              <a:blip r:embed="rId5">
                <a:alphaModFix/>
              </a:blip>
              <a:stretch>
                <a:fillRect/>
              </a:stretch>
            </a:blipFill>
            <a:ln w="9363" cap="flat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0004" tIns="46798" rIns="90004" bIns="46798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grpSp>
          <p:nvGrpSpPr>
            <p:cNvPr id="546" name="Group 260"/>
            <p:cNvGrpSpPr/>
            <p:nvPr/>
          </p:nvGrpSpPr>
          <p:grpSpPr>
            <a:xfrm>
              <a:off x="8449553" y="2817285"/>
              <a:ext cx="64081" cy="428762"/>
              <a:chOff x="-4800600" y="6657837"/>
              <a:chExt cx="64081" cy="428762"/>
            </a:xfrm>
          </p:grpSpPr>
          <p:sp>
            <p:nvSpPr>
              <p:cNvPr id="550" name="Straight Connector 261"/>
              <p:cNvSpPr/>
              <p:nvPr/>
            </p:nvSpPr>
            <p:spPr>
              <a:xfrm>
                <a:off x="-4800600" y="6925318"/>
                <a:ext cx="64081" cy="161281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ss"/>
                  <a:gd name="f6" fmla="val 0"/>
                  <a:gd name="f7" fmla="+- 0 0 -180"/>
                  <a:gd name="f8" fmla="+- 0 0 -360"/>
                  <a:gd name="f9" fmla="abs f3"/>
                  <a:gd name="f10" fmla="abs f4"/>
                  <a:gd name="f11" fmla="abs f5"/>
                  <a:gd name="f12" fmla="*/ f7 f0 1"/>
                  <a:gd name="f13" fmla="*/ f8 f0 1"/>
                  <a:gd name="f14" fmla="?: f9 f3 1"/>
                  <a:gd name="f15" fmla="?: f10 f4 1"/>
                  <a:gd name="f16" fmla="?: f11 f5 1"/>
                  <a:gd name="f17" fmla="*/ f12 1 f2"/>
                  <a:gd name="f18" fmla="*/ f13 1 f2"/>
                  <a:gd name="f19" fmla="*/ f14 1 21600"/>
                  <a:gd name="f20" fmla="*/ f15 1 21600"/>
                  <a:gd name="f21" fmla="*/ 21600 f14 1"/>
                  <a:gd name="f22" fmla="*/ 21600 f15 1"/>
                  <a:gd name="f23" fmla="+- f17 0 f1"/>
                  <a:gd name="f24" fmla="+- f18 0 f1"/>
                  <a:gd name="f25" fmla="min f20 f19"/>
                  <a:gd name="f26" fmla="*/ f21 1 f16"/>
                  <a:gd name="f27" fmla="*/ f22 1 f16"/>
                  <a:gd name="f28" fmla="val f26"/>
                  <a:gd name="f29" fmla="val f27"/>
                  <a:gd name="f30" fmla="*/ f6 f25 1"/>
                  <a:gd name="f31" fmla="*/ f28 f25 1"/>
                  <a:gd name="f32" fmla="*/ f29 f2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3">
                    <a:pos x="f30" y="f30"/>
                  </a:cxn>
                  <a:cxn ang="f24">
                    <a:pos x="f31" y="f32"/>
                  </a:cxn>
                </a:cxnLst>
                <a:rect l="f30" t="f30" r="f31" b="f32"/>
                <a:pathLst>
                  <a:path>
                    <a:moveTo>
                      <a:pt x="f30" y="f30"/>
                    </a:moveTo>
                    <a:lnTo>
                      <a:pt x="f31" y="f32"/>
                    </a:lnTo>
                  </a:path>
                </a:pathLst>
              </a:custGeom>
              <a:noFill/>
              <a:ln w="936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0004" tIns="46798" rIns="90004" bIns="46798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rial" pitchFamily="18"/>
                  <a:ea typeface="SimSun" pitchFamily="2"/>
                  <a:cs typeface="Mangal" pitchFamily="2"/>
                </a:endParaRPr>
              </a:p>
            </p:txBody>
          </p:sp>
          <p:sp>
            <p:nvSpPr>
              <p:cNvPr id="551" name="Straight Connector 262"/>
              <p:cNvSpPr/>
              <p:nvPr/>
            </p:nvSpPr>
            <p:spPr>
              <a:xfrm>
                <a:off x="-4768202" y="6657837"/>
                <a:ext cx="0" cy="353881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ss"/>
                  <a:gd name="f6" fmla="val 0"/>
                  <a:gd name="f7" fmla="+- 0 0 -180"/>
                  <a:gd name="f8" fmla="+- 0 0 -360"/>
                  <a:gd name="f9" fmla="abs f3"/>
                  <a:gd name="f10" fmla="abs f4"/>
                  <a:gd name="f11" fmla="abs f5"/>
                  <a:gd name="f12" fmla="*/ f7 f0 1"/>
                  <a:gd name="f13" fmla="*/ f8 f0 1"/>
                  <a:gd name="f14" fmla="?: f9 f3 1"/>
                  <a:gd name="f15" fmla="?: f10 f4 1"/>
                  <a:gd name="f16" fmla="?: f11 f5 1"/>
                  <a:gd name="f17" fmla="*/ f12 1 f2"/>
                  <a:gd name="f18" fmla="*/ f13 1 f2"/>
                  <a:gd name="f19" fmla="*/ f14 1 21600"/>
                  <a:gd name="f20" fmla="*/ f15 1 21600"/>
                  <a:gd name="f21" fmla="*/ 21600 f14 1"/>
                  <a:gd name="f22" fmla="*/ 21600 f15 1"/>
                  <a:gd name="f23" fmla="+- f17 0 f1"/>
                  <a:gd name="f24" fmla="+- f18 0 f1"/>
                  <a:gd name="f25" fmla="min f20 f19"/>
                  <a:gd name="f26" fmla="*/ f21 1 f16"/>
                  <a:gd name="f27" fmla="*/ f22 1 f16"/>
                  <a:gd name="f28" fmla="val f26"/>
                  <a:gd name="f29" fmla="val f27"/>
                  <a:gd name="f30" fmla="*/ f6 f25 1"/>
                  <a:gd name="f31" fmla="*/ f28 f25 1"/>
                  <a:gd name="f32" fmla="*/ f29 f2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3">
                    <a:pos x="f30" y="f30"/>
                  </a:cxn>
                  <a:cxn ang="f24">
                    <a:pos x="f31" y="f32"/>
                  </a:cxn>
                </a:cxnLst>
                <a:rect l="f30" t="f30" r="f31" b="f32"/>
                <a:pathLst>
                  <a:path>
                    <a:moveTo>
                      <a:pt x="f30" y="f30"/>
                    </a:moveTo>
                    <a:lnTo>
                      <a:pt x="f31" y="f32"/>
                    </a:lnTo>
                  </a:path>
                </a:pathLst>
              </a:custGeom>
              <a:noFill/>
              <a:ln w="936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0004" tIns="46798" rIns="90004" bIns="46798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rial" pitchFamily="18"/>
                  <a:ea typeface="SimSun" pitchFamily="2"/>
                  <a:cs typeface="Mangal" pitchFamily="2"/>
                </a:endParaRPr>
              </a:p>
            </p:txBody>
          </p:sp>
        </p:grpSp>
        <p:grpSp>
          <p:nvGrpSpPr>
            <p:cNvPr id="547" name="Group 263"/>
            <p:cNvGrpSpPr/>
            <p:nvPr/>
          </p:nvGrpSpPr>
          <p:grpSpPr>
            <a:xfrm>
              <a:off x="8593018" y="2281941"/>
              <a:ext cx="64081" cy="428405"/>
              <a:chOff x="-4636081" y="6110276"/>
              <a:chExt cx="64081" cy="428405"/>
            </a:xfrm>
          </p:grpSpPr>
          <p:sp>
            <p:nvSpPr>
              <p:cNvPr id="548" name="Straight Connector 264"/>
              <p:cNvSpPr/>
              <p:nvPr/>
            </p:nvSpPr>
            <p:spPr>
              <a:xfrm>
                <a:off x="-4636081" y="6377400"/>
                <a:ext cx="64081" cy="161281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ss"/>
                  <a:gd name="f6" fmla="val 0"/>
                  <a:gd name="f7" fmla="+- 0 0 -180"/>
                  <a:gd name="f8" fmla="+- 0 0 -360"/>
                  <a:gd name="f9" fmla="abs f3"/>
                  <a:gd name="f10" fmla="abs f4"/>
                  <a:gd name="f11" fmla="abs f5"/>
                  <a:gd name="f12" fmla="*/ f7 f0 1"/>
                  <a:gd name="f13" fmla="*/ f8 f0 1"/>
                  <a:gd name="f14" fmla="?: f9 f3 1"/>
                  <a:gd name="f15" fmla="?: f10 f4 1"/>
                  <a:gd name="f16" fmla="?: f11 f5 1"/>
                  <a:gd name="f17" fmla="*/ f12 1 f2"/>
                  <a:gd name="f18" fmla="*/ f13 1 f2"/>
                  <a:gd name="f19" fmla="*/ f14 1 21600"/>
                  <a:gd name="f20" fmla="*/ f15 1 21600"/>
                  <a:gd name="f21" fmla="*/ 21600 f14 1"/>
                  <a:gd name="f22" fmla="*/ 21600 f15 1"/>
                  <a:gd name="f23" fmla="+- f17 0 f1"/>
                  <a:gd name="f24" fmla="+- f18 0 f1"/>
                  <a:gd name="f25" fmla="min f20 f19"/>
                  <a:gd name="f26" fmla="*/ f21 1 f16"/>
                  <a:gd name="f27" fmla="*/ f22 1 f16"/>
                  <a:gd name="f28" fmla="val f26"/>
                  <a:gd name="f29" fmla="val f27"/>
                  <a:gd name="f30" fmla="*/ f6 f25 1"/>
                  <a:gd name="f31" fmla="*/ f28 f25 1"/>
                  <a:gd name="f32" fmla="*/ f29 f2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3">
                    <a:pos x="f30" y="f30"/>
                  </a:cxn>
                  <a:cxn ang="f24">
                    <a:pos x="f31" y="f32"/>
                  </a:cxn>
                </a:cxnLst>
                <a:rect l="f30" t="f30" r="f31" b="f32"/>
                <a:pathLst>
                  <a:path>
                    <a:moveTo>
                      <a:pt x="f30" y="f30"/>
                    </a:moveTo>
                    <a:lnTo>
                      <a:pt x="f31" y="f32"/>
                    </a:lnTo>
                  </a:path>
                </a:pathLst>
              </a:custGeom>
              <a:noFill/>
              <a:ln w="936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0004" tIns="46798" rIns="90004" bIns="46798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rial" pitchFamily="18"/>
                  <a:ea typeface="SimSun" pitchFamily="2"/>
                  <a:cs typeface="Mangal" pitchFamily="2"/>
                </a:endParaRPr>
              </a:p>
            </p:txBody>
          </p:sp>
          <p:sp>
            <p:nvSpPr>
              <p:cNvPr id="549" name="Straight Connector 265"/>
              <p:cNvSpPr/>
              <p:nvPr/>
            </p:nvSpPr>
            <p:spPr>
              <a:xfrm>
                <a:off x="-4603674" y="6110276"/>
                <a:ext cx="0" cy="353881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ss"/>
                  <a:gd name="f6" fmla="val 0"/>
                  <a:gd name="f7" fmla="+- 0 0 -180"/>
                  <a:gd name="f8" fmla="+- 0 0 -360"/>
                  <a:gd name="f9" fmla="abs f3"/>
                  <a:gd name="f10" fmla="abs f4"/>
                  <a:gd name="f11" fmla="abs f5"/>
                  <a:gd name="f12" fmla="*/ f7 f0 1"/>
                  <a:gd name="f13" fmla="*/ f8 f0 1"/>
                  <a:gd name="f14" fmla="?: f9 f3 1"/>
                  <a:gd name="f15" fmla="?: f10 f4 1"/>
                  <a:gd name="f16" fmla="?: f11 f5 1"/>
                  <a:gd name="f17" fmla="*/ f12 1 f2"/>
                  <a:gd name="f18" fmla="*/ f13 1 f2"/>
                  <a:gd name="f19" fmla="*/ f14 1 21600"/>
                  <a:gd name="f20" fmla="*/ f15 1 21600"/>
                  <a:gd name="f21" fmla="*/ 21600 f14 1"/>
                  <a:gd name="f22" fmla="*/ 21600 f15 1"/>
                  <a:gd name="f23" fmla="+- f17 0 f1"/>
                  <a:gd name="f24" fmla="+- f18 0 f1"/>
                  <a:gd name="f25" fmla="min f20 f19"/>
                  <a:gd name="f26" fmla="*/ f21 1 f16"/>
                  <a:gd name="f27" fmla="*/ f22 1 f16"/>
                  <a:gd name="f28" fmla="val f26"/>
                  <a:gd name="f29" fmla="val f27"/>
                  <a:gd name="f30" fmla="*/ f6 f25 1"/>
                  <a:gd name="f31" fmla="*/ f28 f25 1"/>
                  <a:gd name="f32" fmla="*/ f29 f2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3">
                    <a:pos x="f30" y="f30"/>
                  </a:cxn>
                  <a:cxn ang="f24">
                    <a:pos x="f31" y="f32"/>
                  </a:cxn>
                </a:cxnLst>
                <a:rect l="f30" t="f30" r="f31" b="f32"/>
                <a:pathLst>
                  <a:path>
                    <a:moveTo>
                      <a:pt x="f30" y="f30"/>
                    </a:moveTo>
                    <a:lnTo>
                      <a:pt x="f31" y="f32"/>
                    </a:lnTo>
                  </a:path>
                </a:pathLst>
              </a:custGeom>
              <a:noFill/>
              <a:ln w="936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0004" tIns="46798" rIns="90004" bIns="46798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rial" pitchFamily="18"/>
                  <a:ea typeface="SimSun" pitchFamily="2"/>
                  <a:cs typeface="Mangal" pitchFamily="2"/>
                </a:endParaRPr>
              </a:p>
            </p:txBody>
          </p:sp>
        </p:grpSp>
      </p:grpSp>
      <p:grpSp>
        <p:nvGrpSpPr>
          <p:cNvPr id="560" name="Group 1753"/>
          <p:cNvGrpSpPr/>
          <p:nvPr/>
        </p:nvGrpSpPr>
        <p:grpSpPr>
          <a:xfrm>
            <a:off x="9155578" y="1775778"/>
            <a:ext cx="215999" cy="1600200"/>
            <a:chOff x="685800" y="6436799"/>
            <a:chExt cx="215999" cy="1600200"/>
          </a:xfrm>
        </p:grpSpPr>
        <p:sp>
          <p:nvSpPr>
            <p:cNvPr id="561" name="Freeform 1754"/>
            <p:cNvSpPr/>
            <p:nvPr/>
          </p:nvSpPr>
          <p:spPr>
            <a:xfrm flipH="1">
              <a:off x="713158" y="6436799"/>
              <a:ext cx="156956" cy="1192322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760"/>
                <a:gd name="f4" fmla="val 3100"/>
                <a:gd name="f5" fmla="val 2760"/>
                <a:gd name="f6" fmla="val 1540"/>
                <a:gd name="f7" fmla="val 1560"/>
                <a:gd name="f8" fmla="val 20"/>
                <a:gd name="f9" fmla="*/ f0 1 1760"/>
                <a:gd name="f10" fmla="*/ f1 1 3100"/>
                <a:gd name="f11" fmla="+- f4 0 f2"/>
                <a:gd name="f12" fmla="+- f3 0 f2"/>
                <a:gd name="f13" fmla="*/ f12 1 1760"/>
                <a:gd name="f14" fmla="*/ f11 1 3100"/>
                <a:gd name="f15" fmla="*/ f2 1 f13"/>
                <a:gd name="f16" fmla="*/ f3 1 f13"/>
                <a:gd name="f17" fmla="*/ f2 1 f14"/>
                <a:gd name="f18" fmla="*/ f4 1 f14"/>
                <a:gd name="f19" fmla="*/ f15 f9 1"/>
                <a:gd name="f20" fmla="*/ f16 f9 1"/>
                <a:gd name="f21" fmla="*/ f18 f10 1"/>
                <a:gd name="f22" fmla="*/ f17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760" h="3100">
                  <a:moveTo>
                    <a:pt x="f2" y="f5"/>
                  </a:moveTo>
                  <a:lnTo>
                    <a:pt x="f2" y="f6"/>
                  </a:lnTo>
                  <a:lnTo>
                    <a:pt x="f3" y="f2"/>
                  </a:lnTo>
                  <a:lnTo>
                    <a:pt x="f3" y="f7"/>
                  </a:lnTo>
                  <a:lnTo>
                    <a:pt x="f8" y="f4"/>
                  </a:lnTo>
                  <a:lnTo>
                    <a:pt x="f2" y="f5"/>
                  </a:lnTo>
                  <a:close/>
                </a:path>
              </a:pathLst>
            </a:custGeom>
            <a:blipFill>
              <a:blip r:embed="rId5">
                <a:alphaModFix/>
              </a:blip>
              <a:stretch>
                <a:fillRect/>
              </a:stretch>
            </a:blipFill>
            <a:ln w="9363" cap="flat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0004" tIns="46798" rIns="90004" bIns="46798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grpSp>
          <p:nvGrpSpPr>
            <p:cNvPr id="562" name="Group 1755"/>
            <p:cNvGrpSpPr/>
            <p:nvPr/>
          </p:nvGrpSpPr>
          <p:grpSpPr>
            <a:xfrm>
              <a:off x="841321" y="7608237"/>
              <a:ext cx="60478" cy="428762"/>
              <a:chOff x="841321" y="7608237"/>
              <a:chExt cx="60478" cy="428762"/>
            </a:xfrm>
          </p:grpSpPr>
          <p:sp>
            <p:nvSpPr>
              <p:cNvPr id="566" name="Straight Connector 1756"/>
              <p:cNvSpPr/>
              <p:nvPr/>
            </p:nvSpPr>
            <p:spPr>
              <a:xfrm flipH="1">
                <a:off x="841321" y="7875718"/>
                <a:ext cx="60478" cy="161281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ss"/>
                  <a:gd name="f6" fmla="val 0"/>
                  <a:gd name="f7" fmla="+- 0 0 -180"/>
                  <a:gd name="f8" fmla="+- 0 0 -360"/>
                  <a:gd name="f9" fmla="abs f3"/>
                  <a:gd name="f10" fmla="abs f4"/>
                  <a:gd name="f11" fmla="abs f5"/>
                  <a:gd name="f12" fmla="*/ f7 f0 1"/>
                  <a:gd name="f13" fmla="*/ f8 f0 1"/>
                  <a:gd name="f14" fmla="?: f9 f3 1"/>
                  <a:gd name="f15" fmla="?: f10 f4 1"/>
                  <a:gd name="f16" fmla="?: f11 f5 1"/>
                  <a:gd name="f17" fmla="*/ f12 1 f2"/>
                  <a:gd name="f18" fmla="*/ f13 1 f2"/>
                  <a:gd name="f19" fmla="*/ f14 1 21600"/>
                  <a:gd name="f20" fmla="*/ f15 1 21600"/>
                  <a:gd name="f21" fmla="*/ 21600 f14 1"/>
                  <a:gd name="f22" fmla="*/ 21600 f15 1"/>
                  <a:gd name="f23" fmla="+- f17 0 f1"/>
                  <a:gd name="f24" fmla="+- f18 0 f1"/>
                  <a:gd name="f25" fmla="min f20 f19"/>
                  <a:gd name="f26" fmla="*/ f21 1 f16"/>
                  <a:gd name="f27" fmla="*/ f22 1 f16"/>
                  <a:gd name="f28" fmla="val f26"/>
                  <a:gd name="f29" fmla="val f27"/>
                  <a:gd name="f30" fmla="*/ f6 f25 1"/>
                  <a:gd name="f31" fmla="*/ f28 f25 1"/>
                  <a:gd name="f32" fmla="*/ f29 f2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3">
                    <a:pos x="f30" y="f30"/>
                  </a:cxn>
                  <a:cxn ang="f24">
                    <a:pos x="f31" y="f32"/>
                  </a:cxn>
                </a:cxnLst>
                <a:rect l="f30" t="f30" r="f31" b="f32"/>
                <a:pathLst>
                  <a:path>
                    <a:moveTo>
                      <a:pt x="f30" y="f30"/>
                    </a:moveTo>
                    <a:lnTo>
                      <a:pt x="f31" y="f32"/>
                    </a:lnTo>
                  </a:path>
                </a:pathLst>
              </a:custGeom>
              <a:noFill/>
              <a:ln w="936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0004" tIns="46798" rIns="90004" bIns="46798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rial" pitchFamily="18"/>
                  <a:ea typeface="SimSun" pitchFamily="2"/>
                  <a:cs typeface="Mangal" pitchFamily="2"/>
                </a:endParaRPr>
              </a:p>
            </p:txBody>
          </p:sp>
          <p:sp>
            <p:nvSpPr>
              <p:cNvPr id="567" name="Straight Connector 1757"/>
              <p:cNvSpPr/>
              <p:nvPr/>
            </p:nvSpPr>
            <p:spPr>
              <a:xfrm>
                <a:off x="871203" y="7608237"/>
                <a:ext cx="0" cy="353516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ss"/>
                  <a:gd name="f6" fmla="val 0"/>
                  <a:gd name="f7" fmla="+- 0 0 -180"/>
                  <a:gd name="f8" fmla="+- 0 0 -360"/>
                  <a:gd name="f9" fmla="abs f3"/>
                  <a:gd name="f10" fmla="abs f4"/>
                  <a:gd name="f11" fmla="abs f5"/>
                  <a:gd name="f12" fmla="*/ f7 f0 1"/>
                  <a:gd name="f13" fmla="*/ f8 f0 1"/>
                  <a:gd name="f14" fmla="?: f9 f3 1"/>
                  <a:gd name="f15" fmla="?: f10 f4 1"/>
                  <a:gd name="f16" fmla="?: f11 f5 1"/>
                  <a:gd name="f17" fmla="*/ f12 1 f2"/>
                  <a:gd name="f18" fmla="*/ f13 1 f2"/>
                  <a:gd name="f19" fmla="*/ f14 1 21600"/>
                  <a:gd name="f20" fmla="*/ f15 1 21600"/>
                  <a:gd name="f21" fmla="*/ 21600 f14 1"/>
                  <a:gd name="f22" fmla="*/ 21600 f15 1"/>
                  <a:gd name="f23" fmla="+- f17 0 f1"/>
                  <a:gd name="f24" fmla="+- f18 0 f1"/>
                  <a:gd name="f25" fmla="min f20 f19"/>
                  <a:gd name="f26" fmla="*/ f21 1 f16"/>
                  <a:gd name="f27" fmla="*/ f22 1 f16"/>
                  <a:gd name="f28" fmla="val f26"/>
                  <a:gd name="f29" fmla="val f27"/>
                  <a:gd name="f30" fmla="*/ f6 f25 1"/>
                  <a:gd name="f31" fmla="*/ f28 f25 1"/>
                  <a:gd name="f32" fmla="*/ f29 f2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3">
                    <a:pos x="f30" y="f30"/>
                  </a:cxn>
                  <a:cxn ang="f24">
                    <a:pos x="f31" y="f32"/>
                  </a:cxn>
                </a:cxnLst>
                <a:rect l="f30" t="f30" r="f31" b="f32"/>
                <a:pathLst>
                  <a:path>
                    <a:moveTo>
                      <a:pt x="f30" y="f30"/>
                    </a:moveTo>
                    <a:lnTo>
                      <a:pt x="f31" y="f32"/>
                    </a:lnTo>
                  </a:path>
                </a:pathLst>
              </a:custGeom>
              <a:noFill/>
              <a:ln w="936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0004" tIns="46798" rIns="90004" bIns="46798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rial" pitchFamily="18"/>
                  <a:ea typeface="SimSun" pitchFamily="2"/>
                  <a:cs typeface="Mangal" pitchFamily="2"/>
                </a:endParaRPr>
              </a:p>
            </p:txBody>
          </p:sp>
        </p:grpSp>
        <p:grpSp>
          <p:nvGrpSpPr>
            <p:cNvPr id="563" name="Group 1758"/>
            <p:cNvGrpSpPr/>
            <p:nvPr/>
          </p:nvGrpSpPr>
          <p:grpSpPr>
            <a:xfrm>
              <a:off x="685800" y="7060320"/>
              <a:ext cx="60478" cy="428761"/>
              <a:chOff x="685800" y="7060320"/>
              <a:chExt cx="60478" cy="428761"/>
            </a:xfrm>
          </p:grpSpPr>
          <p:sp>
            <p:nvSpPr>
              <p:cNvPr id="564" name="Straight Connector 1759"/>
              <p:cNvSpPr/>
              <p:nvPr/>
            </p:nvSpPr>
            <p:spPr>
              <a:xfrm flipH="1">
                <a:off x="685800" y="7327800"/>
                <a:ext cx="60478" cy="161281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ss"/>
                  <a:gd name="f6" fmla="val 0"/>
                  <a:gd name="f7" fmla="+- 0 0 -180"/>
                  <a:gd name="f8" fmla="+- 0 0 -360"/>
                  <a:gd name="f9" fmla="abs f3"/>
                  <a:gd name="f10" fmla="abs f4"/>
                  <a:gd name="f11" fmla="abs f5"/>
                  <a:gd name="f12" fmla="*/ f7 f0 1"/>
                  <a:gd name="f13" fmla="*/ f8 f0 1"/>
                  <a:gd name="f14" fmla="?: f9 f3 1"/>
                  <a:gd name="f15" fmla="?: f10 f4 1"/>
                  <a:gd name="f16" fmla="?: f11 f5 1"/>
                  <a:gd name="f17" fmla="*/ f12 1 f2"/>
                  <a:gd name="f18" fmla="*/ f13 1 f2"/>
                  <a:gd name="f19" fmla="*/ f14 1 21600"/>
                  <a:gd name="f20" fmla="*/ f15 1 21600"/>
                  <a:gd name="f21" fmla="*/ 21600 f14 1"/>
                  <a:gd name="f22" fmla="*/ 21600 f15 1"/>
                  <a:gd name="f23" fmla="+- f17 0 f1"/>
                  <a:gd name="f24" fmla="+- f18 0 f1"/>
                  <a:gd name="f25" fmla="min f20 f19"/>
                  <a:gd name="f26" fmla="*/ f21 1 f16"/>
                  <a:gd name="f27" fmla="*/ f22 1 f16"/>
                  <a:gd name="f28" fmla="val f26"/>
                  <a:gd name="f29" fmla="val f27"/>
                  <a:gd name="f30" fmla="*/ f6 f25 1"/>
                  <a:gd name="f31" fmla="*/ f28 f25 1"/>
                  <a:gd name="f32" fmla="*/ f29 f2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3">
                    <a:pos x="f30" y="f30"/>
                  </a:cxn>
                  <a:cxn ang="f24">
                    <a:pos x="f31" y="f32"/>
                  </a:cxn>
                </a:cxnLst>
                <a:rect l="f30" t="f30" r="f31" b="f32"/>
                <a:pathLst>
                  <a:path>
                    <a:moveTo>
                      <a:pt x="f30" y="f30"/>
                    </a:moveTo>
                    <a:lnTo>
                      <a:pt x="f31" y="f32"/>
                    </a:lnTo>
                  </a:path>
                </a:pathLst>
              </a:custGeom>
              <a:noFill/>
              <a:ln w="936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0004" tIns="46798" rIns="90004" bIns="46798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rial" pitchFamily="18"/>
                  <a:ea typeface="SimSun" pitchFamily="2"/>
                  <a:cs typeface="Mangal" pitchFamily="2"/>
                </a:endParaRPr>
              </a:p>
            </p:txBody>
          </p:sp>
          <p:sp>
            <p:nvSpPr>
              <p:cNvPr id="565" name="Straight Connector 1760"/>
              <p:cNvSpPr/>
              <p:nvPr/>
            </p:nvSpPr>
            <p:spPr>
              <a:xfrm>
                <a:off x="715682" y="7060320"/>
                <a:ext cx="0" cy="353516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ss"/>
                  <a:gd name="f6" fmla="val 0"/>
                  <a:gd name="f7" fmla="+- 0 0 -180"/>
                  <a:gd name="f8" fmla="+- 0 0 -360"/>
                  <a:gd name="f9" fmla="abs f3"/>
                  <a:gd name="f10" fmla="abs f4"/>
                  <a:gd name="f11" fmla="abs f5"/>
                  <a:gd name="f12" fmla="*/ f7 f0 1"/>
                  <a:gd name="f13" fmla="*/ f8 f0 1"/>
                  <a:gd name="f14" fmla="?: f9 f3 1"/>
                  <a:gd name="f15" fmla="?: f10 f4 1"/>
                  <a:gd name="f16" fmla="?: f11 f5 1"/>
                  <a:gd name="f17" fmla="*/ f12 1 f2"/>
                  <a:gd name="f18" fmla="*/ f13 1 f2"/>
                  <a:gd name="f19" fmla="*/ f14 1 21600"/>
                  <a:gd name="f20" fmla="*/ f15 1 21600"/>
                  <a:gd name="f21" fmla="*/ 21600 f14 1"/>
                  <a:gd name="f22" fmla="*/ 21600 f15 1"/>
                  <a:gd name="f23" fmla="+- f17 0 f1"/>
                  <a:gd name="f24" fmla="+- f18 0 f1"/>
                  <a:gd name="f25" fmla="min f20 f19"/>
                  <a:gd name="f26" fmla="*/ f21 1 f16"/>
                  <a:gd name="f27" fmla="*/ f22 1 f16"/>
                  <a:gd name="f28" fmla="val f26"/>
                  <a:gd name="f29" fmla="val f27"/>
                  <a:gd name="f30" fmla="*/ f6 f25 1"/>
                  <a:gd name="f31" fmla="*/ f28 f25 1"/>
                  <a:gd name="f32" fmla="*/ f29 f2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3">
                    <a:pos x="f30" y="f30"/>
                  </a:cxn>
                  <a:cxn ang="f24">
                    <a:pos x="f31" y="f32"/>
                  </a:cxn>
                </a:cxnLst>
                <a:rect l="f30" t="f30" r="f31" b="f32"/>
                <a:pathLst>
                  <a:path>
                    <a:moveTo>
                      <a:pt x="f30" y="f30"/>
                    </a:moveTo>
                    <a:lnTo>
                      <a:pt x="f31" y="f32"/>
                    </a:lnTo>
                  </a:path>
                </a:pathLst>
              </a:custGeom>
              <a:noFill/>
              <a:ln w="936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0004" tIns="46798" rIns="90004" bIns="46798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rial" pitchFamily="18"/>
                  <a:ea typeface="SimSun" pitchFamily="2"/>
                  <a:cs typeface="Mangal" pitchFamily="2"/>
                </a:endParaRPr>
              </a:p>
            </p:txBody>
          </p:sp>
        </p:grpSp>
      </p:grpSp>
      <p:sp>
        <p:nvSpPr>
          <p:cNvPr id="568" name="Freeform 567"/>
          <p:cNvSpPr/>
          <p:nvPr/>
        </p:nvSpPr>
        <p:spPr>
          <a:xfrm>
            <a:off x="9875278" y="2882787"/>
            <a:ext cx="257403" cy="457556"/>
          </a:xfrm>
          <a:custGeom>
            <a:avLst>
              <a:gd name="f0" fmla="val 3308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10800"/>
              <a:gd name="f11" fmla="val 20"/>
              <a:gd name="f12" fmla="val 68"/>
              <a:gd name="f13" fmla="val -2147483647"/>
              <a:gd name="f14" fmla="val 2147483647"/>
              <a:gd name="f15" fmla="+- 0 0 0"/>
              <a:gd name="f16" fmla="*/ f4 1 88"/>
              <a:gd name="f17" fmla="*/ f5 1 21600"/>
              <a:gd name="f18" fmla="+- f8 0 f6"/>
              <a:gd name="f19" fmla="+- f7 0 f6"/>
              <a:gd name="f20" fmla="pin 0 f0 10800"/>
              <a:gd name="f21" fmla="*/ f15 f1 1"/>
              <a:gd name="f22" fmla="val f20"/>
              <a:gd name="f23" fmla="*/ f19 1 88"/>
              <a:gd name="f24" fmla="*/ f18 1 21600"/>
              <a:gd name="f25" fmla="*/ f20 f17 1"/>
              <a:gd name="f26" fmla="*/ f21 1 f3"/>
              <a:gd name="f27" fmla="*/ f22 2 1"/>
              <a:gd name="f28" fmla="*/ 0 f23 1"/>
              <a:gd name="f29" fmla="*/ 88 f23 1"/>
              <a:gd name="f30" fmla="*/ 44 f23 1"/>
              <a:gd name="f31" fmla="*/ 0 f24 1"/>
              <a:gd name="f32" fmla="*/ 10800 f24 1"/>
              <a:gd name="f33" fmla="*/ 21600 f24 1"/>
              <a:gd name="f34" fmla="*/ f22 f17 1"/>
              <a:gd name="f35" fmla="+- f26 0 f2"/>
              <a:gd name="f36" fmla="*/ f27 1 4"/>
              <a:gd name="f37" fmla="*/ f30 1 f23"/>
              <a:gd name="f38" fmla="*/ f31 1 f24"/>
              <a:gd name="f39" fmla="*/ f28 1 f23"/>
              <a:gd name="f40" fmla="*/ f32 1 f24"/>
              <a:gd name="f41" fmla="*/ f33 1 f24"/>
              <a:gd name="f42" fmla="*/ f29 1 f23"/>
              <a:gd name="f43" fmla="*/ f36 6 1"/>
              <a:gd name="f44" fmla="+- 21600 0 f36"/>
              <a:gd name="f45" fmla="*/ f37 f16 1"/>
              <a:gd name="f46" fmla="*/ f39 f16 1"/>
              <a:gd name="f47" fmla="*/ f42 f16 1"/>
              <a:gd name="f48" fmla="*/ f38 f17 1"/>
              <a:gd name="f49" fmla="*/ f40 f17 1"/>
              <a:gd name="f50" fmla="*/ f41 f17 1"/>
              <a:gd name="f51" fmla="*/ f43 1 11"/>
              <a:gd name="f52" fmla="*/ f44 f17 1"/>
              <a:gd name="f53" fmla="+- f36 0 f51"/>
              <a:gd name="f54" fmla="+- f44 f51 0"/>
              <a:gd name="f55" fmla="+- f36 f51 0"/>
            </a:gdLst>
            <a:ahLst>
              <a:ahXY gdRefY="f0" minY="f6" maxY="f10">
                <a:pos x="f45" y="f2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5">
                <a:pos x="f45" y="f34"/>
              </a:cxn>
              <a:cxn ang="f35">
                <a:pos x="f45" y="f48"/>
              </a:cxn>
              <a:cxn ang="f35">
                <a:pos x="f46" y="f49"/>
              </a:cxn>
              <a:cxn ang="f35">
                <a:pos x="f45" y="f50"/>
              </a:cxn>
              <a:cxn ang="f35">
                <a:pos x="f47" y="f49"/>
              </a:cxn>
            </a:cxnLst>
            <a:rect l="f46" t="f34" r="f47" b="f52"/>
            <a:pathLst>
              <a:path w="88" h="21600">
                <a:moveTo>
                  <a:pt x="f9" y="f6"/>
                </a:moveTo>
                <a:cubicBezTo>
                  <a:pt x="f11" y="f6"/>
                  <a:pt x="f6" y="f53"/>
                  <a:pt x="f6" y="f36"/>
                </a:cubicBezTo>
                <a:lnTo>
                  <a:pt x="f6" y="f44"/>
                </a:lnTo>
                <a:cubicBezTo>
                  <a:pt x="f6" y="f54"/>
                  <a:pt x="f11" y="f8"/>
                  <a:pt x="f9" y="f8"/>
                </a:cubicBezTo>
                <a:cubicBezTo>
                  <a:pt x="f12" y="f8"/>
                  <a:pt x="f7" y="f54"/>
                  <a:pt x="f7" y="f44"/>
                </a:cubicBezTo>
                <a:lnTo>
                  <a:pt x="f7" y="f36"/>
                </a:lnTo>
                <a:cubicBezTo>
                  <a:pt x="f7" y="f53"/>
                  <a:pt x="f12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1" y="f6"/>
                  <a:pt x="f6" y="f53"/>
                  <a:pt x="f6" y="f36"/>
                </a:cubicBezTo>
                <a:cubicBezTo>
                  <a:pt x="f6" y="f55"/>
                  <a:pt x="f11" y="f22"/>
                  <a:pt x="f9" y="f22"/>
                </a:cubicBezTo>
                <a:cubicBezTo>
                  <a:pt x="f12" y="f22"/>
                  <a:pt x="f7" y="f55"/>
                  <a:pt x="f7" y="f36"/>
                </a:cubicBezTo>
                <a:cubicBezTo>
                  <a:pt x="f7" y="f53"/>
                  <a:pt x="f12" y="f6"/>
                  <a:pt x="f9" y="f6"/>
                </a:cubicBezTo>
                <a:close/>
              </a:path>
            </a:pathLst>
          </a:custGeom>
          <a:solidFill>
            <a:srgbClr val="0000FF"/>
          </a:solidFill>
          <a:ln w="12600" cap="flat">
            <a:solidFill>
              <a:srgbClr val="000000"/>
            </a:solidFill>
            <a:prstDash val="solid"/>
            <a:miter/>
          </a:ln>
        </p:spPr>
        <p:txBody>
          <a:bodyPr vert="horz" wrap="square" lIns="90004" tIns="46798" rIns="90004" bIns="46798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SimSun" pitchFamily="2"/>
              <a:cs typeface="Mangal" pitchFamily="2"/>
            </a:endParaRPr>
          </a:p>
        </p:txBody>
      </p:sp>
      <p:sp>
        <p:nvSpPr>
          <p:cNvPr id="569" name="Freeform 568"/>
          <p:cNvSpPr/>
          <p:nvPr/>
        </p:nvSpPr>
        <p:spPr>
          <a:xfrm>
            <a:off x="9875278" y="2510544"/>
            <a:ext cx="257403" cy="457556"/>
          </a:xfrm>
          <a:custGeom>
            <a:avLst>
              <a:gd name="f0" fmla="val 3308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10800"/>
              <a:gd name="f11" fmla="val 20"/>
              <a:gd name="f12" fmla="val 68"/>
              <a:gd name="f13" fmla="val -2147483647"/>
              <a:gd name="f14" fmla="val 2147483647"/>
              <a:gd name="f15" fmla="+- 0 0 0"/>
              <a:gd name="f16" fmla="*/ f4 1 88"/>
              <a:gd name="f17" fmla="*/ f5 1 21600"/>
              <a:gd name="f18" fmla="+- f8 0 f6"/>
              <a:gd name="f19" fmla="+- f7 0 f6"/>
              <a:gd name="f20" fmla="pin 0 f0 10800"/>
              <a:gd name="f21" fmla="*/ f15 f1 1"/>
              <a:gd name="f22" fmla="val f20"/>
              <a:gd name="f23" fmla="*/ f19 1 88"/>
              <a:gd name="f24" fmla="*/ f18 1 21600"/>
              <a:gd name="f25" fmla="*/ f20 f17 1"/>
              <a:gd name="f26" fmla="*/ f21 1 f3"/>
              <a:gd name="f27" fmla="*/ f22 2 1"/>
              <a:gd name="f28" fmla="*/ 0 f23 1"/>
              <a:gd name="f29" fmla="*/ 88 f23 1"/>
              <a:gd name="f30" fmla="*/ 44 f23 1"/>
              <a:gd name="f31" fmla="*/ 0 f24 1"/>
              <a:gd name="f32" fmla="*/ 10800 f24 1"/>
              <a:gd name="f33" fmla="*/ 21600 f24 1"/>
              <a:gd name="f34" fmla="*/ f22 f17 1"/>
              <a:gd name="f35" fmla="+- f26 0 f2"/>
              <a:gd name="f36" fmla="*/ f27 1 4"/>
              <a:gd name="f37" fmla="*/ f30 1 f23"/>
              <a:gd name="f38" fmla="*/ f31 1 f24"/>
              <a:gd name="f39" fmla="*/ f28 1 f23"/>
              <a:gd name="f40" fmla="*/ f32 1 f24"/>
              <a:gd name="f41" fmla="*/ f33 1 f24"/>
              <a:gd name="f42" fmla="*/ f29 1 f23"/>
              <a:gd name="f43" fmla="*/ f36 6 1"/>
              <a:gd name="f44" fmla="+- 21600 0 f36"/>
              <a:gd name="f45" fmla="*/ f37 f16 1"/>
              <a:gd name="f46" fmla="*/ f39 f16 1"/>
              <a:gd name="f47" fmla="*/ f42 f16 1"/>
              <a:gd name="f48" fmla="*/ f38 f17 1"/>
              <a:gd name="f49" fmla="*/ f40 f17 1"/>
              <a:gd name="f50" fmla="*/ f41 f17 1"/>
              <a:gd name="f51" fmla="*/ f43 1 11"/>
              <a:gd name="f52" fmla="*/ f44 f17 1"/>
              <a:gd name="f53" fmla="+- f36 0 f51"/>
              <a:gd name="f54" fmla="+- f44 f51 0"/>
              <a:gd name="f55" fmla="+- f36 f51 0"/>
            </a:gdLst>
            <a:ahLst>
              <a:ahXY gdRefY="f0" minY="f6" maxY="f10">
                <a:pos x="f45" y="f2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5">
                <a:pos x="f45" y="f34"/>
              </a:cxn>
              <a:cxn ang="f35">
                <a:pos x="f45" y="f48"/>
              </a:cxn>
              <a:cxn ang="f35">
                <a:pos x="f46" y="f49"/>
              </a:cxn>
              <a:cxn ang="f35">
                <a:pos x="f45" y="f50"/>
              </a:cxn>
              <a:cxn ang="f35">
                <a:pos x="f47" y="f49"/>
              </a:cxn>
            </a:cxnLst>
            <a:rect l="f46" t="f34" r="f47" b="f52"/>
            <a:pathLst>
              <a:path w="88" h="21600">
                <a:moveTo>
                  <a:pt x="f9" y="f6"/>
                </a:moveTo>
                <a:cubicBezTo>
                  <a:pt x="f11" y="f6"/>
                  <a:pt x="f6" y="f53"/>
                  <a:pt x="f6" y="f36"/>
                </a:cubicBezTo>
                <a:lnTo>
                  <a:pt x="f6" y="f44"/>
                </a:lnTo>
                <a:cubicBezTo>
                  <a:pt x="f6" y="f54"/>
                  <a:pt x="f11" y="f8"/>
                  <a:pt x="f9" y="f8"/>
                </a:cubicBezTo>
                <a:cubicBezTo>
                  <a:pt x="f12" y="f8"/>
                  <a:pt x="f7" y="f54"/>
                  <a:pt x="f7" y="f44"/>
                </a:cubicBezTo>
                <a:lnTo>
                  <a:pt x="f7" y="f36"/>
                </a:lnTo>
                <a:cubicBezTo>
                  <a:pt x="f7" y="f53"/>
                  <a:pt x="f12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1" y="f6"/>
                  <a:pt x="f6" y="f53"/>
                  <a:pt x="f6" y="f36"/>
                </a:cubicBezTo>
                <a:cubicBezTo>
                  <a:pt x="f6" y="f55"/>
                  <a:pt x="f11" y="f22"/>
                  <a:pt x="f9" y="f22"/>
                </a:cubicBezTo>
                <a:cubicBezTo>
                  <a:pt x="f12" y="f22"/>
                  <a:pt x="f7" y="f55"/>
                  <a:pt x="f7" y="f36"/>
                </a:cubicBezTo>
                <a:cubicBezTo>
                  <a:pt x="f7" y="f53"/>
                  <a:pt x="f12" y="f6"/>
                  <a:pt x="f9" y="f6"/>
                </a:cubicBezTo>
                <a:close/>
              </a:path>
            </a:pathLst>
          </a:custGeom>
          <a:solidFill>
            <a:srgbClr val="0000FF"/>
          </a:solidFill>
          <a:ln w="12600" cap="flat">
            <a:solidFill>
              <a:srgbClr val="000000"/>
            </a:solidFill>
            <a:prstDash val="solid"/>
            <a:miter/>
          </a:ln>
        </p:spPr>
        <p:txBody>
          <a:bodyPr vert="horz" wrap="square" lIns="90004" tIns="46798" rIns="90004" bIns="46798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SimSun" pitchFamily="2"/>
              <a:cs typeface="Mangal" pitchFamily="2"/>
            </a:endParaRPr>
          </a:p>
        </p:txBody>
      </p:sp>
      <p:sp>
        <p:nvSpPr>
          <p:cNvPr id="570" name="Freeform 1618"/>
          <p:cNvSpPr/>
          <p:nvPr/>
        </p:nvSpPr>
        <p:spPr>
          <a:xfrm>
            <a:off x="10474448" y="2852119"/>
            <a:ext cx="257403" cy="457556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10800"/>
              <a:gd name="f11" fmla="val 20"/>
              <a:gd name="f12" fmla="val 68"/>
              <a:gd name="f13" fmla="val -2147483647"/>
              <a:gd name="f14" fmla="val 2147483647"/>
              <a:gd name="f15" fmla="+- 0 0 0"/>
              <a:gd name="f16" fmla="*/ f4 1 88"/>
              <a:gd name="f17" fmla="*/ f5 1 21600"/>
              <a:gd name="f18" fmla="+- f8 0 f6"/>
              <a:gd name="f19" fmla="+- f7 0 f6"/>
              <a:gd name="f20" fmla="pin 0 f0 10800"/>
              <a:gd name="f21" fmla="*/ f15 f1 1"/>
              <a:gd name="f22" fmla="val f20"/>
              <a:gd name="f23" fmla="*/ f19 1 88"/>
              <a:gd name="f24" fmla="*/ f18 1 21600"/>
              <a:gd name="f25" fmla="*/ f20 f17 1"/>
              <a:gd name="f26" fmla="*/ f21 1 f3"/>
              <a:gd name="f27" fmla="*/ f22 2 1"/>
              <a:gd name="f28" fmla="*/ 0 f23 1"/>
              <a:gd name="f29" fmla="*/ 88 f23 1"/>
              <a:gd name="f30" fmla="*/ 44 f23 1"/>
              <a:gd name="f31" fmla="*/ 0 f24 1"/>
              <a:gd name="f32" fmla="*/ 10800 f24 1"/>
              <a:gd name="f33" fmla="*/ 21600 f24 1"/>
              <a:gd name="f34" fmla="*/ f22 f17 1"/>
              <a:gd name="f35" fmla="+- f26 0 f2"/>
              <a:gd name="f36" fmla="*/ f27 1 4"/>
              <a:gd name="f37" fmla="*/ f30 1 f23"/>
              <a:gd name="f38" fmla="*/ f31 1 f24"/>
              <a:gd name="f39" fmla="*/ f28 1 f23"/>
              <a:gd name="f40" fmla="*/ f32 1 f24"/>
              <a:gd name="f41" fmla="*/ f33 1 f24"/>
              <a:gd name="f42" fmla="*/ f29 1 f23"/>
              <a:gd name="f43" fmla="*/ f36 6 1"/>
              <a:gd name="f44" fmla="+- 21600 0 f36"/>
              <a:gd name="f45" fmla="*/ f37 f16 1"/>
              <a:gd name="f46" fmla="*/ f39 f16 1"/>
              <a:gd name="f47" fmla="*/ f42 f16 1"/>
              <a:gd name="f48" fmla="*/ f38 f17 1"/>
              <a:gd name="f49" fmla="*/ f40 f17 1"/>
              <a:gd name="f50" fmla="*/ f41 f17 1"/>
              <a:gd name="f51" fmla="*/ f43 1 11"/>
              <a:gd name="f52" fmla="*/ f44 f17 1"/>
              <a:gd name="f53" fmla="+- f36 0 f51"/>
              <a:gd name="f54" fmla="+- f44 f51 0"/>
              <a:gd name="f55" fmla="+- f36 f51 0"/>
            </a:gdLst>
            <a:ahLst>
              <a:ahXY gdRefY="f0" minY="f6" maxY="f10">
                <a:pos x="f45" y="f2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5">
                <a:pos x="f45" y="f34"/>
              </a:cxn>
              <a:cxn ang="f35">
                <a:pos x="f45" y="f48"/>
              </a:cxn>
              <a:cxn ang="f35">
                <a:pos x="f46" y="f49"/>
              </a:cxn>
              <a:cxn ang="f35">
                <a:pos x="f45" y="f50"/>
              </a:cxn>
              <a:cxn ang="f35">
                <a:pos x="f47" y="f49"/>
              </a:cxn>
            </a:cxnLst>
            <a:rect l="f46" t="f34" r="f47" b="f52"/>
            <a:pathLst>
              <a:path w="88" h="21600">
                <a:moveTo>
                  <a:pt x="f9" y="f6"/>
                </a:moveTo>
                <a:cubicBezTo>
                  <a:pt x="f11" y="f6"/>
                  <a:pt x="f6" y="f53"/>
                  <a:pt x="f6" y="f36"/>
                </a:cubicBezTo>
                <a:lnTo>
                  <a:pt x="f6" y="f44"/>
                </a:lnTo>
                <a:cubicBezTo>
                  <a:pt x="f6" y="f54"/>
                  <a:pt x="f11" y="f8"/>
                  <a:pt x="f9" y="f8"/>
                </a:cubicBezTo>
                <a:cubicBezTo>
                  <a:pt x="f12" y="f8"/>
                  <a:pt x="f7" y="f54"/>
                  <a:pt x="f7" y="f44"/>
                </a:cubicBezTo>
                <a:lnTo>
                  <a:pt x="f7" y="f36"/>
                </a:lnTo>
                <a:cubicBezTo>
                  <a:pt x="f7" y="f53"/>
                  <a:pt x="f12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1" y="f6"/>
                  <a:pt x="f6" y="f53"/>
                  <a:pt x="f6" y="f36"/>
                </a:cubicBezTo>
                <a:cubicBezTo>
                  <a:pt x="f6" y="f55"/>
                  <a:pt x="f11" y="f22"/>
                  <a:pt x="f9" y="f22"/>
                </a:cubicBezTo>
                <a:cubicBezTo>
                  <a:pt x="f12" y="f22"/>
                  <a:pt x="f7" y="f55"/>
                  <a:pt x="f7" y="f36"/>
                </a:cubicBezTo>
                <a:cubicBezTo>
                  <a:pt x="f7" y="f53"/>
                  <a:pt x="f12" y="f6"/>
                  <a:pt x="f9" y="f6"/>
                </a:cubicBezTo>
                <a:close/>
              </a:path>
            </a:pathLst>
          </a:custGeom>
          <a:solidFill>
            <a:srgbClr val="0000FF"/>
          </a:solidFill>
          <a:ln w="12600" cap="flat">
            <a:solidFill>
              <a:srgbClr val="000000"/>
            </a:solidFill>
            <a:prstDash val="solid"/>
            <a:miter/>
          </a:ln>
        </p:spPr>
        <p:txBody>
          <a:bodyPr vert="horz" wrap="square" lIns="90004" tIns="46798" rIns="90004" bIns="46798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SimSun" pitchFamily="2"/>
              <a:cs typeface="Mangal" pitchFamily="2"/>
            </a:endParaRPr>
          </a:p>
        </p:txBody>
      </p:sp>
      <p:grpSp>
        <p:nvGrpSpPr>
          <p:cNvPr id="552" name="Group 551"/>
          <p:cNvGrpSpPr/>
          <p:nvPr/>
        </p:nvGrpSpPr>
        <p:grpSpPr>
          <a:xfrm>
            <a:off x="10236963" y="590704"/>
            <a:ext cx="745199" cy="1347370"/>
            <a:chOff x="10385651" y="1251906"/>
            <a:chExt cx="745199" cy="1347370"/>
          </a:xfrm>
        </p:grpSpPr>
        <p:sp>
          <p:nvSpPr>
            <p:cNvPr id="553" name="Freeform 552"/>
            <p:cNvSpPr/>
            <p:nvPr/>
          </p:nvSpPr>
          <p:spPr>
            <a:xfrm flipH="1">
              <a:off x="10483932" y="1251906"/>
              <a:ext cx="541077" cy="102204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760"/>
                <a:gd name="f4" fmla="val 3100"/>
                <a:gd name="f5" fmla="val 2760"/>
                <a:gd name="f6" fmla="val 1540"/>
                <a:gd name="f7" fmla="val 1560"/>
                <a:gd name="f8" fmla="val 20"/>
                <a:gd name="f9" fmla="*/ f0 1 1760"/>
                <a:gd name="f10" fmla="*/ f1 1 3100"/>
                <a:gd name="f11" fmla="+- f4 0 f2"/>
                <a:gd name="f12" fmla="+- f3 0 f2"/>
                <a:gd name="f13" fmla="*/ f12 1 1760"/>
                <a:gd name="f14" fmla="*/ f11 1 3100"/>
                <a:gd name="f15" fmla="*/ f2 1 f13"/>
                <a:gd name="f16" fmla="*/ f3 1 f13"/>
                <a:gd name="f17" fmla="*/ f2 1 f14"/>
                <a:gd name="f18" fmla="*/ f4 1 f14"/>
                <a:gd name="f19" fmla="*/ f15 f9 1"/>
                <a:gd name="f20" fmla="*/ f16 f9 1"/>
                <a:gd name="f21" fmla="*/ f18 f10 1"/>
                <a:gd name="f22" fmla="*/ f17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760" h="3100">
                  <a:moveTo>
                    <a:pt x="f2" y="f5"/>
                  </a:moveTo>
                  <a:lnTo>
                    <a:pt x="f2" y="f6"/>
                  </a:lnTo>
                  <a:lnTo>
                    <a:pt x="f3" y="f2"/>
                  </a:lnTo>
                  <a:lnTo>
                    <a:pt x="f3" y="f7"/>
                  </a:lnTo>
                  <a:lnTo>
                    <a:pt x="f8" y="f4"/>
                  </a:lnTo>
                  <a:lnTo>
                    <a:pt x="f2" y="f5"/>
                  </a:lnTo>
                  <a:close/>
                </a:path>
              </a:pathLst>
            </a:custGeom>
            <a:blipFill>
              <a:blip r:embed="rId5">
                <a:alphaModFix/>
              </a:blip>
              <a:stretch>
                <a:fillRect/>
              </a:stretch>
            </a:blipFill>
            <a:ln w="9363" cap="flat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0004" tIns="46798" rIns="90004" bIns="46798" anchor="t" anchorCtr="0" compatLnSpc="1"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grpSp>
          <p:nvGrpSpPr>
            <p:cNvPr id="554" name="Group 553"/>
            <p:cNvGrpSpPr/>
            <p:nvPr/>
          </p:nvGrpSpPr>
          <p:grpSpPr>
            <a:xfrm>
              <a:off x="10922047" y="2231716"/>
              <a:ext cx="208803" cy="367560"/>
              <a:chOff x="-3849121" y="5710318"/>
              <a:chExt cx="208803" cy="367560"/>
            </a:xfrm>
          </p:grpSpPr>
          <p:sp>
            <p:nvSpPr>
              <p:cNvPr id="558" name="Straight Connector 1364"/>
              <p:cNvSpPr/>
              <p:nvPr/>
            </p:nvSpPr>
            <p:spPr>
              <a:xfrm flipH="1">
                <a:off x="-3849121" y="5939640"/>
                <a:ext cx="208803" cy="138238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ss"/>
                  <a:gd name="f6" fmla="val 0"/>
                  <a:gd name="f7" fmla="+- 0 0 -180"/>
                  <a:gd name="f8" fmla="+- 0 0 -360"/>
                  <a:gd name="f9" fmla="abs f3"/>
                  <a:gd name="f10" fmla="abs f4"/>
                  <a:gd name="f11" fmla="abs f5"/>
                  <a:gd name="f12" fmla="*/ f7 f0 1"/>
                  <a:gd name="f13" fmla="*/ f8 f0 1"/>
                  <a:gd name="f14" fmla="?: f9 f3 1"/>
                  <a:gd name="f15" fmla="?: f10 f4 1"/>
                  <a:gd name="f16" fmla="?: f11 f5 1"/>
                  <a:gd name="f17" fmla="*/ f12 1 f2"/>
                  <a:gd name="f18" fmla="*/ f13 1 f2"/>
                  <a:gd name="f19" fmla="*/ f14 1 21600"/>
                  <a:gd name="f20" fmla="*/ f15 1 21600"/>
                  <a:gd name="f21" fmla="*/ 21600 f14 1"/>
                  <a:gd name="f22" fmla="*/ 21600 f15 1"/>
                  <a:gd name="f23" fmla="+- f17 0 f1"/>
                  <a:gd name="f24" fmla="+- f18 0 f1"/>
                  <a:gd name="f25" fmla="min f20 f19"/>
                  <a:gd name="f26" fmla="*/ f21 1 f16"/>
                  <a:gd name="f27" fmla="*/ f22 1 f16"/>
                  <a:gd name="f28" fmla="val f26"/>
                  <a:gd name="f29" fmla="val f27"/>
                  <a:gd name="f30" fmla="*/ f6 f25 1"/>
                  <a:gd name="f31" fmla="*/ f28 f25 1"/>
                  <a:gd name="f32" fmla="*/ f29 f2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3">
                    <a:pos x="f30" y="f30"/>
                  </a:cxn>
                  <a:cxn ang="f24">
                    <a:pos x="f31" y="f32"/>
                  </a:cxn>
                </a:cxnLst>
                <a:rect l="f30" t="f30" r="f31" b="f32"/>
                <a:pathLst>
                  <a:path>
                    <a:moveTo>
                      <a:pt x="f30" y="f30"/>
                    </a:moveTo>
                    <a:lnTo>
                      <a:pt x="f31" y="f32"/>
                    </a:lnTo>
                  </a:path>
                </a:pathLst>
              </a:custGeom>
              <a:noFill/>
              <a:ln w="936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0004" tIns="46798" rIns="90004" bIns="46798" anchor="t" anchorCtr="0" compatLnSpc="1">
                <a:no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9pPr>
              </a:lstStyle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rial" pitchFamily="18"/>
                  <a:ea typeface="SimSun" pitchFamily="2"/>
                  <a:cs typeface="Mangal" pitchFamily="2"/>
                </a:endParaRPr>
              </a:p>
            </p:txBody>
          </p:sp>
          <p:sp>
            <p:nvSpPr>
              <p:cNvPr id="559" name="Straight Connector 1365"/>
              <p:cNvSpPr/>
              <p:nvPr/>
            </p:nvSpPr>
            <p:spPr>
              <a:xfrm flipH="1">
                <a:off x="-3746159" y="5710318"/>
                <a:ext cx="356" cy="303123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ss"/>
                  <a:gd name="f6" fmla="val 0"/>
                  <a:gd name="f7" fmla="+- 0 0 -180"/>
                  <a:gd name="f8" fmla="+- 0 0 -360"/>
                  <a:gd name="f9" fmla="abs f3"/>
                  <a:gd name="f10" fmla="abs f4"/>
                  <a:gd name="f11" fmla="abs f5"/>
                  <a:gd name="f12" fmla="*/ f7 f0 1"/>
                  <a:gd name="f13" fmla="*/ f8 f0 1"/>
                  <a:gd name="f14" fmla="?: f9 f3 1"/>
                  <a:gd name="f15" fmla="?: f10 f4 1"/>
                  <a:gd name="f16" fmla="?: f11 f5 1"/>
                  <a:gd name="f17" fmla="*/ f12 1 f2"/>
                  <a:gd name="f18" fmla="*/ f13 1 f2"/>
                  <a:gd name="f19" fmla="*/ f14 1 21600"/>
                  <a:gd name="f20" fmla="*/ f15 1 21600"/>
                  <a:gd name="f21" fmla="*/ 21600 f14 1"/>
                  <a:gd name="f22" fmla="*/ 21600 f15 1"/>
                  <a:gd name="f23" fmla="+- f17 0 f1"/>
                  <a:gd name="f24" fmla="+- f18 0 f1"/>
                  <a:gd name="f25" fmla="min f20 f19"/>
                  <a:gd name="f26" fmla="*/ f21 1 f16"/>
                  <a:gd name="f27" fmla="*/ f22 1 f16"/>
                  <a:gd name="f28" fmla="val f26"/>
                  <a:gd name="f29" fmla="val f27"/>
                  <a:gd name="f30" fmla="*/ f6 f25 1"/>
                  <a:gd name="f31" fmla="*/ f28 f25 1"/>
                  <a:gd name="f32" fmla="*/ f29 f2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3">
                    <a:pos x="f30" y="f30"/>
                  </a:cxn>
                  <a:cxn ang="f24">
                    <a:pos x="f31" y="f32"/>
                  </a:cxn>
                </a:cxnLst>
                <a:rect l="f30" t="f30" r="f31" b="f32"/>
                <a:pathLst>
                  <a:path>
                    <a:moveTo>
                      <a:pt x="f30" y="f30"/>
                    </a:moveTo>
                    <a:lnTo>
                      <a:pt x="f31" y="f32"/>
                    </a:lnTo>
                  </a:path>
                </a:pathLst>
              </a:custGeom>
              <a:noFill/>
              <a:ln w="936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0004" tIns="46798" rIns="90004" bIns="46798" anchor="t" anchorCtr="0" compatLnSpc="1">
                <a:no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9pPr>
              </a:lstStyle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rial" pitchFamily="18"/>
                  <a:ea typeface="SimSun" pitchFamily="2"/>
                  <a:cs typeface="Mangal" pitchFamily="2"/>
                </a:endParaRPr>
              </a:p>
            </p:txBody>
          </p:sp>
        </p:grpSp>
        <p:grpSp>
          <p:nvGrpSpPr>
            <p:cNvPr id="555" name="Group 554"/>
            <p:cNvGrpSpPr/>
            <p:nvPr/>
          </p:nvGrpSpPr>
          <p:grpSpPr>
            <a:xfrm>
              <a:off x="10385651" y="1762281"/>
              <a:ext cx="208803" cy="367195"/>
              <a:chOff x="-4385517" y="5240883"/>
              <a:chExt cx="208803" cy="367195"/>
            </a:xfrm>
          </p:grpSpPr>
          <p:sp>
            <p:nvSpPr>
              <p:cNvPr id="556" name="Straight Connector 1367"/>
              <p:cNvSpPr/>
              <p:nvPr/>
            </p:nvSpPr>
            <p:spPr>
              <a:xfrm flipH="1">
                <a:off x="-4385517" y="5469840"/>
                <a:ext cx="208803" cy="138238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ss"/>
                  <a:gd name="f6" fmla="val 0"/>
                  <a:gd name="f7" fmla="+- 0 0 -180"/>
                  <a:gd name="f8" fmla="+- 0 0 -360"/>
                  <a:gd name="f9" fmla="abs f3"/>
                  <a:gd name="f10" fmla="abs f4"/>
                  <a:gd name="f11" fmla="abs f5"/>
                  <a:gd name="f12" fmla="*/ f7 f0 1"/>
                  <a:gd name="f13" fmla="*/ f8 f0 1"/>
                  <a:gd name="f14" fmla="?: f9 f3 1"/>
                  <a:gd name="f15" fmla="?: f10 f4 1"/>
                  <a:gd name="f16" fmla="?: f11 f5 1"/>
                  <a:gd name="f17" fmla="*/ f12 1 f2"/>
                  <a:gd name="f18" fmla="*/ f13 1 f2"/>
                  <a:gd name="f19" fmla="*/ f14 1 21600"/>
                  <a:gd name="f20" fmla="*/ f15 1 21600"/>
                  <a:gd name="f21" fmla="*/ 21600 f14 1"/>
                  <a:gd name="f22" fmla="*/ 21600 f15 1"/>
                  <a:gd name="f23" fmla="+- f17 0 f1"/>
                  <a:gd name="f24" fmla="+- f18 0 f1"/>
                  <a:gd name="f25" fmla="min f20 f19"/>
                  <a:gd name="f26" fmla="*/ f21 1 f16"/>
                  <a:gd name="f27" fmla="*/ f22 1 f16"/>
                  <a:gd name="f28" fmla="val f26"/>
                  <a:gd name="f29" fmla="val f27"/>
                  <a:gd name="f30" fmla="*/ f6 f25 1"/>
                  <a:gd name="f31" fmla="*/ f28 f25 1"/>
                  <a:gd name="f32" fmla="*/ f29 f2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3">
                    <a:pos x="f30" y="f30"/>
                  </a:cxn>
                  <a:cxn ang="f24">
                    <a:pos x="f31" y="f32"/>
                  </a:cxn>
                </a:cxnLst>
                <a:rect l="f30" t="f30" r="f31" b="f32"/>
                <a:pathLst>
                  <a:path>
                    <a:moveTo>
                      <a:pt x="f30" y="f30"/>
                    </a:moveTo>
                    <a:lnTo>
                      <a:pt x="f31" y="f32"/>
                    </a:lnTo>
                  </a:path>
                </a:pathLst>
              </a:custGeom>
              <a:noFill/>
              <a:ln w="936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0004" tIns="46798" rIns="90004" bIns="46798" anchor="t" anchorCtr="0" compatLnSpc="1">
                <a:no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9pPr>
              </a:lstStyle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rial" pitchFamily="18"/>
                  <a:ea typeface="SimSun" pitchFamily="2"/>
                  <a:cs typeface="Mangal" pitchFamily="2"/>
                </a:endParaRPr>
              </a:p>
            </p:txBody>
          </p:sp>
          <p:sp>
            <p:nvSpPr>
              <p:cNvPr id="557" name="Straight Connector 1368"/>
              <p:cNvSpPr/>
              <p:nvPr/>
            </p:nvSpPr>
            <p:spPr>
              <a:xfrm flipH="1">
                <a:off x="-4282555" y="5240883"/>
                <a:ext cx="356" cy="303123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ss"/>
                  <a:gd name="f6" fmla="val 0"/>
                  <a:gd name="f7" fmla="+- 0 0 -180"/>
                  <a:gd name="f8" fmla="+- 0 0 -360"/>
                  <a:gd name="f9" fmla="abs f3"/>
                  <a:gd name="f10" fmla="abs f4"/>
                  <a:gd name="f11" fmla="abs f5"/>
                  <a:gd name="f12" fmla="*/ f7 f0 1"/>
                  <a:gd name="f13" fmla="*/ f8 f0 1"/>
                  <a:gd name="f14" fmla="?: f9 f3 1"/>
                  <a:gd name="f15" fmla="?: f10 f4 1"/>
                  <a:gd name="f16" fmla="?: f11 f5 1"/>
                  <a:gd name="f17" fmla="*/ f12 1 f2"/>
                  <a:gd name="f18" fmla="*/ f13 1 f2"/>
                  <a:gd name="f19" fmla="*/ f14 1 21600"/>
                  <a:gd name="f20" fmla="*/ f15 1 21600"/>
                  <a:gd name="f21" fmla="*/ 21600 f14 1"/>
                  <a:gd name="f22" fmla="*/ 21600 f15 1"/>
                  <a:gd name="f23" fmla="+- f17 0 f1"/>
                  <a:gd name="f24" fmla="+- f18 0 f1"/>
                  <a:gd name="f25" fmla="min f20 f19"/>
                  <a:gd name="f26" fmla="*/ f21 1 f16"/>
                  <a:gd name="f27" fmla="*/ f22 1 f16"/>
                  <a:gd name="f28" fmla="val f26"/>
                  <a:gd name="f29" fmla="val f27"/>
                  <a:gd name="f30" fmla="*/ f6 f25 1"/>
                  <a:gd name="f31" fmla="*/ f28 f25 1"/>
                  <a:gd name="f32" fmla="*/ f29 f2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3">
                    <a:pos x="f30" y="f30"/>
                  </a:cxn>
                  <a:cxn ang="f24">
                    <a:pos x="f31" y="f32"/>
                  </a:cxn>
                </a:cxnLst>
                <a:rect l="f30" t="f30" r="f31" b="f32"/>
                <a:pathLst>
                  <a:path>
                    <a:moveTo>
                      <a:pt x="f30" y="f30"/>
                    </a:moveTo>
                    <a:lnTo>
                      <a:pt x="f31" y="f32"/>
                    </a:lnTo>
                  </a:path>
                </a:pathLst>
              </a:custGeom>
              <a:noFill/>
              <a:ln w="936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0004" tIns="46798" rIns="90004" bIns="46798" anchor="t" anchorCtr="0" compatLnSpc="1">
                <a:no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9pPr>
              </a:lstStyle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rial" pitchFamily="18"/>
                  <a:ea typeface="SimSun" pitchFamily="2"/>
                  <a:cs typeface="Mangal" pitchFamily="2"/>
                </a:endParaRPr>
              </a:p>
            </p:txBody>
          </p:sp>
        </p:grpSp>
      </p:grpSp>
      <p:grpSp>
        <p:nvGrpSpPr>
          <p:cNvPr id="536" name="Group 677"/>
          <p:cNvGrpSpPr/>
          <p:nvPr/>
        </p:nvGrpSpPr>
        <p:grpSpPr>
          <a:xfrm>
            <a:off x="-5695025" y="4240898"/>
            <a:ext cx="501831" cy="837718"/>
            <a:chOff x="7772400" y="4191481"/>
            <a:chExt cx="501831" cy="837718"/>
          </a:xfrm>
        </p:grpSpPr>
        <p:grpSp>
          <p:nvGrpSpPr>
            <p:cNvPr id="537" name="Group 678"/>
            <p:cNvGrpSpPr/>
            <p:nvPr/>
          </p:nvGrpSpPr>
          <p:grpSpPr>
            <a:xfrm>
              <a:off x="7772400" y="4389476"/>
              <a:ext cx="501831" cy="639723"/>
              <a:chOff x="7772400" y="4389476"/>
              <a:chExt cx="501831" cy="639723"/>
            </a:xfrm>
          </p:grpSpPr>
          <p:grpSp>
            <p:nvGrpSpPr>
              <p:cNvPr id="573" name="Group 679"/>
              <p:cNvGrpSpPr/>
              <p:nvPr/>
            </p:nvGrpSpPr>
            <p:grpSpPr>
              <a:xfrm>
                <a:off x="7772400" y="4719602"/>
                <a:ext cx="501831" cy="309597"/>
                <a:chOff x="7772400" y="4719602"/>
                <a:chExt cx="501831" cy="309597"/>
              </a:xfrm>
            </p:grpSpPr>
            <p:grpSp>
              <p:nvGrpSpPr>
                <p:cNvPr id="603" name="Group 680"/>
                <p:cNvGrpSpPr/>
                <p:nvPr/>
              </p:nvGrpSpPr>
              <p:grpSpPr>
                <a:xfrm>
                  <a:off x="7772400" y="4909322"/>
                  <a:ext cx="98992" cy="119877"/>
                  <a:chOff x="7772400" y="4909322"/>
                  <a:chExt cx="98992" cy="119877"/>
                </a:xfrm>
              </p:grpSpPr>
              <p:sp>
                <p:nvSpPr>
                  <p:cNvPr id="611" name="Freeform 681"/>
                  <p:cNvSpPr/>
                  <p:nvPr/>
                </p:nvSpPr>
                <p:spPr>
                  <a:xfrm>
                    <a:off x="7773835" y="4909678"/>
                    <a:ext cx="96844" cy="100081"/>
                  </a:xfrm>
                  <a:custGeom>
                    <a:avLst/>
                    <a:gdLst>
                      <a:gd name="f0" fmla="val w"/>
                      <a:gd name="f1" fmla="val h"/>
                      <a:gd name="f2" fmla="val 0"/>
                      <a:gd name="f3" fmla="val 712"/>
                      <a:gd name="f4" fmla="val 795"/>
                      <a:gd name="f5" fmla="val 585"/>
                      <a:gd name="f6" fmla="val 788"/>
                      <a:gd name="f7" fmla="val 135"/>
                      <a:gd name="f8" fmla="*/ f0 1 712"/>
                      <a:gd name="f9" fmla="*/ f1 1 795"/>
                      <a:gd name="f10" fmla="+- f4 0 f2"/>
                      <a:gd name="f11" fmla="+- f3 0 f2"/>
                      <a:gd name="f12" fmla="*/ f11 1 712"/>
                      <a:gd name="f13" fmla="*/ f10 1 795"/>
                      <a:gd name="f14" fmla="*/ f2 1 f12"/>
                      <a:gd name="f15" fmla="*/ f3 1 f12"/>
                      <a:gd name="f16" fmla="*/ f2 1 f13"/>
                      <a:gd name="f17" fmla="*/ f4 1 f13"/>
                      <a:gd name="f18" fmla="*/ f14 f8 1"/>
                      <a:gd name="f19" fmla="*/ f15 f8 1"/>
                      <a:gd name="f20" fmla="*/ f17 f9 1"/>
                      <a:gd name="f21" fmla="*/ f16 f9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</a:cxnLst>
                    <a:rect l="f18" t="f21" r="f19" b="f20"/>
                    <a:pathLst>
                      <a:path w="712" h="795">
                        <a:moveTo>
                          <a:pt x="f5" y="f2"/>
                        </a:moveTo>
                        <a:lnTo>
                          <a:pt x="f2" y="f6"/>
                        </a:lnTo>
                        <a:lnTo>
                          <a:pt x="f7" y="f4"/>
                        </a:lnTo>
                        <a:lnTo>
                          <a:pt x="f3" y="f2"/>
                        </a:lnTo>
                        <a:lnTo>
                          <a:pt x="f5" y="f2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363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square" lIns="90004" tIns="46798" rIns="90004" bIns="46798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rial" pitchFamily="18"/>
                      <a:ea typeface="SimSun" pitchFamily="2"/>
                      <a:cs typeface="Mangal" pitchFamily="2"/>
                    </a:endParaRPr>
                  </a:p>
                </p:txBody>
              </p:sp>
              <p:sp>
                <p:nvSpPr>
                  <p:cNvPr id="612" name="Freeform 682"/>
                  <p:cNvSpPr/>
                  <p:nvPr/>
                </p:nvSpPr>
                <p:spPr>
                  <a:xfrm>
                    <a:off x="7772400" y="5008680"/>
                    <a:ext cx="19796" cy="20519"/>
                  </a:xfrm>
                  <a:custGeom>
                    <a:avLst/>
                    <a:gdLst>
                      <a:gd name="f0" fmla="val w"/>
                      <a:gd name="f1" fmla="val h"/>
                      <a:gd name="f2" fmla="val 0"/>
                      <a:gd name="f3" fmla="val 129"/>
                      <a:gd name="f4" fmla="val 162"/>
                      <a:gd name="f5" fmla="val 6"/>
                      <a:gd name="f6" fmla="*/ f0 1 129"/>
                      <a:gd name="f7" fmla="*/ f1 1 162"/>
                      <a:gd name="f8" fmla="+- f4 0 f2"/>
                      <a:gd name="f9" fmla="+- f3 0 f2"/>
                      <a:gd name="f10" fmla="*/ f9 1 129"/>
                      <a:gd name="f11" fmla="*/ f8 1 162"/>
                      <a:gd name="f12" fmla="*/ f2 1 f10"/>
                      <a:gd name="f13" fmla="*/ f3 1 f10"/>
                      <a:gd name="f14" fmla="*/ f2 1 f11"/>
                      <a:gd name="f15" fmla="*/ f4 1 f11"/>
                      <a:gd name="f16" fmla="*/ f12 f6 1"/>
                      <a:gd name="f17" fmla="*/ f13 f6 1"/>
                      <a:gd name="f18" fmla="*/ f15 f7 1"/>
                      <a:gd name="f19" fmla="*/ f14 f7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</a:cxnLst>
                    <a:rect l="f16" t="f19" r="f17" b="f18"/>
                    <a:pathLst>
                      <a:path w="129" h="162">
                        <a:moveTo>
                          <a:pt x="f2" y="f2"/>
                        </a:moveTo>
                        <a:lnTo>
                          <a:pt x="f2" y="f4"/>
                        </a:lnTo>
                        <a:lnTo>
                          <a:pt x="f3" y="f4"/>
                        </a:lnTo>
                        <a:lnTo>
                          <a:pt x="f3" y="f5"/>
                        </a:lnTo>
                        <a:lnTo>
                          <a:pt x="f2" y="f2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363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square" lIns="90004" tIns="46798" rIns="90004" bIns="46798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rial" pitchFamily="18"/>
                      <a:ea typeface="SimSun" pitchFamily="2"/>
                      <a:cs typeface="Mangal" pitchFamily="2"/>
                    </a:endParaRPr>
                  </a:p>
                </p:txBody>
              </p:sp>
              <p:sp>
                <p:nvSpPr>
                  <p:cNvPr id="613" name="Freeform 683"/>
                  <p:cNvSpPr/>
                  <p:nvPr/>
                </p:nvSpPr>
                <p:spPr>
                  <a:xfrm>
                    <a:off x="7792196" y="4909322"/>
                    <a:ext cx="79196" cy="119877"/>
                  </a:xfrm>
                  <a:custGeom>
                    <a:avLst/>
                    <a:gdLst>
                      <a:gd name="f0" fmla="val w"/>
                      <a:gd name="f1" fmla="val h"/>
                      <a:gd name="f2" fmla="val 0"/>
                      <a:gd name="f3" fmla="val 582"/>
                      <a:gd name="f4" fmla="val 951"/>
                      <a:gd name="f5" fmla="val 795"/>
                      <a:gd name="f6" fmla="val 579"/>
                      <a:gd name="f7" fmla="val 156"/>
                      <a:gd name="f8" fmla="*/ f0 1 582"/>
                      <a:gd name="f9" fmla="*/ f1 1 951"/>
                      <a:gd name="f10" fmla="+- f4 0 f2"/>
                      <a:gd name="f11" fmla="+- f3 0 f2"/>
                      <a:gd name="f12" fmla="*/ f11 1 582"/>
                      <a:gd name="f13" fmla="*/ f10 1 951"/>
                      <a:gd name="f14" fmla="*/ f2 1 f12"/>
                      <a:gd name="f15" fmla="*/ f3 1 f12"/>
                      <a:gd name="f16" fmla="*/ f2 1 f13"/>
                      <a:gd name="f17" fmla="*/ f4 1 f13"/>
                      <a:gd name="f18" fmla="*/ f14 f8 1"/>
                      <a:gd name="f19" fmla="*/ f15 f8 1"/>
                      <a:gd name="f20" fmla="*/ f17 f9 1"/>
                      <a:gd name="f21" fmla="*/ f16 f9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</a:cxnLst>
                    <a:rect l="f18" t="f21" r="f19" b="f20"/>
                    <a:pathLst>
                      <a:path w="582" h="951">
                        <a:moveTo>
                          <a:pt x="f2" y="f5"/>
                        </a:moveTo>
                        <a:lnTo>
                          <a:pt x="f3" y="f2"/>
                        </a:lnTo>
                        <a:lnTo>
                          <a:pt x="f6" y="f7"/>
                        </a:lnTo>
                        <a:lnTo>
                          <a:pt x="f2" y="f4"/>
                        </a:lnTo>
                        <a:lnTo>
                          <a:pt x="f2" y="f5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363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square" lIns="90004" tIns="46798" rIns="90004" bIns="46798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rial" pitchFamily="18"/>
                      <a:ea typeface="SimSun" pitchFamily="2"/>
                      <a:cs typeface="Mangal" pitchFamily="2"/>
                    </a:endParaRPr>
                  </a:p>
                </p:txBody>
              </p:sp>
            </p:grpSp>
            <p:grpSp>
              <p:nvGrpSpPr>
                <p:cNvPr id="604" name="Group 684"/>
                <p:cNvGrpSpPr/>
                <p:nvPr/>
              </p:nvGrpSpPr>
              <p:grpSpPr>
                <a:xfrm>
                  <a:off x="7828562" y="4719602"/>
                  <a:ext cx="395999" cy="261719"/>
                  <a:chOff x="7828562" y="4719602"/>
                  <a:chExt cx="395999" cy="261719"/>
                </a:xfrm>
              </p:grpSpPr>
              <p:sp>
                <p:nvSpPr>
                  <p:cNvPr id="609" name="Freeform 685"/>
                  <p:cNvSpPr/>
                  <p:nvPr/>
                </p:nvSpPr>
                <p:spPr>
                  <a:xfrm>
                    <a:off x="7828562" y="4952518"/>
                    <a:ext cx="395999" cy="28803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ss"/>
                      <a:gd name="f6" fmla="val 0"/>
                      <a:gd name="f7" fmla="val 5400"/>
                      <a:gd name="f8" fmla="+- 0 0 0"/>
                      <a:gd name="f9" fmla="abs f3"/>
                      <a:gd name="f10" fmla="abs f4"/>
                      <a:gd name="f11" fmla="abs f5"/>
                      <a:gd name="f12" fmla="+- f6 f7 0"/>
                      <a:gd name="f13" fmla="*/ f8 f0 1"/>
                      <a:gd name="f14" fmla="?: f9 f3 1"/>
                      <a:gd name="f15" fmla="?: f10 f4 1"/>
                      <a:gd name="f16" fmla="?: f11 f5 1"/>
                      <a:gd name="f17" fmla="*/ f13 1 f2"/>
                      <a:gd name="f18" fmla="*/ f14 1 21600"/>
                      <a:gd name="f19" fmla="*/ f15 1 21600"/>
                      <a:gd name="f20" fmla="*/ 21600 f14 1"/>
                      <a:gd name="f21" fmla="*/ 21600 f15 1"/>
                      <a:gd name="f22" fmla="+- f17 0 f1"/>
                      <a:gd name="f23" fmla="min f19 f18"/>
                      <a:gd name="f24" fmla="*/ f20 1 f16"/>
                      <a:gd name="f25" fmla="*/ f21 1 f16"/>
                      <a:gd name="f26" fmla="val f24"/>
                      <a:gd name="f27" fmla="val f25"/>
                      <a:gd name="f28" fmla="*/ f6 f23 1"/>
                      <a:gd name="f29" fmla="*/ f12 f23 1"/>
                      <a:gd name="f30" fmla="+- f27 0 f7"/>
                      <a:gd name="f31" fmla="+- f26 0 f7"/>
                      <a:gd name="f32" fmla="+- f26 0 f12"/>
                      <a:gd name="f33" fmla="+- f27 0 f12"/>
                      <a:gd name="f34" fmla="*/ f27 f23 1"/>
                      <a:gd name="f35" fmla="*/ f26 f23 1"/>
                      <a:gd name="f36" fmla="*/ f32 1 2"/>
                      <a:gd name="f37" fmla="*/ f33 1 2"/>
                      <a:gd name="f38" fmla="*/ f31 f23 1"/>
                      <a:gd name="f39" fmla="*/ f30 f23 1"/>
                      <a:gd name="f40" fmla="+- f12 f36 0"/>
                      <a:gd name="f41" fmla="+- f12 f37 0"/>
                      <a:gd name="f42" fmla="*/ f36 f23 1"/>
                      <a:gd name="f43" fmla="*/ f37 f23 1"/>
                      <a:gd name="f44" fmla="*/ f40 f23 1"/>
                      <a:gd name="f45" fmla="*/ f41 f23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2">
                        <a:pos x="f44" y="f28"/>
                      </a:cxn>
                      <a:cxn ang="f22">
                        <a:pos x="f42" y="f29"/>
                      </a:cxn>
                      <a:cxn ang="f22">
                        <a:pos x="f28" y="f45"/>
                      </a:cxn>
                      <a:cxn ang="f22">
                        <a:pos x="f42" y="f34"/>
                      </a:cxn>
                      <a:cxn ang="f22">
                        <a:pos x="f38" y="f45"/>
                      </a:cxn>
                      <a:cxn ang="f22">
                        <a:pos x="f35" y="f43"/>
                      </a:cxn>
                    </a:cxnLst>
                    <a:rect l="f28" t="f29" r="f38" b="f34"/>
                    <a:pathLst>
                      <a:path>
                        <a:moveTo>
                          <a:pt x="f28" y="f34"/>
                        </a:moveTo>
                        <a:lnTo>
                          <a:pt x="f28" y="f29"/>
                        </a:lnTo>
                        <a:lnTo>
                          <a:pt x="f29" y="f28"/>
                        </a:lnTo>
                        <a:lnTo>
                          <a:pt x="f35" y="f28"/>
                        </a:lnTo>
                        <a:lnTo>
                          <a:pt x="f35" y="f39"/>
                        </a:lnTo>
                        <a:lnTo>
                          <a:pt x="f38" y="f34"/>
                        </a:lnTo>
                        <a:close/>
                      </a:path>
                      <a:path>
                        <a:moveTo>
                          <a:pt x="f28" y="f29"/>
                        </a:moveTo>
                        <a:lnTo>
                          <a:pt x="f29" y="f28"/>
                        </a:lnTo>
                        <a:lnTo>
                          <a:pt x="f35" y="f28"/>
                        </a:lnTo>
                        <a:lnTo>
                          <a:pt x="f38" y="f29"/>
                        </a:lnTo>
                        <a:close/>
                      </a:path>
                      <a:path>
                        <a:moveTo>
                          <a:pt x="f38" y="f34"/>
                        </a:moveTo>
                        <a:lnTo>
                          <a:pt x="f38" y="f29"/>
                        </a:lnTo>
                        <a:lnTo>
                          <a:pt x="f35" y="f28"/>
                        </a:lnTo>
                        <a:lnTo>
                          <a:pt x="f35" y="f39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363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vert="horz" wrap="square" lIns="90004" tIns="46798" rIns="90004" bIns="46798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rial" pitchFamily="18"/>
                      <a:ea typeface="SimSun" pitchFamily="2"/>
                      <a:cs typeface="Mangal" pitchFamily="2"/>
                    </a:endParaRPr>
                  </a:p>
                </p:txBody>
              </p:sp>
              <p:sp>
                <p:nvSpPr>
                  <p:cNvPr id="610" name="Freeform 686"/>
                  <p:cNvSpPr/>
                  <p:nvPr/>
                </p:nvSpPr>
                <p:spPr>
                  <a:xfrm>
                    <a:off x="8013243" y="4719602"/>
                    <a:ext cx="29516" cy="240121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ss"/>
                      <a:gd name="f6" fmla="val 0"/>
                      <a:gd name="f7" fmla="val 5400"/>
                      <a:gd name="f8" fmla="+- 0 0 0"/>
                      <a:gd name="f9" fmla="abs f3"/>
                      <a:gd name="f10" fmla="abs f4"/>
                      <a:gd name="f11" fmla="abs f5"/>
                      <a:gd name="f12" fmla="+- f6 f7 0"/>
                      <a:gd name="f13" fmla="*/ f8 f0 1"/>
                      <a:gd name="f14" fmla="?: f9 f3 1"/>
                      <a:gd name="f15" fmla="?: f10 f4 1"/>
                      <a:gd name="f16" fmla="?: f11 f5 1"/>
                      <a:gd name="f17" fmla="*/ f13 1 f2"/>
                      <a:gd name="f18" fmla="*/ f14 1 21600"/>
                      <a:gd name="f19" fmla="*/ f15 1 21600"/>
                      <a:gd name="f20" fmla="*/ 21600 f14 1"/>
                      <a:gd name="f21" fmla="*/ 21600 f15 1"/>
                      <a:gd name="f22" fmla="+- f17 0 f1"/>
                      <a:gd name="f23" fmla="min f19 f18"/>
                      <a:gd name="f24" fmla="*/ f20 1 f16"/>
                      <a:gd name="f25" fmla="*/ f21 1 f16"/>
                      <a:gd name="f26" fmla="val f24"/>
                      <a:gd name="f27" fmla="val f25"/>
                      <a:gd name="f28" fmla="*/ f6 f23 1"/>
                      <a:gd name="f29" fmla="*/ f12 f23 1"/>
                      <a:gd name="f30" fmla="+- f27 0 f7"/>
                      <a:gd name="f31" fmla="+- f26 0 f7"/>
                      <a:gd name="f32" fmla="+- f26 0 f12"/>
                      <a:gd name="f33" fmla="+- f27 0 f12"/>
                      <a:gd name="f34" fmla="*/ f27 f23 1"/>
                      <a:gd name="f35" fmla="*/ f26 f23 1"/>
                      <a:gd name="f36" fmla="*/ f32 1 2"/>
                      <a:gd name="f37" fmla="*/ f33 1 2"/>
                      <a:gd name="f38" fmla="*/ f31 f23 1"/>
                      <a:gd name="f39" fmla="*/ f30 f23 1"/>
                      <a:gd name="f40" fmla="+- f12 f36 0"/>
                      <a:gd name="f41" fmla="+- f12 f37 0"/>
                      <a:gd name="f42" fmla="*/ f36 f23 1"/>
                      <a:gd name="f43" fmla="*/ f37 f23 1"/>
                      <a:gd name="f44" fmla="*/ f40 f23 1"/>
                      <a:gd name="f45" fmla="*/ f41 f23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2">
                        <a:pos x="f44" y="f28"/>
                      </a:cxn>
                      <a:cxn ang="f22">
                        <a:pos x="f42" y="f29"/>
                      </a:cxn>
                      <a:cxn ang="f22">
                        <a:pos x="f28" y="f45"/>
                      </a:cxn>
                      <a:cxn ang="f22">
                        <a:pos x="f42" y="f34"/>
                      </a:cxn>
                      <a:cxn ang="f22">
                        <a:pos x="f38" y="f45"/>
                      </a:cxn>
                      <a:cxn ang="f22">
                        <a:pos x="f35" y="f43"/>
                      </a:cxn>
                    </a:cxnLst>
                    <a:rect l="f28" t="f29" r="f38" b="f34"/>
                    <a:pathLst>
                      <a:path>
                        <a:moveTo>
                          <a:pt x="f28" y="f34"/>
                        </a:moveTo>
                        <a:lnTo>
                          <a:pt x="f28" y="f29"/>
                        </a:lnTo>
                        <a:lnTo>
                          <a:pt x="f29" y="f28"/>
                        </a:lnTo>
                        <a:lnTo>
                          <a:pt x="f35" y="f28"/>
                        </a:lnTo>
                        <a:lnTo>
                          <a:pt x="f35" y="f39"/>
                        </a:lnTo>
                        <a:lnTo>
                          <a:pt x="f38" y="f34"/>
                        </a:lnTo>
                        <a:close/>
                      </a:path>
                      <a:path>
                        <a:moveTo>
                          <a:pt x="f28" y="f29"/>
                        </a:moveTo>
                        <a:lnTo>
                          <a:pt x="f29" y="f28"/>
                        </a:lnTo>
                        <a:lnTo>
                          <a:pt x="f35" y="f28"/>
                        </a:lnTo>
                        <a:lnTo>
                          <a:pt x="f38" y="f29"/>
                        </a:lnTo>
                        <a:close/>
                      </a:path>
                      <a:path>
                        <a:moveTo>
                          <a:pt x="f38" y="f34"/>
                        </a:moveTo>
                        <a:lnTo>
                          <a:pt x="f38" y="f29"/>
                        </a:lnTo>
                        <a:lnTo>
                          <a:pt x="f35" y="f28"/>
                        </a:lnTo>
                        <a:lnTo>
                          <a:pt x="f35" y="f39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363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vert="horz" wrap="square" lIns="90004" tIns="46798" rIns="90004" bIns="46798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rial" pitchFamily="18"/>
                      <a:ea typeface="SimSun" pitchFamily="2"/>
                      <a:cs typeface="Mangal" pitchFamily="2"/>
                    </a:endParaRPr>
                  </a:p>
                </p:txBody>
              </p:sp>
            </p:grpSp>
            <p:grpSp>
              <p:nvGrpSpPr>
                <p:cNvPr id="605" name="Group 687"/>
                <p:cNvGrpSpPr/>
                <p:nvPr/>
              </p:nvGrpSpPr>
              <p:grpSpPr>
                <a:xfrm>
                  <a:off x="8175238" y="4908599"/>
                  <a:ext cx="98993" cy="120243"/>
                  <a:chOff x="8175238" y="4908599"/>
                  <a:chExt cx="98993" cy="120243"/>
                </a:xfrm>
              </p:grpSpPr>
              <p:sp>
                <p:nvSpPr>
                  <p:cNvPr id="606" name="Freeform 688"/>
                  <p:cNvSpPr/>
                  <p:nvPr/>
                </p:nvSpPr>
                <p:spPr>
                  <a:xfrm>
                    <a:off x="8176683" y="4908956"/>
                    <a:ext cx="96844" cy="100437"/>
                  </a:xfrm>
                  <a:custGeom>
                    <a:avLst/>
                    <a:gdLst>
                      <a:gd name="f0" fmla="val w"/>
                      <a:gd name="f1" fmla="val h"/>
                      <a:gd name="f2" fmla="val 0"/>
                      <a:gd name="f3" fmla="val 712"/>
                      <a:gd name="f4" fmla="val 795"/>
                      <a:gd name="f5" fmla="val 585"/>
                      <a:gd name="f6" fmla="val 788"/>
                      <a:gd name="f7" fmla="val 135"/>
                      <a:gd name="f8" fmla="*/ f0 1 712"/>
                      <a:gd name="f9" fmla="*/ f1 1 795"/>
                      <a:gd name="f10" fmla="+- f4 0 f2"/>
                      <a:gd name="f11" fmla="+- f3 0 f2"/>
                      <a:gd name="f12" fmla="*/ f11 1 712"/>
                      <a:gd name="f13" fmla="*/ f10 1 795"/>
                      <a:gd name="f14" fmla="*/ f2 1 f12"/>
                      <a:gd name="f15" fmla="*/ f3 1 f12"/>
                      <a:gd name="f16" fmla="*/ f2 1 f13"/>
                      <a:gd name="f17" fmla="*/ f4 1 f13"/>
                      <a:gd name="f18" fmla="*/ f14 f8 1"/>
                      <a:gd name="f19" fmla="*/ f15 f8 1"/>
                      <a:gd name="f20" fmla="*/ f17 f9 1"/>
                      <a:gd name="f21" fmla="*/ f16 f9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</a:cxnLst>
                    <a:rect l="f18" t="f21" r="f19" b="f20"/>
                    <a:pathLst>
                      <a:path w="712" h="795">
                        <a:moveTo>
                          <a:pt x="f5" y="f2"/>
                        </a:moveTo>
                        <a:lnTo>
                          <a:pt x="f2" y="f6"/>
                        </a:lnTo>
                        <a:lnTo>
                          <a:pt x="f7" y="f4"/>
                        </a:lnTo>
                        <a:lnTo>
                          <a:pt x="f3" y="f2"/>
                        </a:lnTo>
                        <a:lnTo>
                          <a:pt x="f5" y="f2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363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square" lIns="90004" tIns="46798" rIns="90004" bIns="46798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rial" pitchFamily="18"/>
                      <a:ea typeface="SimSun" pitchFamily="2"/>
                      <a:cs typeface="Mangal" pitchFamily="2"/>
                    </a:endParaRPr>
                  </a:p>
                </p:txBody>
              </p:sp>
              <p:sp>
                <p:nvSpPr>
                  <p:cNvPr id="607" name="Freeform 689"/>
                  <p:cNvSpPr/>
                  <p:nvPr/>
                </p:nvSpPr>
                <p:spPr>
                  <a:xfrm>
                    <a:off x="8175238" y="5008680"/>
                    <a:ext cx="19796" cy="20162"/>
                  </a:xfrm>
                  <a:custGeom>
                    <a:avLst/>
                    <a:gdLst>
                      <a:gd name="f0" fmla="val w"/>
                      <a:gd name="f1" fmla="val h"/>
                      <a:gd name="f2" fmla="val 0"/>
                      <a:gd name="f3" fmla="val 129"/>
                      <a:gd name="f4" fmla="val 162"/>
                      <a:gd name="f5" fmla="val 6"/>
                      <a:gd name="f6" fmla="*/ f0 1 129"/>
                      <a:gd name="f7" fmla="*/ f1 1 162"/>
                      <a:gd name="f8" fmla="+- f4 0 f2"/>
                      <a:gd name="f9" fmla="+- f3 0 f2"/>
                      <a:gd name="f10" fmla="*/ f9 1 129"/>
                      <a:gd name="f11" fmla="*/ f8 1 162"/>
                      <a:gd name="f12" fmla="*/ f2 1 f10"/>
                      <a:gd name="f13" fmla="*/ f3 1 f10"/>
                      <a:gd name="f14" fmla="*/ f2 1 f11"/>
                      <a:gd name="f15" fmla="*/ f4 1 f11"/>
                      <a:gd name="f16" fmla="*/ f12 f6 1"/>
                      <a:gd name="f17" fmla="*/ f13 f6 1"/>
                      <a:gd name="f18" fmla="*/ f15 f7 1"/>
                      <a:gd name="f19" fmla="*/ f14 f7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</a:cxnLst>
                    <a:rect l="f16" t="f19" r="f17" b="f18"/>
                    <a:pathLst>
                      <a:path w="129" h="162">
                        <a:moveTo>
                          <a:pt x="f2" y="f2"/>
                        </a:moveTo>
                        <a:lnTo>
                          <a:pt x="f2" y="f4"/>
                        </a:lnTo>
                        <a:lnTo>
                          <a:pt x="f3" y="f4"/>
                        </a:lnTo>
                        <a:lnTo>
                          <a:pt x="f3" y="f5"/>
                        </a:lnTo>
                        <a:lnTo>
                          <a:pt x="f2" y="f2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363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square" lIns="90004" tIns="46798" rIns="90004" bIns="46798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rial" pitchFamily="18"/>
                      <a:ea typeface="SimSun" pitchFamily="2"/>
                      <a:cs typeface="Mangal" pitchFamily="2"/>
                    </a:endParaRPr>
                  </a:p>
                </p:txBody>
              </p:sp>
              <p:sp>
                <p:nvSpPr>
                  <p:cNvPr id="608" name="Freeform 690"/>
                  <p:cNvSpPr/>
                  <p:nvPr/>
                </p:nvSpPr>
                <p:spPr>
                  <a:xfrm>
                    <a:off x="8195035" y="4908599"/>
                    <a:ext cx="79196" cy="120243"/>
                  </a:xfrm>
                  <a:custGeom>
                    <a:avLst/>
                    <a:gdLst>
                      <a:gd name="f0" fmla="val w"/>
                      <a:gd name="f1" fmla="val h"/>
                      <a:gd name="f2" fmla="val 0"/>
                      <a:gd name="f3" fmla="val 582"/>
                      <a:gd name="f4" fmla="val 951"/>
                      <a:gd name="f5" fmla="val 795"/>
                      <a:gd name="f6" fmla="val 579"/>
                      <a:gd name="f7" fmla="val 156"/>
                      <a:gd name="f8" fmla="*/ f0 1 582"/>
                      <a:gd name="f9" fmla="*/ f1 1 951"/>
                      <a:gd name="f10" fmla="+- f4 0 f2"/>
                      <a:gd name="f11" fmla="+- f3 0 f2"/>
                      <a:gd name="f12" fmla="*/ f11 1 582"/>
                      <a:gd name="f13" fmla="*/ f10 1 951"/>
                      <a:gd name="f14" fmla="*/ f2 1 f12"/>
                      <a:gd name="f15" fmla="*/ f3 1 f12"/>
                      <a:gd name="f16" fmla="*/ f2 1 f13"/>
                      <a:gd name="f17" fmla="*/ f4 1 f13"/>
                      <a:gd name="f18" fmla="*/ f14 f8 1"/>
                      <a:gd name="f19" fmla="*/ f15 f8 1"/>
                      <a:gd name="f20" fmla="*/ f17 f9 1"/>
                      <a:gd name="f21" fmla="*/ f16 f9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</a:cxnLst>
                    <a:rect l="f18" t="f21" r="f19" b="f20"/>
                    <a:pathLst>
                      <a:path w="582" h="951">
                        <a:moveTo>
                          <a:pt x="f2" y="f5"/>
                        </a:moveTo>
                        <a:lnTo>
                          <a:pt x="f3" y="f2"/>
                        </a:lnTo>
                        <a:lnTo>
                          <a:pt x="f6" y="f7"/>
                        </a:lnTo>
                        <a:lnTo>
                          <a:pt x="f2" y="f4"/>
                        </a:lnTo>
                        <a:lnTo>
                          <a:pt x="f2" y="f5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363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square" lIns="90004" tIns="46798" rIns="90004" bIns="46798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rial" pitchFamily="18"/>
                      <a:ea typeface="SimSun" pitchFamily="2"/>
                      <a:cs typeface="Mangal" pitchFamily="2"/>
                    </a:endParaRPr>
                  </a:p>
                </p:txBody>
              </p:sp>
            </p:grpSp>
          </p:grpSp>
          <p:grpSp>
            <p:nvGrpSpPr>
              <p:cNvPr id="574" name="Group 691"/>
              <p:cNvGrpSpPr/>
              <p:nvPr/>
            </p:nvGrpSpPr>
            <p:grpSpPr>
              <a:xfrm>
                <a:off x="7896237" y="4389476"/>
                <a:ext cx="235083" cy="511204"/>
                <a:chOff x="7896237" y="4389476"/>
                <a:chExt cx="235083" cy="511204"/>
              </a:xfrm>
            </p:grpSpPr>
            <p:sp>
              <p:nvSpPr>
                <p:cNvPr id="575" name="Freeform 692"/>
                <p:cNvSpPr/>
                <p:nvPr/>
              </p:nvSpPr>
              <p:spPr>
                <a:xfrm>
                  <a:off x="8004602" y="4885200"/>
                  <a:ext cx="21963" cy="15480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ss"/>
                    <a:gd name="f6" fmla="val 0"/>
                    <a:gd name="f7" fmla="val 5400"/>
                    <a:gd name="f8" fmla="+- 0 0 0"/>
                    <a:gd name="f9" fmla="abs f3"/>
                    <a:gd name="f10" fmla="abs f4"/>
                    <a:gd name="f11" fmla="abs f5"/>
                    <a:gd name="f12" fmla="+- f6 f7 0"/>
                    <a:gd name="f13" fmla="*/ f8 f0 1"/>
                    <a:gd name="f14" fmla="?: f9 f3 1"/>
                    <a:gd name="f15" fmla="?: f10 f4 1"/>
                    <a:gd name="f16" fmla="?: f11 f5 1"/>
                    <a:gd name="f17" fmla="*/ f13 1 f2"/>
                    <a:gd name="f18" fmla="*/ f14 1 21600"/>
                    <a:gd name="f19" fmla="*/ f15 1 21600"/>
                    <a:gd name="f20" fmla="*/ 21600 f14 1"/>
                    <a:gd name="f21" fmla="*/ 21600 f15 1"/>
                    <a:gd name="f22" fmla="+- f17 0 f1"/>
                    <a:gd name="f23" fmla="min f19 f18"/>
                    <a:gd name="f24" fmla="*/ f20 1 f16"/>
                    <a:gd name="f25" fmla="*/ f21 1 f16"/>
                    <a:gd name="f26" fmla="val f24"/>
                    <a:gd name="f27" fmla="val f25"/>
                    <a:gd name="f28" fmla="*/ f6 f23 1"/>
                    <a:gd name="f29" fmla="*/ f12 f23 1"/>
                    <a:gd name="f30" fmla="+- f27 0 f7"/>
                    <a:gd name="f31" fmla="+- f26 0 f7"/>
                    <a:gd name="f32" fmla="+- f26 0 f12"/>
                    <a:gd name="f33" fmla="+- f27 0 f12"/>
                    <a:gd name="f34" fmla="*/ f27 f23 1"/>
                    <a:gd name="f35" fmla="*/ f26 f23 1"/>
                    <a:gd name="f36" fmla="*/ f32 1 2"/>
                    <a:gd name="f37" fmla="*/ f33 1 2"/>
                    <a:gd name="f38" fmla="*/ f31 f23 1"/>
                    <a:gd name="f39" fmla="*/ f30 f23 1"/>
                    <a:gd name="f40" fmla="+- f12 f36 0"/>
                    <a:gd name="f41" fmla="+- f12 f37 0"/>
                    <a:gd name="f42" fmla="*/ f36 f23 1"/>
                    <a:gd name="f43" fmla="*/ f37 f23 1"/>
                    <a:gd name="f44" fmla="*/ f40 f23 1"/>
                    <a:gd name="f45" fmla="*/ f41 f23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2">
                      <a:pos x="f44" y="f28"/>
                    </a:cxn>
                    <a:cxn ang="f22">
                      <a:pos x="f42" y="f29"/>
                    </a:cxn>
                    <a:cxn ang="f22">
                      <a:pos x="f28" y="f45"/>
                    </a:cxn>
                    <a:cxn ang="f22">
                      <a:pos x="f42" y="f34"/>
                    </a:cxn>
                    <a:cxn ang="f22">
                      <a:pos x="f38" y="f45"/>
                    </a:cxn>
                    <a:cxn ang="f22">
                      <a:pos x="f35" y="f43"/>
                    </a:cxn>
                  </a:cxnLst>
                  <a:rect l="f28" t="f29" r="f38" b="f34"/>
                  <a:pathLst>
                    <a:path>
                      <a:moveTo>
                        <a:pt x="f28" y="f34"/>
                      </a:moveTo>
                      <a:lnTo>
                        <a:pt x="f28" y="f29"/>
                      </a:lnTo>
                      <a:lnTo>
                        <a:pt x="f29" y="f28"/>
                      </a:lnTo>
                      <a:lnTo>
                        <a:pt x="f35" y="f28"/>
                      </a:lnTo>
                      <a:lnTo>
                        <a:pt x="f35" y="f39"/>
                      </a:lnTo>
                      <a:lnTo>
                        <a:pt x="f38" y="f34"/>
                      </a:lnTo>
                      <a:close/>
                    </a:path>
                    <a:path>
                      <a:moveTo>
                        <a:pt x="f28" y="f29"/>
                      </a:moveTo>
                      <a:lnTo>
                        <a:pt x="f29" y="f28"/>
                      </a:lnTo>
                      <a:lnTo>
                        <a:pt x="f35" y="f28"/>
                      </a:lnTo>
                      <a:lnTo>
                        <a:pt x="f38" y="f29"/>
                      </a:lnTo>
                      <a:close/>
                    </a:path>
                    <a:path>
                      <a:moveTo>
                        <a:pt x="f38" y="f34"/>
                      </a:moveTo>
                      <a:lnTo>
                        <a:pt x="f38" y="f29"/>
                      </a:lnTo>
                      <a:lnTo>
                        <a:pt x="f35" y="f28"/>
                      </a:lnTo>
                      <a:lnTo>
                        <a:pt x="f35" y="f39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363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vert="horz" wrap="square" lIns="90004" tIns="46798" rIns="90004" bIns="46798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rial" pitchFamily="18"/>
                    <a:ea typeface="SimSun" pitchFamily="2"/>
                    <a:cs typeface="Mangal" pitchFamily="2"/>
                  </a:endParaRPr>
                </a:p>
              </p:txBody>
            </p:sp>
            <p:grpSp>
              <p:nvGrpSpPr>
                <p:cNvPr id="576" name="Group 693"/>
                <p:cNvGrpSpPr/>
                <p:nvPr/>
              </p:nvGrpSpPr>
              <p:grpSpPr>
                <a:xfrm>
                  <a:off x="7985875" y="4694401"/>
                  <a:ext cx="61557" cy="60121"/>
                  <a:chOff x="7985875" y="4694401"/>
                  <a:chExt cx="61557" cy="60121"/>
                </a:xfrm>
              </p:grpSpPr>
              <p:sp>
                <p:nvSpPr>
                  <p:cNvPr id="596" name="Freeform 694"/>
                  <p:cNvSpPr/>
                  <p:nvPr/>
                </p:nvSpPr>
                <p:spPr>
                  <a:xfrm>
                    <a:off x="7985875" y="4694401"/>
                    <a:ext cx="61557" cy="60121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21600"/>
                      <a:gd name="f7" fmla="*/ 5419351 1 1725033"/>
                      <a:gd name="f8" fmla="*/ 10800 10800 1"/>
                      <a:gd name="f9" fmla="+- 0 0 360"/>
                      <a:gd name="f10" fmla="val 10800"/>
                      <a:gd name="f11" fmla="+- 0 0 0"/>
                      <a:gd name="f12" fmla="*/ f3 1 21600"/>
                      <a:gd name="f13" fmla="*/ f4 1 21600"/>
                      <a:gd name="f14" fmla="*/ 0 f7 1"/>
                      <a:gd name="f15" fmla="*/ f5 f0 1"/>
                      <a:gd name="f16" fmla="*/ f9 f0 1"/>
                      <a:gd name="f17" fmla="+- f6 0 f5"/>
                      <a:gd name="f18" fmla="*/ f11 f0 1"/>
                      <a:gd name="f19" fmla="*/ f14 1 f2"/>
                      <a:gd name="f20" fmla="*/ f15 1 f2"/>
                      <a:gd name="f21" fmla="*/ f16 1 f2"/>
                      <a:gd name="f22" fmla="*/ f17 1 21600"/>
                      <a:gd name="f23" fmla="*/ f18 1 f2"/>
                      <a:gd name="f24" fmla="+- 0 0 f19"/>
                      <a:gd name="f25" fmla="+- f20 0 f1"/>
                      <a:gd name="f26" fmla="+- f21 0 f1"/>
                      <a:gd name="f27" fmla="*/ 3163 f22 1"/>
                      <a:gd name="f28" fmla="*/ 18437 f22 1"/>
                      <a:gd name="f29" fmla="*/ 10800 f22 1"/>
                      <a:gd name="f30" fmla="*/ 0 f22 1"/>
                      <a:gd name="f31" fmla="*/ 21600 f22 1"/>
                      <a:gd name="f32" fmla="+- f23 0 f1"/>
                      <a:gd name="f33" fmla="*/ f24 f0 1"/>
                      <a:gd name="f34" fmla="+- f26 0 f25"/>
                      <a:gd name="f35" fmla="*/ f29 1 f22"/>
                      <a:gd name="f36" fmla="*/ f30 1 f22"/>
                      <a:gd name="f37" fmla="*/ f27 1 f22"/>
                      <a:gd name="f38" fmla="*/ f28 1 f22"/>
                      <a:gd name="f39" fmla="*/ f31 1 f22"/>
                      <a:gd name="f40" fmla="*/ f33 1 f7"/>
                      <a:gd name="f41" fmla="*/ f37 f12 1"/>
                      <a:gd name="f42" fmla="*/ f38 f12 1"/>
                      <a:gd name="f43" fmla="*/ f38 f13 1"/>
                      <a:gd name="f44" fmla="*/ f37 f13 1"/>
                      <a:gd name="f45" fmla="*/ f35 f12 1"/>
                      <a:gd name="f46" fmla="*/ f36 f13 1"/>
                      <a:gd name="f47" fmla="*/ f36 f12 1"/>
                      <a:gd name="f48" fmla="*/ f35 f13 1"/>
                      <a:gd name="f49" fmla="*/ f39 f13 1"/>
                      <a:gd name="f50" fmla="*/ f39 f12 1"/>
                      <a:gd name="f51" fmla="+- f40 0 f1"/>
                      <a:gd name="f52" fmla="+- f51 f1 0"/>
                      <a:gd name="f53" fmla="*/ f52 f7 1"/>
                      <a:gd name="f54" fmla="*/ f53 1 f0"/>
                      <a:gd name="f55" fmla="+- 0 0 f54"/>
                      <a:gd name="f56" fmla="+- 0 0 f55"/>
                      <a:gd name="f57" fmla="*/ f56 f0 1"/>
                      <a:gd name="f58" fmla="*/ f57 1 f7"/>
                      <a:gd name="f59" fmla="+- f58 0 f1"/>
                      <a:gd name="f60" fmla="cos 1 f59"/>
                      <a:gd name="f61" fmla="sin 1 f59"/>
                      <a:gd name="f62" fmla="+- 0 0 f60"/>
                      <a:gd name="f63" fmla="+- 0 0 f61"/>
                      <a:gd name="f64" fmla="+- 0 0 f62"/>
                      <a:gd name="f65" fmla="+- 0 0 f63"/>
                      <a:gd name="f66" fmla="val f64"/>
                      <a:gd name="f67" fmla="val f65"/>
                      <a:gd name="f68" fmla="+- 0 0 f66"/>
                      <a:gd name="f69" fmla="+- 0 0 f67"/>
                      <a:gd name="f70" fmla="*/ 10800 f68 1"/>
                      <a:gd name="f71" fmla="*/ 10800 f69 1"/>
                      <a:gd name="f72" fmla="*/ f70 f70 1"/>
                      <a:gd name="f73" fmla="*/ f71 f71 1"/>
                      <a:gd name="f74" fmla="+- f72 f73 0"/>
                      <a:gd name="f75" fmla="sqrt f74"/>
                      <a:gd name="f76" fmla="*/ f8 1 f75"/>
                      <a:gd name="f77" fmla="*/ f68 f76 1"/>
                      <a:gd name="f78" fmla="*/ f69 f76 1"/>
                      <a:gd name="f79" fmla="+- 10800 0 f77"/>
                      <a:gd name="f80" fmla="+- 10800 0 f78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32">
                        <a:pos x="f45" y="f46"/>
                      </a:cxn>
                      <a:cxn ang="f32">
                        <a:pos x="f41" y="f44"/>
                      </a:cxn>
                      <a:cxn ang="f32">
                        <a:pos x="f47" y="f48"/>
                      </a:cxn>
                      <a:cxn ang="f32">
                        <a:pos x="f41" y="f43"/>
                      </a:cxn>
                      <a:cxn ang="f32">
                        <a:pos x="f45" y="f49"/>
                      </a:cxn>
                      <a:cxn ang="f32">
                        <a:pos x="f42" y="f43"/>
                      </a:cxn>
                      <a:cxn ang="f32">
                        <a:pos x="f50" y="f48"/>
                      </a:cxn>
                      <a:cxn ang="f32">
                        <a:pos x="f42" y="f44"/>
                      </a:cxn>
                    </a:cxnLst>
                    <a:rect l="f41" t="f44" r="f42" b="f43"/>
                    <a:pathLst>
                      <a:path w="21600" h="21600">
                        <a:moveTo>
                          <a:pt x="f79" y="f80"/>
                        </a:moveTo>
                        <a:arcTo wR="f10" hR="f10" stAng="f25" swAng="f34"/>
                        <a:close/>
                      </a:path>
                    </a:pathLst>
                  </a:custGeom>
                  <a:solidFill>
                    <a:srgbClr val="FF0000"/>
                  </a:solidFill>
                  <a:ln w="9363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vert="horz" wrap="square" lIns="90004" tIns="46798" rIns="90004" bIns="46798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rial" pitchFamily="18"/>
                      <a:ea typeface="SimSun" pitchFamily="2"/>
                      <a:cs typeface="Mangal" pitchFamily="2"/>
                    </a:endParaRPr>
                  </a:p>
                </p:txBody>
              </p:sp>
              <p:sp>
                <p:nvSpPr>
                  <p:cNvPr id="597" name="Freeform 695"/>
                  <p:cNvSpPr/>
                  <p:nvPr/>
                </p:nvSpPr>
                <p:spPr>
                  <a:xfrm>
                    <a:off x="8015036" y="4748762"/>
                    <a:ext cx="3959" cy="3602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21600"/>
                      <a:gd name="f7" fmla="*/ 5419351 1 1725033"/>
                      <a:gd name="f8" fmla="*/ 10800 10800 1"/>
                      <a:gd name="f9" fmla="+- 0 0 360"/>
                      <a:gd name="f10" fmla="val 10800"/>
                      <a:gd name="f11" fmla="+- 0 0 0"/>
                      <a:gd name="f12" fmla="*/ f3 1 21600"/>
                      <a:gd name="f13" fmla="*/ f4 1 21600"/>
                      <a:gd name="f14" fmla="*/ 0 f7 1"/>
                      <a:gd name="f15" fmla="*/ f5 f0 1"/>
                      <a:gd name="f16" fmla="*/ f9 f0 1"/>
                      <a:gd name="f17" fmla="+- f6 0 f5"/>
                      <a:gd name="f18" fmla="*/ f11 f0 1"/>
                      <a:gd name="f19" fmla="*/ f14 1 f2"/>
                      <a:gd name="f20" fmla="*/ f15 1 f2"/>
                      <a:gd name="f21" fmla="*/ f16 1 f2"/>
                      <a:gd name="f22" fmla="*/ f17 1 21600"/>
                      <a:gd name="f23" fmla="*/ f18 1 f2"/>
                      <a:gd name="f24" fmla="+- 0 0 f19"/>
                      <a:gd name="f25" fmla="+- f20 0 f1"/>
                      <a:gd name="f26" fmla="+- f21 0 f1"/>
                      <a:gd name="f27" fmla="*/ 3163 f22 1"/>
                      <a:gd name="f28" fmla="*/ 18437 f22 1"/>
                      <a:gd name="f29" fmla="*/ 10800 f22 1"/>
                      <a:gd name="f30" fmla="*/ 0 f22 1"/>
                      <a:gd name="f31" fmla="*/ 21600 f22 1"/>
                      <a:gd name="f32" fmla="+- f23 0 f1"/>
                      <a:gd name="f33" fmla="*/ f24 f0 1"/>
                      <a:gd name="f34" fmla="+- f26 0 f25"/>
                      <a:gd name="f35" fmla="*/ f29 1 f22"/>
                      <a:gd name="f36" fmla="*/ f30 1 f22"/>
                      <a:gd name="f37" fmla="*/ f27 1 f22"/>
                      <a:gd name="f38" fmla="*/ f28 1 f22"/>
                      <a:gd name="f39" fmla="*/ f31 1 f22"/>
                      <a:gd name="f40" fmla="*/ f33 1 f7"/>
                      <a:gd name="f41" fmla="*/ f37 f12 1"/>
                      <a:gd name="f42" fmla="*/ f38 f12 1"/>
                      <a:gd name="f43" fmla="*/ f38 f13 1"/>
                      <a:gd name="f44" fmla="*/ f37 f13 1"/>
                      <a:gd name="f45" fmla="*/ f35 f12 1"/>
                      <a:gd name="f46" fmla="*/ f36 f13 1"/>
                      <a:gd name="f47" fmla="*/ f36 f12 1"/>
                      <a:gd name="f48" fmla="*/ f35 f13 1"/>
                      <a:gd name="f49" fmla="*/ f39 f13 1"/>
                      <a:gd name="f50" fmla="*/ f39 f12 1"/>
                      <a:gd name="f51" fmla="+- f40 0 f1"/>
                      <a:gd name="f52" fmla="+- f51 f1 0"/>
                      <a:gd name="f53" fmla="*/ f52 f7 1"/>
                      <a:gd name="f54" fmla="*/ f53 1 f0"/>
                      <a:gd name="f55" fmla="+- 0 0 f54"/>
                      <a:gd name="f56" fmla="+- 0 0 f55"/>
                      <a:gd name="f57" fmla="*/ f56 f0 1"/>
                      <a:gd name="f58" fmla="*/ f57 1 f7"/>
                      <a:gd name="f59" fmla="+- f58 0 f1"/>
                      <a:gd name="f60" fmla="cos 1 f59"/>
                      <a:gd name="f61" fmla="sin 1 f59"/>
                      <a:gd name="f62" fmla="+- 0 0 f60"/>
                      <a:gd name="f63" fmla="+- 0 0 f61"/>
                      <a:gd name="f64" fmla="+- 0 0 f62"/>
                      <a:gd name="f65" fmla="+- 0 0 f63"/>
                      <a:gd name="f66" fmla="val f64"/>
                      <a:gd name="f67" fmla="val f65"/>
                      <a:gd name="f68" fmla="+- 0 0 f66"/>
                      <a:gd name="f69" fmla="+- 0 0 f67"/>
                      <a:gd name="f70" fmla="*/ 10800 f68 1"/>
                      <a:gd name="f71" fmla="*/ 10800 f69 1"/>
                      <a:gd name="f72" fmla="*/ f70 f70 1"/>
                      <a:gd name="f73" fmla="*/ f71 f71 1"/>
                      <a:gd name="f74" fmla="+- f72 f73 0"/>
                      <a:gd name="f75" fmla="sqrt f74"/>
                      <a:gd name="f76" fmla="*/ f8 1 f75"/>
                      <a:gd name="f77" fmla="*/ f68 f76 1"/>
                      <a:gd name="f78" fmla="*/ f69 f76 1"/>
                      <a:gd name="f79" fmla="+- 10800 0 f77"/>
                      <a:gd name="f80" fmla="+- 10800 0 f78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32">
                        <a:pos x="f45" y="f46"/>
                      </a:cxn>
                      <a:cxn ang="f32">
                        <a:pos x="f41" y="f44"/>
                      </a:cxn>
                      <a:cxn ang="f32">
                        <a:pos x="f47" y="f48"/>
                      </a:cxn>
                      <a:cxn ang="f32">
                        <a:pos x="f41" y="f43"/>
                      </a:cxn>
                      <a:cxn ang="f32">
                        <a:pos x="f45" y="f49"/>
                      </a:cxn>
                      <a:cxn ang="f32">
                        <a:pos x="f42" y="f43"/>
                      </a:cxn>
                      <a:cxn ang="f32">
                        <a:pos x="f50" y="f48"/>
                      </a:cxn>
                      <a:cxn ang="f32">
                        <a:pos x="f42" y="f44"/>
                      </a:cxn>
                    </a:cxnLst>
                    <a:rect l="f41" t="f44" r="f42" b="f43"/>
                    <a:pathLst>
                      <a:path w="21600" h="21600">
                        <a:moveTo>
                          <a:pt x="f79" y="f80"/>
                        </a:moveTo>
                        <a:arcTo wR="f10" hR="f10" stAng="f25" swAng="f34"/>
                        <a:close/>
                      </a:path>
                    </a:pathLst>
                  </a:custGeom>
                  <a:solidFill>
                    <a:srgbClr val="000000"/>
                  </a:solidFill>
                  <a:ln w="9363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vert="horz" wrap="square" lIns="90004" tIns="46798" rIns="90004" bIns="46798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rial" pitchFamily="18"/>
                      <a:ea typeface="SimSun" pitchFamily="2"/>
                      <a:cs typeface="Mangal" pitchFamily="2"/>
                    </a:endParaRPr>
                  </a:p>
                </p:txBody>
              </p:sp>
              <p:sp>
                <p:nvSpPr>
                  <p:cNvPr id="598" name="Freeform 696"/>
                  <p:cNvSpPr/>
                  <p:nvPr/>
                </p:nvSpPr>
                <p:spPr>
                  <a:xfrm>
                    <a:off x="8015401" y="4722839"/>
                    <a:ext cx="3602" cy="3959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21600"/>
                      <a:gd name="f7" fmla="*/ 5419351 1 1725033"/>
                      <a:gd name="f8" fmla="*/ 10800 10800 1"/>
                      <a:gd name="f9" fmla="+- 0 0 360"/>
                      <a:gd name="f10" fmla="val 10800"/>
                      <a:gd name="f11" fmla="+- 0 0 0"/>
                      <a:gd name="f12" fmla="*/ f3 1 21600"/>
                      <a:gd name="f13" fmla="*/ f4 1 21600"/>
                      <a:gd name="f14" fmla="*/ 0 f7 1"/>
                      <a:gd name="f15" fmla="*/ f5 f0 1"/>
                      <a:gd name="f16" fmla="*/ f9 f0 1"/>
                      <a:gd name="f17" fmla="+- f6 0 f5"/>
                      <a:gd name="f18" fmla="*/ f11 f0 1"/>
                      <a:gd name="f19" fmla="*/ f14 1 f2"/>
                      <a:gd name="f20" fmla="*/ f15 1 f2"/>
                      <a:gd name="f21" fmla="*/ f16 1 f2"/>
                      <a:gd name="f22" fmla="*/ f17 1 21600"/>
                      <a:gd name="f23" fmla="*/ f18 1 f2"/>
                      <a:gd name="f24" fmla="+- 0 0 f19"/>
                      <a:gd name="f25" fmla="+- f20 0 f1"/>
                      <a:gd name="f26" fmla="+- f21 0 f1"/>
                      <a:gd name="f27" fmla="*/ 3163 f22 1"/>
                      <a:gd name="f28" fmla="*/ 18437 f22 1"/>
                      <a:gd name="f29" fmla="*/ 10800 f22 1"/>
                      <a:gd name="f30" fmla="*/ 0 f22 1"/>
                      <a:gd name="f31" fmla="*/ 21600 f22 1"/>
                      <a:gd name="f32" fmla="+- f23 0 f1"/>
                      <a:gd name="f33" fmla="*/ f24 f0 1"/>
                      <a:gd name="f34" fmla="+- f26 0 f25"/>
                      <a:gd name="f35" fmla="*/ f29 1 f22"/>
                      <a:gd name="f36" fmla="*/ f30 1 f22"/>
                      <a:gd name="f37" fmla="*/ f27 1 f22"/>
                      <a:gd name="f38" fmla="*/ f28 1 f22"/>
                      <a:gd name="f39" fmla="*/ f31 1 f22"/>
                      <a:gd name="f40" fmla="*/ f33 1 f7"/>
                      <a:gd name="f41" fmla="*/ f37 f12 1"/>
                      <a:gd name="f42" fmla="*/ f38 f12 1"/>
                      <a:gd name="f43" fmla="*/ f38 f13 1"/>
                      <a:gd name="f44" fmla="*/ f37 f13 1"/>
                      <a:gd name="f45" fmla="*/ f35 f12 1"/>
                      <a:gd name="f46" fmla="*/ f36 f13 1"/>
                      <a:gd name="f47" fmla="*/ f36 f12 1"/>
                      <a:gd name="f48" fmla="*/ f35 f13 1"/>
                      <a:gd name="f49" fmla="*/ f39 f13 1"/>
                      <a:gd name="f50" fmla="*/ f39 f12 1"/>
                      <a:gd name="f51" fmla="+- f40 0 f1"/>
                      <a:gd name="f52" fmla="+- f51 f1 0"/>
                      <a:gd name="f53" fmla="*/ f52 f7 1"/>
                      <a:gd name="f54" fmla="*/ f53 1 f0"/>
                      <a:gd name="f55" fmla="+- 0 0 f54"/>
                      <a:gd name="f56" fmla="+- 0 0 f55"/>
                      <a:gd name="f57" fmla="*/ f56 f0 1"/>
                      <a:gd name="f58" fmla="*/ f57 1 f7"/>
                      <a:gd name="f59" fmla="+- f58 0 f1"/>
                      <a:gd name="f60" fmla="cos 1 f59"/>
                      <a:gd name="f61" fmla="sin 1 f59"/>
                      <a:gd name="f62" fmla="+- 0 0 f60"/>
                      <a:gd name="f63" fmla="+- 0 0 f61"/>
                      <a:gd name="f64" fmla="+- 0 0 f62"/>
                      <a:gd name="f65" fmla="+- 0 0 f63"/>
                      <a:gd name="f66" fmla="val f64"/>
                      <a:gd name="f67" fmla="val f65"/>
                      <a:gd name="f68" fmla="+- 0 0 f66"/>
                      <a:gd name="f69" fmla="+- 0 0 f67"/>
                      <a:gd name="f70" fmla="*/ 10800 f68 1"/>
                      <a:gd name="f71" fmla="*/ 10800 f69 1"/>
                      <a:gd name="f72" fmla="*/ f70 f70 1"/>
                      <a:gd name="f73" fmla="*/ f71 f71 1"/>
                      <a:gd name="f74" fmla="+- f72 f73 0"/>
                      <a:gd name="f75" fmla="sqrt f74"/>
                      <a:gd name="f76" fmla="*/ f8 1 f75"/>
                      <a:gd name="f77" fmla="*/ f68 f76 1"/>
                      <a:gd name="f78" fmla="*/ f69 f76 1"/>
                      <a:gd name="f79" fmla="+- 10800 0 f77"/>
                      <a:gd name="f80" fmla="+- 10800 0 f78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32">
                        <a:pos x="f45" y="f46"/>
                      </a:cxn>
                      <a:cxn ang="f32">
                        <a:pos x="f41" y="f44"/>
                      </a:cxn>
                      <a:cxn ang="f32">
                        <a:pos x="f47" y="f48"/>
                      </a:cxn>
                      <a:cxn ang="f32">
                        <a:pos x="f41" y="f43"/>
                      </a:cxn>
                      <a:cxn ang="f32">
                        <a:pos x="f45" y="f49"/>
                      </a:cxn>
                      <a:cxn ang="f32">
                        <a:pos x="f42" y="f43"/>
                      </a:cxn>
                      <a:cxn ang="f32">
                        <a:pos x="f50" y="f48"/>
                      </a:cxn>
                      <a:cxn ang="f32">
                        <a:pos x="f42" y="f44"/>
                      </a:cxn>
                    </a:cxnLst>
                    <a:rect l="f41" t="f44" r="f42" b="f43"/>
                    <a:pathLst>
                      <a:path w="21600" h="21600">
                        <a:moveTo>
                          <a:pt x="f79" y="f80"/>
                        </a:moveTo>
                        <a:arcTo wR="f10" hR="f10" stAng="f25" swAng="f34"/>
                        <a:close/>
                      </a:path>
                    </a:pathLst>
                  </a:custGeom>
                  <a:solidFill>
                    <a:srgbClr val="000000"/>
                  </a:solidFill>
                  <a:ln w="9363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vert="horz" wrap="square" lIns="90004" tIns="46798" rIns="90004" bIns="46798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rial" pitchFamily="18"/>
                      <a:ea typeface="SimSun" pitchFamily="2"/>
                      <a:cs typeface="Mangal" pitchFamily="2"/>
                    </a:endParaRPr>
                  </a:p>
                </p:txBody>
              </p:sp>
              <p:sp>
                <p:nvSpPr>
                  <p:cNvPr id="599" name="Freeform 697"/>
                  <p:cNvSpPr/>
                  <p:nvPr/>
                </p:nvSpPr>
                <p:spPr>
                  <a:xfrm>
                    <a:off x="8029437" y="4743358"/>
                    <a:ext cx="3959" cy="3959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21600"/>
                      <a:gd name="f7" fmla="*/ 5419351 1 1725033"/>
                      <a:gd name="f8" fmla="*/ 10800 10800 1"/>
                      <a:gd name="f9" fmla="+- 0 0 360"/>
                      <a:gd name="f10" fmla="val 10800"/>
                      <a:gd name="f11" fmla="+- 0 0 0"/>
                      <a:gd name="f12" fmla="*/ f3 1 21600"/>
                      <a:gd name="f13" fmla="*/ f4 1 21600"/>
                      <a:gd name="f14" fmla="*/ 0 f7 1"/>
                      <a:gd name="f15" fmla="*/ f5 f0 1"/>
                      <a:gd name="f16" fmla="*/ f9 f0 1"/>
                      <a:gd name="f17" fmla="+- f6 0 f5"/>
                      <a:gd name="f18" fmla="*/ f11 f0 1"/>
                      <a:gd name="f19" fmla="*/ f14 1 f2"/>
                      <a:gd name="f20" fmla="*/ f15 1 f2"/>
                      <a:gd name="f21" fmla="*/ f16 1 f2"/>
                      <a:gd name="f22" fmla="*/ f17 1 21600"/>
                      <a:gd name="f23" fmla="*/ f18 1 f2"/>
                      <a:gd name="f24" fmla="+- 0 0 f19"/>
                      <a:gd name="f25" fmla="+- f20 0 f1"/>
                      <a:gd name="f26" fmla="+- f21 0 f1"/>
                      <a:gd name="f27" fmla="*/ 3163 f22 1"/>
                      <a:gd name="f28" fmla="*/ 18437 f22 1"/>
                      <a:gd name="f29" fmla="*/ 10800 f22 1"/>
                      <a:gd name="f30" fmla="*/ 0 f22 1"/>
                      <a:gd name="f31" fmla="*/ 21600 f22 1"/>
                      <a:gd name="f32" fmla="+- f23 0 f1"/>
                      <a:gd name="f33" fmla="*/ f24 f0 1"/>
                      <a:gd name="f34" fmla="+- f26 0 f25"/>
                      <a:gd name="f35" fmla="*/ f29 1 f22"/>
                      <a:gd name="f36" fmla="*/ f30 1 f22"/>
                      <a:gd name="f37" fmla="*/ f27 1 f22"/>
                      <a:gd name="f38" fmla="*/ f28 1 f22"/>
                      <a:gd name="f39" fmla="*/ f31 1 f22"/>
                      <a:gd name="f40" fmla="*/ f33 1 f7"/>
                      <a:gd name="f41" fmla="*/ f37 f12 1"/>
                      <a:gd name="f42" fmla="*/ f38 f12 1"/>
                      <a:gd name="f43" fmla="*/ f38 f13 1"/>
                      <a:gd name="f44" fmla="*/ f37 f13 1"/>
                      <a:gd name="f45" fmla="*/ f35 f12 1"/>
                      <a:gd name="f46" fmla="*/ f36 f13 1"/>
                      <a:gd name="f47" fmla="*/ f36 f12 1"/>
                      <a:gd name="f48" fmla="*/ f35 f13 1"/>
                      <a:gd name="f49" fmla="*/ f39 f13 1"/>
                      <a:gd name="f50" fmla="*/ f39 f12 1"/>
                      <a:gd name="f51" fmla="+- f40 0 f1"/>
                      <a:gd name="f52" fmla="+- f51 f1 0"/>
                      <a:gd name="f53" fmla="*/ f52 f7 1"/>
                      <a:gd name="f54" fmla="*/ f53 1 f0"/>
                      <a:gd name="f55" fmla="+- 0 0 f54"/>
                      <a:gd name="f56" fmla="+- 0 0 f55"/>
                      <a:gd name="f57" fmla="*/ f56 f0 1"/>
                      <a:gd name="f58" fmla="*/ f57 1 f7"/>
                      <a:gd name="f59" fmla="+- f58 0 f1"/>
                      <a:gd name="f60" fmla="cos 1 f59"/>
                      <a:gd name="f61" fmla="sin 1 f59"/>
                      <a:gd name="f62" fmla="+- 0 0 f60"/>
                      <a:gd name="f63" fmla="+- 0 0 f61"/>
                      <a:gd name="f64" fmla="+- 0 0 f62"/>
                      <a:gd name="f65" fmla="+- 0 0 f63"/>
                      <a:gd name="f66" fmla="val f64"/>
                      <a:gd name="f67" fmla="val f65"/>
                      <a:gd name="f68" fmla="+- 0 0 f66"/>
                      <a:gd name="f69" fmla="+- 0 0 f67"/>
                      <a:gd name="f70" fmla="*/ 10800 f68 1"/>
                      <a:gd name="f71" fmla="*/ 10800 f69 1"/>
                      <a:gd name="f72" fmla="*/ f70 f70 1"/>
                      <a:gd name="f73" fmla="*/ f71 f71 1"/>
                      <a:gd name="f74" fmla="+- f72 f73 0"/>
                      <a:gd name="f75" fmla="sqrt f74"/>
                      <a:gd name="f76" fmla="*/ f8 1 f75"/>
                      <a:gd name="f77" fmla="*/ f68 f76 1"/>
                      <a:gd name="f78" fmla="*/ f69 f76 1"/>
                      <a:gd name="f79" fmla="+- 10800 0 f77"/>
                      <a:gd name="f80" fmla="+- 10800 0 f78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32">
                        <a:pos x="f45" y="f46"/>
                      </a:cxn>
                      <a:cxn ang="f32">
                        <a:pos x="f41" y="f44"/>
                      </a:cxn>
                      <a:cxn ang="f32">
                        <a:pos x="f47" y="f48"/>
                      </a:cxn>
                      <a:cxn ang="f32">
                        <a:pos x="f41" y="f43"/>
                      </a:cxn>
                      <a:cxn ang="f32">
                        <a:pos x="f45" y="f49"/>
                      </a:cxn>
                      <a:cxn ang="f32">
                        <a:pos x="f42" y="f43"/>
                      </a:cxn>
                      <a:cxn ang="f32">
                        <a:pos x="f50" y="f48"/>
                      </a:cxn>
                      <a:cxn ang="f32">
                        <a:pos x="f42" y="f44"/>
                      </a:cxn>
                    </a:cxnLst>
                    <a:rect l="f41" t="f44" r="f42" b="f43"/>
                    <a:pathLst>
                      <a:path w="21600" h="21600">
                        <a:moveTo>
                          <a:pt x="f79" y="f80"/>
                        </a:moveTo>
                        <a:arcTo wR="f10" hR="f10" stAng="f25" swAng="f34"/>
                        <a:close/>
                      </a:path>
                    </a:pathLst>
                  </a:custGeom>
                  <a:solidFill>
                    <a:srgbClr val="000000"/>
                  </a:solidFill>
                  <a:ln w="9363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vert="horz" wrap="square" lIns="90004" tIns="46798" rIns="90004" bIns="46798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rial" pitchFamily="18"/>
                      <a:ea typeface="SimSun" pitchFamily="2"/>
                      <a:cs typeface="Mangal" pitchFamily="2"/>
                    </a:endParaRPr>
                  </a:p>
                </p:txBody>
              </p:sp>
              <p:sp>
                <p:nvSpPr>
                  <p:cNvPr id="600" name="Freeform 698"/>
                  <p:cNvSpPr/>
                  <p:nvPr/>
                </p:nvSpPr>
                <p:spPr>
                  <a:xfrm>
                    <a:off x="8038078" y="4731837"/>
                    <a:ext cx="3602" cy="3959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21600"/>
                      <a:gd name="f7" fmla="*/ 5419351 1 1725033"/>
                      <a:gd name="f8" fmla="*/ 10800 10800 1"/>
                      <a:gd name="f9" fmla="+- 0 0 360"/>
                      <a:gd name="f10" fmla="val 10800"/>
                      <a:gd name="f11" fmla="+- 0 0 0"/>
                      <a:gd name="f12" fmla="*/ f3 1 21600"/>
                      <a:gd name="f13" fmla="*/ f4 1 21600"/>
                      <a:gd name="f14" fmla="*/ 0 f7 1"/>
                      <a:gd name="f15" fmla="*/ f5 f0 1"/>
                      <a:gd name="f16" fmla="*/ f9 f0 1"/>
                      <a:gd name="f17" fmla="+- f6 0 f5"/>
                      <a:gd name="f18" fmla="*/ f11 f0 1"/>
                      <a:gd name="f19" fmla="*/ f14 1 f2"/>
                      <a:gd name="f20" fmla="*/ f15 1 f2"/>
                      <a:gd name="f21" fmla="*/ f16 1 f2"/>
                      <a:gd name="f22" fmla="*/ f17 1 21600"/>
                      <a:gd name="f23" fmla="*/ f18 1 f2"/>
                      <a:gd name="f24" fmla="+- 0 0 f19"/>
                      <a:gd name="f25" fmla="+- f20 0 f1"/>
                      <a:gd name="f26" fmla="+- f21 0 f1"/>
                      <a:gd name="f27" fmla="*/ 3163 f22 1"/>
                      <a:gd name="f28" fmla="*/ 18437 f22 1"/>
                      <a:gd name="f29" fmla="*/ 10800 f22 1"/>
                      <a:gd name="f30" fmla="*/ 0 f22 1"/>
                      <a:gd name="f31" fmla="*/ 21600 f22 1"/>
                      <a:gd name="f32" fmla="+- f23 0 f1"/>
                      <a:gd name="f33" fmla="*/ f24 f0 1"/>
                      <a:gd name="f34" fmla="+- f26 0 f25"/>
                      <a:gd name="f35" fmla="*/ f29 1 f22"/>
                      <a:gd name="f36" fmla="*/ f30 1 f22"/>
                      <a:gd name="f37" fmla="*/ f27 1 f22"/>
                      <a:gd name="f38" fmla="*/ f28 1 f22"/>
                      <a:gd name="f39" fmla="*/ f31 1 f22"/>
                      <a:gd name="f40" fmla="*/ f33 1 f7"/>
                      <a:gd name="f41" fmla="*/ f37 f12 1"/>
                      <a:gd name="f42" fmla="*/ f38 f12 1"/>
                      <a:gd name="f43" fmla="*/ f38 f13 1"/>
                      <a:gd name="f44" fmla="*/ f37 f13 1"/>
                      <a:gd name="f45" fmla="*/ f35 f12 1"/>
                      <a:gd name="f46" fmla="*/ f36 f13 1"/>
                      <a:gd name="f47" fmla="*/ f36 f12 1"/>
                      <a:gd name="f48" fmla="*/ f35 f13 1"/>
                      <a:gd name="f49" fmla="*/ f39 f13 1"/>
                      <a:gd name="f50" fmla="*/ f39 f12 1"/>
                      <a:gd name="f51" fmla="+- f40 0 f1"/>
                      <a:gd name="f52" fmla="+- f51 f1 0"/>
                      <a:gd name="f53" fmla="*/ f52 f7 1"/>
                      <a:gd name="f54" fmla="*/ f53 1 f0"/>
                      <a:gd name="f55" fmla="+- 0 0 f54"/>
                      <a:gd name="f56" fmla="+- 0 0 f55"/>
                      <a:gd name="f57" fmla="*/ f56 f0 1"/>
                      <a:gd name="f58" fmla="*/ f57 1 f7"/>
                      <a:gd name="f59" fmla="+- f58 0 f1"/>
                      <a:gd name="f60" fmla="cos 1 f59"/>
                      <a:gd name="f61" fmla="sin 1 f59"/>
                      <a:gd name="f62" fmla="+- 0 0 f60"/>
                      <a:gd name="f63" fmla="+- 0 0 f61"/>
                      <a:gd name="f64" fmla="+- 0 0 f62"/>
                      <a:gd name="f65" fmla="+- 0 0 f63"/>
                      <a:gd name="f66" fmla="val f64"/>
                      <a:gd name="f67" fmla="val f65"/>
                      <a:gd name="f68" fmla="+- 0 0 f66"/>
                      <a:gd name="f69" fmla="+- 0 0 f67"/>
                      <a:gd name="f70" fmla="*/ 10800 f68 1"/>
                      <a:gd name="f71" fmla="*/ 10800 f69 1"/>
                      <a:gd name="f72" fmla="*/ f70 f70 1"/>
                      <a:gd name="f73" fmla="*/ f71 f71 1"/>
                      <a:gd name="f74" fmla="+- f72 f73 0"/>
                      <a:gd name="f75" fmla="sqrt f74"/>
                      <a:gd name="f76" fmla="*/ f8 1 f75"/>
                      <a:gd name="f77" fmla="*/ f68 f76 1"/>
                      <a:gd name="f78" fmla="*/ f69 f76 1"/>
                      <a:gd name="f79" fmla="+- 10800 0 f77"/>
                      <a:gd name="f80" fmla="+- 10800 0 f78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32">
                        <a:pos x="f45" y="f46"/>
                      </a:cxn>
                      <a:cxn ang="f32">
                        <a:pos x="f41" y="f44"/>
                      </a:cxn>
                      <a:cxn ang="f32">
                        <a:pos x="f47" y="f48"/>
                      </a:cxn>
                      <a:cxn ang="f32">
                        <a:pos x="f41" y="f43"/>
                      </a:cxn>
                      <a:cxn ang="f32">
                        <a:pos x="f45" y="f49"/>
                      </a:cxn>
                      <a:cxn ang="f32">
                        <a:pos x="f42" y="f43"/>
                      </a:cxn>
                      <a:cxn ang="f32">
                        <a:pos x="f50" y="f48"/>
                      </a:cxn>
                      <a:cxn ang="f32">
                        <a:pos x="f42" y="f44"/>
                      </a:cxn>
                    </a:cxnLst>
                    <a:rect l="f41" t="f44" r="f42" b="f43"/>
                    <a:pathLst>
                      <a:path w="21600" h="21600">
                        <a:moveTo>
                          <a:pt x="f79" y="f80"/>
                        </a:moveTo>
                        <a:arcTo wR="f10" hR="f10" stAng="f25" swAng="f34"/>
                        <a:close/>
                      </a:path>
                    </a:pathLst>
                  </a:custGeom>
                  <a:solidFill>
                    <a:srgbClr val="000000"/>
                  </a:solidFill>
                  <a:ln w="9363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vert="horz" wrap="square" lIns="90004" tIns="46798" rIns="90004" bIns="46798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rial" pitchFamily="18"/>
                      <a:ea typeface="SimSun" pitchFamily="2"/>
                      <a:cs typeface="Mangal" pitchFamily="2"/>
                    </a:endParaRPr>
                  </a:p>
                </p:txBody>
              </p:sp>
              <p:sp>
                <p:nvSpPr>
                  <p:cNvPr id="601" name="Freeform 699"/>
                  <p:cNvSpPr/>
                  <p:nvPr/>
                </p:nvSpPr>
                <p:spPr>
                  <a:xfrm>
                    <a:off x="8000643" y="4744803"/>
                    <a:ext cx="3602" cy="3602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21600"/>
                      <a:gd name="f7" fmla="*/ 5419351 1 1725033"/>
                      <a:gd name="f8" fmla="*/ 10800 10800 1"/>
                      <a:gd name="f9" fmla="+- 0 0 360"/>
                      <a:gd name="f10" fmla="val 10800"/>
                      <a:gd name="f11" fmla="+- 0 0 0"/>
                      <a:gd name="f12" fmla="*/ f3 1 21600"/>
                      <a:gd name="f13" fmla="*/ f4 1 21600"/>
                      <a:gd name="f14" fmla="*/ 0 f7 1"/>
                      <a:gd name="f15" fmla="*/ f5 f0 1"/>
                      <a:gd name="f16" fmla="*/ f9 f0 1"/>
                      <a:gd name="f17" fmla="+- f6 0 f5"/>
                      <a:gd name="f18" fmla="*/ f11 f0 1"/>
                      <a:gd name="f19" fmla="*/ f14 1 f2"/>
                      <a:gd name="f20" fmla="*/ f15 1 f2"/>
                      <a:gd name="f21" fmla="*/ f16 1 f2"/>
                      <a:gd name="f22" fmla="*/ f17 1 21600"/>
                      <a:gd name="f23" fmla="*/ f18 1 f2"/>
                      <a:gd name="f24" fmla="+- 0 0 f19"/>
                      <a:gd name="f25" fmla="+- f20 0 f1"/>
                      <a:gd name="f26" fmla="+- f21 0 f1"/>
                      <a:gd name="f27" fmla="*/ 3163 f22 1"/>
                      <a:gd name="f28" fmla="*/ 18437 f22 1"/>
                      <a:gd name="f29" fmla="*/ 10800 f22 1"/>
                      <a:gd name="f30" fmla="*/ 0 f22 1"/>
                      <a:gd name="f31" fmla="*/ 21600 f22 1"/>
                      <a:gd name="f32" fmla="+- f23 0 f1"/>
                      <a:gd name="f33" fmla="*/ f24 f0 1"/>
                      <a:gd name="f34" fmla="+- f26 0 f25"/>
                      <a:gd name="f35" fmla="*/ f29 1 f22"/>
                      <a:gd name="f36" fmla="*/ f30 1 f22"/>
                      <a:gd name="f37" fmla="*/ f27 1 f22"/>
                      <a:gd name="f38" fmla="*/ f28 1 f22"/>
                      <a:gd name="f39" fmla="*/ f31 1 f22"/>
                      <a:gd name="f40" fmla="*/ f33 1 f7"/>
                      <a:gd name="f41" fmla="*/ f37 f12 1"/>
                      <a:gd name="f42" fmla="*/ f38 f12 1"/>
                      <a:gd name="f43" fmla="*/ f38 f13 1"/>
                      <a:gd name="f44" fmla="*/ f37 f13 1"/>
                      <a:gd name="f45" fmla="*/ f35 f12 1"/>
                      <a:gd name="f46" fmla="*/ f36 f13 1"/>
                      <a:gd name="f47" fmla="*/ f36 f12 1"/>
                      <a:gd name="f48" fmla="*/ f35 f13 1"/>
                      <a:gd name="f49" fmla="*/ f39 f13 1"/>
                      <a:gd name="f50" fmla="*/ f39 f12 1"/>
                      <a:gd name="f51" fmla="+- f40 0 f1"/>
                      <a:gd name="f52" fmla="+- f51 f1 0"/>
                      <a:gd name="f53" fmla="*/ f52 f7 1"/>
                      <a:gd name="f54" fmla="*/ f53 1 f0"/>
                      <a:gd name="f55" fmla="+- 0 0 f54"/>
                      <a:gd name="f56" fmla="+- 0 0 f55"/>
                      <a:gd name="f57" fmla="*/ f56 f0 1"/>
                      <a:gd name="f58" fmla="*/ f57 1 f7"/>
                      <a:gd name="f59" fmla="+- f58 0 f1"/>
                      <a:gd name="f60" fmla="cos 1 f59"/>
                      <a:gd name="f61" fmla="sin 1 f59"/>
                      <a:gd name="f62" fmla="+- 0 0 f60"/>
                      <a:gd name="f63" fmla="+- 0 0 f61"/>
                      <a:gd name="f64" fmla="+- 0 0 f62"/>
                      <a:gd name="f65" fmla="+- 0 0 f63"/>
                      <a:gd name="f66" fmla="val f64"/>
                      <a:gd name="f67" fmla="val f65"/>
                      <a:gd name="f68" fmla="+- 0 0 f66"/>
                      <a:gd name="f69" fmla="+- 0 0 f67"/>
                      <a:gd name="f70" fmla="*/ 10800 f68 1"/>
                      <a:gd name="f71" fmla="*/ 10800 f69 1"/>
                      <a:gd name="f72" fmla="*/ f70 f70 1"/>
                      <a:gd name="f73" fmla="*/ f71 f71 1"/>
                      <a:gd name="f74" fmla="+- f72 f73 0"/>
                      <a:gd name="f75" fmla="sqrt f74"/>
                      <a:gd name="f76" fmla="*/ f8 1 f75"/>
                      <a:gd name="f77" fmla="*/ f68 f76 1"/>
                      <a:gd name="f78" fmla="*/ f69 f76 1"/>
                      <a:gd name="f79" fmla="+- 10800 0 f77"/>
                      <a:gd name="f80" fmla="+- 10800 0 f78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32">
                        <a:pos x="f45" y="f46"/>
                      </a:cxn>
                      <a:cxn ang="f32">
                        <a:pos x="f41" y="f44"/>
                      </a:cxn>
                      <a:cxn ang="f32">
                        <a:pos x="f47" y="f48"/>
                      </a:cxn>
                      <a:cxn ang="f32">
                        <a:pos x="f41" y="f43"/>
                      </a:cxn>
                      <a:cxn ang="f32">
                        <a:pos x="f45" y="f49"/>
                      </a:cxn>
                      <a:cxn ang="f32">
                        <a:pos x="f42" y="f43"/>
                      </a:cxn>
                      <a:cxn ang="f32">
                        <a:pos x="f50" y="f48"/>
                      </a:cxn>
                      <a:cxn ang="f32">
                        <a:pos x="f42" y="f44"/>
                      </a:cxn>
                    </a:cxnLst>
                    <a:rect l="f41" t="f44" r="f42" b="f43"/>
                    <a:pathLst>
                      <a:path w="21600" h="21600">
                        <a:moveTo>
                          <a:pt x="f79" y="f80"/>
                        </a:moveTo>
                        <a:arcTo wR="f10" hR="f10" stAng="f25" swAng="f34"/>
                        <a:close/>
                      </a:path>
                    </a:pathLst>
                  </a:custGeom>
                  <a:solidFill>
                    <a:srgbClr val="000000"/>
                  </a:solidFill>
                  <a:ln w="9363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vert="horz" wrap="square" lIns="90004" tIns="46798" rIns="90004" bIns="46798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rial" pitchFamily="18"/>
                      <a:ea typeface="SimSun" pitchFamily="2"/>
                      <a:cs typeface="Mangal" pitchFamily="2"/>
                    </a:endParaRPr>
                  </a:p>
                </p:txBody>
              </p:sp>
              <p:sp>
                <p:nvSpPr>
                  <p:cNvPr id="602" name="Freeform 700"/>
                  <p:cNvSpPr/>
                  <p:nvPr/>
                </p:nvSpPr>
                <p:spPr>
                  <a:xfrm>
                    <a:off x="7990923" y="4732916"/>
                    <a:ext cx="3959" cy="3959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21600"/>
                      <a:gd name="f7" fmla="*/ 5419351 1 1725033"/>
                      <a:gd name="f8" fmla="*/ 10800 10800 1"/>
                      <a:gd name="f9" fmla="+- 0 0 360"/>
                      <a:gd name="f10" fmla="val 10800"/>
                      <a:gd name="f11" fmla="+- 0 0 0"/>
                      <a:gd name="f12" fmla="*/ f3 1 21600"/>
                      <a:gd name="f13" fmla="*/ f4 1 21600"/>
                      <a:gd name="f14" fmla="*/ 0 f7 1"/>
                      <a:gd name="f15" fmla="*/ f5 f0 1"/>
                      <a:gd name="f16" fmla="*/ f9 f0 1"/>
                      <a:gd name="f17" fmla="+- f6 0 f5"/>
                      <a:gd name="f18" fmla="*/ f11 f0 1"/>
                      <a:gd name="f19" fmla="*/ f14 1 f2"/>
                      <a:gd name="f20" fmla="*/ f15 1 f2"/>
                      <a:gd name="f21" fmla="*/ f16 1 f2"/>
                      <a:gd name="f22" fmla="*/ f17 1 21600"/>
                      <a:gd name="f23" fmla="*/ f18 1 f2"/>
                      <a:gd name="f24" fmla="+- 0 0 f19"/>
                      <a:gd name="f25" fmla="+- f20 0 f1"/>
                      <a:gd name="f26" fmla="+- f21 0 f1"/>
                      <a:gd name="f27" fmla="*/ 3163 f22 1"/>
                      <a:gd name="f28" fmla="*/ 18437 f22 1"/>
                      <a:gd name="f29" fmla="*/ 10800 f22 1"/>
                      <a:gd name="f30" fmla="*/ 0 f22 1"/>
                      <a:gd name="f31" fmla="*/ 21600 f22 1"/>
                      <a:gd name="f32" fmla="+- f23 0 f1"/>
                      <a:gd name="f33" fmla="*/ f24 f0 1"/>
                      <a:gd name="f34" fmla="+- f26 0 f25"/>
                      <a:gd name="f35" fmla="*/ f29 1 f22"/>
                      <a:gd name="f36" fmla="*/ f30 1 f22"/>
                      <a:gd name="f37" fmla="*/ f27 1 f22"/>
                      <a:gd name="f38" fmla="*/ f28 1 f22"/>
                      <a:gd name="f39" fmla="*/ f31 1 f22"/>
                      <a:gd name="f40" fmla="*/ f33 1 f7"/>
                      <a:gd name="f41" fmla="*/ f37 f12 1"/>
                      <a:gd name="f42" fmla="*/ f38 f12 1"/>
                      <a:gd name="f43" fmla="*/ f38 f13 1"/>
                      <a:gd name="f44" fmla="*/ f37 f13 1"/>
                      <a:gd name="f45" fmla="*/ f35 f12 1"/>
                      <a:gd name="f46" fmla="*/ f36 f13 1"/>
                      <a:gd name="f47" fmla="*/ f36 f12 1"/>
                      <a:gd name="f48" fmla="*/ f35 f13 1"/>
                      <a:gd name="f49" fmla="*/ f39 f13 1"/>
                      <a:gd name="f50" fmla="*/ f39 f12 1"/>
                      <a:gd name="f51" fmla="+- f40 0 f1"/>
                      <a:gd name="f52" fmla="+- f51 f1 0"/>
                      <a:gd name="f53" fmla="*/ f52 f7 1"/>
                      <a:gd name="f54" fmla="*/ f53 1 f0"/>
                      <a:gd name="f55" fmla="+- 0 0 f54"/>
                      <a:gd name="f56" fmla="+- 0 0 f55"/>
                      <a:gd name="f57" fmla="*/ f56 f0 1"/>
                      <a:gd name="f58" fmla="*/ f57 1 f7"/>
                      <a:gd name="f59" fmla="+- f58 0 f1"/>
                      <a:gd name="f60" fmla="cos 1 f59"/>
                      <a:gd name="f61" fmla="sin 1 f59"/>
                      <a:gd name="f62" fmla="+- 0 0 f60"/>
                      <a:gd name="f63" fmla="+- 0 0 f61"/>
                      <a:gd name="f64" fmla="+- 0 0 f62"/>
                      <a:gd name="f65" fmla="+- 0 0 f63"/>
                      <a:gd name="f66" fmla="val f64"/>
                      <a:gd name="f67" fmla="val f65"/>
                      <a:gd name="f68" fmla="+- 0 0 f66"/>
                      <a:gd name="f69" fmla="+- 0 0 f67"/>
                      <a:gd name="f70" fmla="*/ 10800 f68 1"/>
                      <a:gd name="f71" fmla="*/ 10800 f69 1"/>
                      <a:gd name="f72" fmla="*/ f70 f70 1"/>
                      <a:gd name="f73" fmla="*/ f71 f71 1"/>
                      <a:gd name="f74" fmla="+- f72 f73 0"/>
                      <a:gd name="f75" fmla="sqrt f74"/>
                      <a:gd name="f76" fmla="*/ f8 1 f75"/>
                      <a:gd name="f77" fmla="*/ f68 f76 1"/>
                      <a:gd name="f78" fmla="*/ f69 f76 1"/>
                      <a:gd name="f79" fmla="+- 10800 0 f77"/>
                      <a:gd name="f80" fmla="+- 10800 0 f78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32">
                        <a:pos x="f45" y="f46"/>
                      </a:cxn>
                      <a:cxn ang="f32">
                        <a:pos x="f41" y="f44"/>
                      </a:cxn>
                      <a:cxn ang="f32">
                        <a:pos x="f47" y="f48"/>
                      </a:cxn>
                      <a:cxn ang="f32">
                        <a:pos x="f41" y="f43"/>
                      </a:cxn>
                      <a:cxn ang="f32">
                        <a:pos x="f45" y="f49"/>
                      </a:cxn>
                      <a:cxn ang="f32">
                        <a:pos x="f42" y="f43"/>
                      </a:cxn>
                      <a:cxn ang="f32">
                        <a:pos x="f50" y="f48"/>
                      </a:cxn>
                      <a:cxn ang="f32">
                        <a:pos x="f42" y="f44"/>
                      </a:cxn>
                    </a:cxnLst>
                    <a:rect l="f41" t="f44" r="f42" b="f43"/>
                    <a:pathLst>
                      <a:path w="21600" h="21600">
                        <a:moveTo>
                          <a:pt x="f79" y="f80"/>
                        </a:moveTo>
                        <a:arcTo wR="f10" hR="f10" stAng="f25" swAng="f34"/>
                        <a:close/>
                      </a:path>
                    </a:pathLst>
                  </a:custGeom>
                  <a:solidFill>
                    <a:srgbClr val="000000"/>
                  </a:solidFill>
                  <a:ln w="9363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vert="horz" wrap="square" lIns="90004" tIns="46798" rIns="90004" bIns="46798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rial" pitchFamily="18"/>
                      <a:ea typeface="SimSun" pitchFamily="2"/>
                      <a:cs typeface="Mangal" pitchFamily="2"/>
                    </a:endParaRPr>
                  </a:p>
                </p:txBody>
              </p:sp>
            </p:grpSp>
            <p:sp>
              <p:nvSpPr>
                <p:cNvPr id="577" name="Freeform 701"/>
                <p:cNvSpPr/>
                <p:nvPr/>
              </p:nvSpPr>
              <p:spPr>
                <a:xfrm>
                  <a:off x="7937275" y="4867195"/>
                  <a:ext cx="160916" cy="21598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ss"/>
                    <a:gd name="f6" fmla="val 0"/>
                    <a:gd name="f7" fmla="val 5400"/>
                    <a:gd name="f8" fmla="+- 0 0 0"/>
                    <a:gd name="f9" fmla="abs f3"/>
                    <a:gd name="f10" fmla="abs f4"/>
                    <a:gd name="f11" fmla="abs f5"/>
                    <a:gd name="f12" fmla="+- f6 f7 0"/>
                    <a:gd name="f13" fmla="*/ f8 f0 1"/>
                    <a:gd name="f14" fmla="?: f9 f3 1"/>
                    <a:gd name="f15" fmla="?: f10 f4 1"/>
                    <a:gd name="f16" fmla="?: f11 f5 1"/>
                    <a:gd name="f17" fmla="*/ f13 1 f2"/>
                    <a:gd name="f18" fmla="*/ f14 1 21600"/>
                    <a:gd name="f19" fmla="*/ f15 1 21600"/>
                    <a:gd name="f20" fmla="*/ 21600 f14 1"/>
                    <a:gd name="f21" fmla="*/ 21600 f15 1"/>
                    <a:gd name="f22" fmla="+- f17 0 f1"/>
                    <a:gd name="f23" fmla="min f19 f18"/>
                    <a:gd name="f24" fmla="*/ f20 1 f16"/>
                    <a:gd name="f25" fmla="*/ f21 1 f16"/>
                    <a:gd name="f26" fmla="val f24"/>
                    <a:gd name="f27" fmla="val f25"/>
                    <a:gd name="f28" fmla="*/ f6 f23 1"/>
                    <a:gd name="f29" fmla="*/ f12 f23 1"/>
                    <a:gd name="f30" fmla="+- f27 0 f7"/>
                    <a:gd name="f31" fmla="+- f26 0 f7"/>
                    <a:gd name="f32" fmla="+- f26 0 f12"/>
                    <a:gd name="f33" fmla="+- f27 0 f12"/>
                    <a:gd name="f34" fmla="*/ f27 f23 1"/>
                    <a:gd name="f35" fmla="*/ f26 f23 1"/>
                    <a:gd name="f36" fmla="*/ f32 1 2"/>
                    <a:gd name="f37" fmla="*/ f33 1 2"/>
                    <a:gd name="f38" fmla="*/ f31 f23 1"/>
                    <a:gd name="f39" fmla="*/ f30 f23 1"/>
                    <a:gd name="f40" fmla="+- f12 f36 0"/>
                    <a:gd name="f41" fmla="+- f12 f37 0"/>
                    <a:gd name="f42" fmla="*/ f36 f23 1"/>
                    <a:gd name="f43" fmla="*/ f37 f23 1"/>
                    <a:gd name="f44" fmla="*/ f40 f23 1"/>
                    <a:gd name="f45" fmla="*/ f41 f23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2">
                      <a:pos x="f44" y="f28"/>
                    </a:cxn>
                    <a:cxn ang="f22">
                      <a:pos x="f42" y="f29"/>
                    </a:cxn>
                    <a:cxn ang="f22">
                      <a:pos x="f28" y="f45"/>
                    </a:cxn>
                    <a:cxn ang="f22">
                      <a:pos x="f42" y="f34"/>
                    </a:cxn>
                    <a:cxn ang="f22">
                      <a:pos x="f38" y="f45"/>
                    </a:cxn>
                    <a:cxn ang="f22">
                      <a:pos x="f35" y="f43"/>
                    </a:cxn>
                  </a:cxnLst>
                  <a:rect l="f28" t="f29" r="f38" b="f34"/>
                  <a:pathLst>
                    <a:path>
                      <a:moveTo>
                        <a:pt x="f28" y="f34"/>
                      </a:moveTo>
                      <a:lnTo>
                        <a:pt x="f28" y="f29"/>
                      </a:lnTo>
                      <a:lnTo>
                        <a:pt x="f29" y="f28"/>
                      </a:lnTo>
                      <a:lnTo>
                        <a:pt x="f35" y="f28"/>
                      </a:lnTo>
                      <a:lnTo>
                        <a:pt x="f35" y="f39"/>
                      </a:lnTo>
                      <a:lnTo>
                        <a:pt x="f38" y="f34"/>
                      </a:lnTo>
                      <a:close/>
                    </a:path>
                    <a:path>
                      <a:moveTo>
                        <a:pt x="f28" y="f29"/>
                      </a:moveTo>
                      <a:lnTo>
                        <a:pt x="f29" y="f28"/>
                      </a:lnTo>
                      <a:lnTo>
                        <a:pt x="f35" y="f28"/>
                      </a:lnTo>
                      <a:lnTo>
                        <a:pt x="f38" y="f29"/>
                      </a:lnTo>
                      <a:close/>
                    </a:path>
                    <a:path>
                      <a:moveTo>
                        <a:pt x="f38" y="f34"/>
                      </a:moveTo>
                      <a:lnTo>
                        <a:pt x="f38" y="f29"/>
                      </a:lnTo>
                      <a:lnTo>
                        <a:pt x="f35" y="f28"/>
                      </a:lnTo>
                      <a:lnTo>
                        <a:pt x="f35" y="f39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363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vert="horz" wrap="square" lIns="90004" tIns="46798" rIns="90004" bIns="46798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rial" pitchFamily="18"/>
                    <a:ea typeface="SimSun" pitchFamily="2"/>
                    <a:cs typeface="Mangal" pitchFamily="2"/>
                  </a:endParaRPr>
                </a:p>
              </p:txBody>
            </p:sp>
            <p:sp>
              <p:nvSpPr>
                <p:cNvPr id="578" name="Freeform 702"/>
                <p:cNvSpPr/>
                <p:nvPr/>
              </p:nvSpPr>
              <p:spPr>
                <a:xfrm>
                  <a:off x="8005681" y="4717078"/>
                  <a:ext cx="21963" cy="155877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ss"/>
                    <a:gd name="f6" fmla="val 0"/>
                    <a:gd name="f7" fmla="val 5400"/>
                    <a:gd name="f8" fmla="+- 0 0 0"/>
                    <a:gd name="f9" fmla="abs f3"/>
                    <a:gd name="f10" fmla="abs f4"/>
                    <a:gd name="f11" fmla="abs f5"/>
                    <a:gd name="f12" fmla="+- f6 f7 0"/>
                    <a:gd name="f13" fmla="*/ f8 f0 1"/>
                    <a:gd name="f14" fmla="?: f9 f3 1"/>
                    <a:gd name="f15" fmla="?: f10 f4 1"/>
                    <a:gd name="f16" fmla="?: f11 f5 1"/>
                    <a:gd name="f17" fmla="*/ f13 1 f2"/>
                    <a:gd name="f18" fmla="*/ f14 1 21600"/>
                    <a:gd name="f19" fmla="*/ f15 1 21600"/>
                    <a:gd name="f20" fmla="*/ 21600 f14 1"/>
                    <a:gd name="f21" fmla="*/ 21600 f15 1"/>
                    <a:gd name="f22" fmla="+- f17 0 f1"/>
                    <a:gd name="f23" fmla="min f19 f18"/>
                    <a:gd name="f24" fmla="*/ f20 1 f16"/>
                    <a:gd name="f25" fmla="*/ f21 1 f16"/>
                    <a:gd name="f26" fmla="val f24"/>
                    <a:gd name="f27" fmla="val f25"/>
                    <a:gd name="f28" fmla="*/ f6 f23 1"/>
                    <a:gd name="f29" fmla="*/ f12 f23 1"/>
                    <a:gd name="f30" fmla="+- f27 0 f7"/>
                    <a:gd name="f31" fmla="+- f26 0 f7"/>
                    <a:gd name="f32" fmla="+- f26 0 f12"/>
                    <a:gd name="f33" fmla="+- f27 0 f12"/>
                    <a:gd name="f34" fmla="*/ f27 f23 1"/>
                    <a:gd name="f35" fmla="*/ f26 f23 1"/>
                    <a:gd name="f36" fmla="*/ f32 1 2"/>
                    <a:gd name="f37" fmla="*/ f33 1 2"/>
                    <a:gd name="f38" fmla="*/ f31 f23 1"/>
                    <a:gd name="f39" fmla="*/ f30 f23 1"/>
                    <a:gd name="f40" fmla="+- f12 f36 0"/>
                    <a:gd name="f41" fmla="+- f12 f37 0"/>
                    <a:gd name="f42" fmla="*/ f36 f23 1"/>
                    <a:gd name="f43" fmla="*/ f37 f23 1"/>
                    <a:gd name="f44" fmla="*/ f40 f23 1"/>
                    <a:gd name="f45" fmla="*/ f41 f23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2">
                      <a:pos x="f44" y="f28"/>
                    </a:cxn>
                    <a:cxn ang="f22">
                      <a:pos x="f42" y="f29"/>
                    </a:cxn>
                    <a:cxn ang="f22">
                      <a:pos x="f28" y="f45"/>
                    </a:cxn>
                    <a:cxn ang="f22">
                      <a:pos x="f42" y="f34"/>
                    </a:cxn>
                    <a:cxn ang="f22">
                      <a:pos x="f38" y="f45"/>
                    </a:cxn>
                    <a:cxn ang="f22">
                      <a:pos x="f35" y="f43"/>
                    </a:cxn>
                  </a:cxnLst>
                  <a:rect l="f28" t="f29" r="f38" b="f34"/>
                  <a:pathLst>
                    <a:path>
                      <a:moveTo>
                        <a:pt x="f28" y="f34"/>
                      </a:moveTo>
                      <a:lnTo>
                        <a:pt x="f28" y="f29"/>
                      </a:lnTo>
                      <a:lnTo>
                        <a:pt x="f29" y="f28"/>
                      </a:lnTo>
                      <a:lnTo>
                        <a:pt x="f35" y="f28"/>
                      </a:lnTo>
                      <a:lnTo>
                        <a:pt x="f35" y="f39"/>
                      </a:lnTo>
                      <a:lnTo>
                        <a:pt x="f38" y="f34"/>
                      </a:lnTo>
                      <a:close/>
                    </a:path>
                    <a:path>
                      <a:moveTo>
                        <a:pt x="f28" y="f29"/>
                      </a:moveTo>
                      <a:lnTo>
                        <a:pt x="f29" y="f28"/>
                      </a:lnTo>
                      <a:lnTo>
                        <a:pt x="f35" y="f28"/>
                      </a:lnTo>
                      <a:lnTo>
                        <a:pt x="f38" y="f29"/>
                      </a:lnTo>
                      <a:close/>
                    </a:path>
                    <a:path>
                      <a:moveTo>
                        <a:pt x="f38" y="f34"/>
                      </a:moveTo>
                      <a:lnTo>
                        <a:pt x="f38" y="f29"/>
                      </a:lnTo>
                      <a:lnTo>
                        <a:pt x="f35" y="f28"/>
                      </a:lnTo>
                      <a:lnTo>
                        <a:pt x="f35" y="f39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363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vert="horz" wrap="square" lIns="90004" tIns="46798" rIns="90004" bIns="46798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rial" pitchFamily="18"/>
                    <a:ea typeface="SimSun" pitchFamily="2"/>
                    <a:cs typeface="Mangal" pitchFamily="2"/>
                  </a:endParaRPr>
                </a:p>
              </p:txBody>
            </p:sp>
            <p:sp>
              <p:nvSpPr>
                <p:cNvPr id="579" name="Freeform 703"/>
                <p:cNvSpPr/>
                <p:nvPr/>
              </p:nvSpPr>
              <p:spPr>
                <a:xfrm>
                  <a:off x="7896237" y="4704478"/>
                  <a:ext cx="235083" cy="21598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ss"/>
                    <a:gd name="f6" fmla="val 0"/>
                    <a:gd name="f7" fmla="val 5400"/>
                    <a:gd name="f8" fmla="+- 0 0 0"/>
                    <a:gd name="f9" fmla="abs f3"/>
                    <a:gd name="f10" fmla="abs f4"/>
                    <a:gd name="f11" fmla="abs f5"/>
                    <a:gd name="f12" fmla="+- f6 f7 0"/>
                    <a:gd name="f13" fmla="*/ f8 f0 1"/>
                    <a:gd name="f14" fmla="?: f9 f3 1"/>
                    <a:gd name="f15" fmla="?: f10 f4 1"/>
                    <a:gd name="f16" fmla="?: f11 f5 1"/>
                    <a:gd name="f17" fmla="*/ f13 1 f2"/>
                    <a:gd name="f18" fmla="*/ f14 1 21600"/>
                    <a:gd name="f19" fmla="*/ f15 1 21600"/>
                    <a:gd name="f20" fmla="*/ 21600 f14 1"/>
                    <a:gd name="f21" fmla="*/ 21600 f15 1"/>
                    <a:gd name="f22" fmla="+- f17 0 f1"/>
                    <a:gd name="f23" fmla="min f19 f18"/>
                    <a:gd name="f24" fmla="*/ f20 1 f16"/>
                    <a:gd name="f25" fmla="*/ f21 1 f16"/>
                    <a:gd name="f26" fmla="val f24"/>
                    <a:gd name="f27" fmla="val f25"/>
                    <a:gd name="f28" fmla="*/ f6 f23 1"/>
                    <a:gd name="f29" fmla="*/ f12 f23 1"/>
                    <a:gd name="f30" fmla="+- f27 0 f7"/>
                    <a:gd name="f31" fmla="+- f26 0 f7"/>
                    <a:gd name="f32" fmla="+- f26 0 f12"/>
                    <a:gd name="f33" fmla="+- f27 0 f12"/>
                    <a:gd name="f34" fmla="*/ f27 f23 1"/>
                    <a:gd name="f35" fmla="*/ f26 f23 1"/>
                    <a:gd name="f36" fmla="*/ f32 1 2"/>
                    <a:gd name="f37" fmla="*/ f33 1 2"/>
                    <a:gd name="f38" fmla="*/ f31 f23 1"/>
                    <a:gd name="f39" fmla="*/ f30 f23 1"/>
                    <a:gd name="f40" fmla="+- f12 f36 0"/>
                    <a:gd name="f41" fmla="+- f12 f37 0"/>
                    <a:gd name="f42" fmla="*/ f36 f23 1"/>
                    <a:gd name="f43" fmla="*/ f37 f23 1"/>
                    <a:gd name="f44" fmla="*/ f40 f23 1"/>
                    <a:gd name="f45" fmla="*/ f41 f23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2">
                      <a:pos x="f44" y="f28"/>
                    </a:cxn>
                    <a:cxn ang="f22">
                      <a:pos x="f42" y="f29"/>
                    </a:cxn>
                    <a:cxn ang="f22">
                      <a:pos x="f28" y="f45"/>
                    </a:cxn>
                    <a:cxn ang="f22">
                      <a:pos x="f42" y="f34"/>
                    </a:cxn>
                    <a:cxn ang="f22">
                      <a:pos x="f38" y="f45"/>
                    </a:cxn>
                    <a:cxn ang="f22">
                      <a:pos x="f35" y="f43"/>
                    </a:cxn>
                  </a:cxnLst>
                  <a:rect l="f28" t="f29" r="f38" b="f34"/>
                  <a:pathLst>
                    <a:path>
                      <a:moveTo>
                        <a:pt x="f28" y="f34"/>
                      </a:moveTo>
                      <a:lnTo>
                        <a:pt x="f28" y="f29"/>
                      </a:lnTo>
                      <a:lnTo>
                        <a:pt x="f29" y="f28"/>
                      </a:lnTo>
                      <a:lnTo>
                        <a:pt x="f35" y="f28"/>
                      </a:lnTo>
                      <a:lnTo>
                        <a:pt x="f35" y="f39"/>
                      </a:lnTo>
                      <a:lnTo>
                        <a:pt x="f38" y="f34"/>
                      </a:lnTo>
                      <a:close/>
                    </a:path>
                    <a:path>
                      <a:moveTo>
                        <a:pt x="f28" y="f29"/>
                      </a:moveTo>
                      <a:lnTo>
                        <a:pt x="f29" y="f28"/>
                      </a:lnTo>
                      <a:lnTo>
                        <a:pt x="f35" y="f28"/>
                      </a:lnTo>
                      <a:lnTo>
                        <a:pt x="f38" y="f29"/>
                      </a:lnTo>
                      <a:close/>
                    </a:path>
                    <a:path>
                      <a:moveTo>
                        <a:pt x="f38" y="f34"/>
                      </a:moveTo>
                      <a:lnTo>
                        <a:pt x="f38" y="f29"/>
                      </a:lnTo>
                      <a:lnTo>
                        <a:pt x="f35" y="f28"/>
                      </a:lnTo>
                      <a:lnTo>
                        <a:pt x="f35" y="f39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363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vert="horz" wrap="square" lIns="90004" tIns="46798" rIns="90004" bIns="46798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rial" pitchFamily="18"/>
                    <a:ea typeface="SimSun" pitchFamily="2"/>
                    <a:cs typeface="Mangal" pitchFamily="2"/>
                  </a:endParaRPr>
                </a:p>
              </p:txBody>
            </p:sp>
            <p:grpSp>
              <p:nvGrpSpPr>
                <p:cNvPr id="580" name="Group 704"/>
                <p:cNvGrpSpPr/>
                <p:nvPr/>
              </p:nvGrpSpPr>
              <p:grpSpPr>
                <a:xfrm>
                  <a:off x="7980837" y="4695123"/>
                  <a:ext cx="61923" cy="60121"/>
                  <a:chOff x="7980837" y="4695123"/>
                  <a:chExt cx="61923" cy="60121"/>
                </a:xfrm>
              </p:grpSpPr>
              <p:sp>
                <p:nvSpPr>
                  <p:cNvPr id="589" name="Freeform 705"/>
                  <p:cNvSpPr/>
                  <p:nvPr/>
                </p:nvSpPr>
                <p:spPr>
                  <a:xfrm>
                    <a:off x="7980837" y="4695123"/>
                    <a:ext cx="61923" cy="60121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21600"/>
                      <a:gd name="f7" fmla="*/ 5419351 1 1725033"/>
                      <a:gd name="f8" fmla="*/ 10800 10800 1"/>
                      <a:gd name="f9" fmla="+- 0 0 360"/>
                      <a:gd name="f10" fmla="val 10800"/>
                      <a:gd name="f11" fmla="+- 0 0 0"/>
                      <a:gd name="f12" fmla="*/ f3 1 21600"/>
                      <a:gd name="f13" fmla="*/ f4 1 21600"/>
                      <a:gd name="f14" fmla="*/ 0 f7 1"/>
                      <a:gd name="f15" fmla="*/ f5 f0 1"/>
                      <a:gd name="f16" fmla="*/ f9 f0 1"/>
                      <a:gd name="f17" fmla="+- f6 0 f5"/>
                      <a:gd name="f18" fmla="*/ f11 f0 1"/>
                      <a:gd name="f19" fmla="*/ f14 1 f2"/>
                      <a:gd name="f20" fmla="*/ f15 1 f2"/>
                      <a:gd name="f21" fmla="*/ f16 1 f2"/>
                      <a:gd name="f22" fmla="*/ f17 1 21600"/>
                      <a:gd name="f23" fmla="*/ f18 1 f2"/>
                      <a:gd name="f24" fmla="+- 0 0 f19"/>
                      <a:gd name="f25" fmla="+- f20 0 f1"/>
                      <a:gd name="f26" fmla="+- f21 0 f1"/>
                      <a:gd name="f27" fmla="*/ 3163 f22 1"/>
                      <a:gd name="f28" fmla="*/ 18437 f22 1"/>
                      <a:gd name="f29" fmla="*/ 10800 f22 1"/>
                      <a:gd name="f30" fmla="*/ 0 f22 1"/>
                      <a:gd name="f31" fmla="*/ 21600 f22 1"/>
                      <a:gd name="f32" fmla="+- f23 0 f1"/>
                      <a:gd name="f33" fmla="*/ f24 f0 1"/>
                      <a:gd name="f34" fmla="+- f26 0 f25"/>
                      <a:gd name="f35" fmla="*/ f29 1 f22"/>
                      <a:gd name="f36" fmla="*/ f30 1 f22"/>
                      <a:gd name="f37" fmla="*/ f27 1 f22"/>
                      <a:gd name="f38" fmla="*/ f28 1 f22"/>
                      <a:gd name="f39" fmla="*/ f31 1 f22"/>
                      <a:gd name="f40" fmla="*/ f33 1 f7"/>
                      <a:gd name="f41" fmla="*/ f37 f12 1"/>
                      <a:gd name="f42" fmla="*/ f38 f12 1"/>
                      <a:gd name="f43" fmla="*/ f38 f13 1"/>
                      <a:gd name="f44" fmla="*/ f37 f13 1"/>
                      <a:gd name="f45" fmla="*/ f35 f12 1"/>
                      <a:gd name="f46" fmla="*/ f36 f13 1"/>
                      <a:gd name="f47" fmla="*/ f36 f12 1"/>
                      <a:gd name="f48" fmla="*/ f35 f13 1"/>
                      <a:gd name="f49" fmla="*/ f39 f13 1"/>
                      <a:gd name="f50" fmla="*/ f39 f12 1"/>
                      <a:gd name="f51" fmla="+- f40 0 f1"/>
                      <a:gd name="f52" fmla="+- f51 f1 0"/>
                      <a:gd name="f53" fmla="*/ f52 f7 1"/>
                      <a:gd name="f54" fmla="*/ f53 1 f0"/>
                      <a:gd name="f55" fmla="+- 0 0 f54"/>
                      <a:gd name="f56" fmla="+- 0 0 f55"/>
                      <a:gd name="f57" fmla="*/ f56 f0 1"/>
                      <a:gd name="f58" fmla="*/ f57 1 f7"/>
                      <a:gd name="f59" fmla="+- f58 0 f1"/>
                      <a:gd name="f60" fmla="cos 1 f59"/>
                      <a:gd name="f61" fmla="sin 1 f59"/>
                      <a:gd name="f62" fmla="+- 0 0 f60"/>
                      <a:gd name="f63" fmla="+- 0 0 f61"/>
                      <a:gd name="f64" fmla="+- 0 0 f62"/>
                      <a:gd name="f65" fmla="+- 0 0 f63"/>
                      <a:gd name="f66" fmla="val f64"/>
                      <a:gd name="f67" fmla="val f65"/>
                      <a:gd name="f68" fmla="+- 0 0 f66"/>
                      <a:gd name="f69" fmla="+- 0 0 f67"/>
                      <a:gd name="f70" fmla="*/ 10800 f68 1"/>
                      <a:gd name="f71" fmla="*/ 10800 f69 1"/>
                      <a:gd name="f72" fmla="*/ f70 f70 1"/>
                      <a:gd name="f73" fmla="*/ f71 f71 1"/>
                      <a:gd name="f74" fmla="+- f72 f73 0"/>
                      <a:gd name="f75" fmla="sqrt f74"/>
                      <a:gd name="f76" fmla="*/ f8 1 f75"/>
                      <a:gd name="f77" fmla="*/ f68 f76 1"/>
                      <a:gd name="f78" fmla="*/ f69 f76 1"/>
                      <a:gd name="f79" fmla="+- 10800 0 f77"/>
                      <a:gd name="f80" fmla="+- 10800 0 f78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32">
                        <a:pos x="f45" y="f46"/>
                      </a:cxn>
                      <a:cxn ang="f32">
                        <a:pos x="f41" y="f44"/>
                      </a:cxn>
                      <a:cxn ang="f32">
                        <a:pos x="f47" y="f48"/>
                      </a:cxn>
                      <a:cxn ang="f32">
                        <a:pos x="f41" y="f43"/>
                      </a:cxn>
                      <a:cxn ang="f32">
                        <a:pos x="f45" y="f49"/>
                      </a:cxn>
                      <a:cxn ang="f32">
                        <a:pos x="f42" y="f43"/>
                      </a:cxn>
                      <a:cxn ang="f32">
                        <a:pos x="f50" y="f48"/>
                      </a:cxn>
                      <a:cxn ang="f32">
                        <a:pos x="f42" y="f44"/>
                      </a:cxn>
                    </a:cxnLst>
                    <a:rect l="f41" t="f44" r="f42" b="f43"/>
                    <a:pathLst>
                      <a:path w="21600" h="21600">
                        <a:moveTo>
                          <a:pt x="f79" y="f80"/>
                        </a:moveTo>
                        <a:arcTo wR="f10" hR="f10" stAng="f25" swAng="f34"/>
                        <a:close/>
                      </a:path>
                    </a:pathLst>
                  </a:custGeom>
                  <a:solidFill>
                    <a:srgbClr val="FF0000"/>
                  </a:solidFill>
                  <a:ln w="9363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vert="horz" wrap="square" lIns="90004" tIns="46798" rIns="90004" bIns="46798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rial" pitchFamily="18"/>
                      <a:ea typeface="SimSun" pitchFamily="2"/>
                      <a:cs typeface="Mangal" pitchFamily="2"/>
                    </a:endParaRPr>
                  </a:p>
                </p:txBody>
              </p:sp>
              <p:sp>
                <p:nvSpPr>
                  <p:cNvPr id="590" name="Freeform 706"/>
                  <p:cNvSpPr/>
                  <p:nvPr/>
                </p:nvSpPr>
                <p:spPr>
                  <a:xfrm>
                    <a:off x="8009997" y="4749119"/>
                    <a:ext cx="3959" cy="3602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21600"/>
                      <a:gd name="f7" fmla="*/ 5419351 1 1725033"/>
                      <a:gd name="f8" fmla="*/ 10800 10800 1"/>
                      <a:gd name="f9" fmla="+- 0 0 360"/>
                      <a:gd name="f10" fmla="val 10800"/>
                      <a:gd name="f11" fmla="+- 0 0 0"/>
                      <a:gd name="f12" fmla="*/ f3 1 21600"/>
                      <a:gd name="f13" fmla="*/ f4 1 21600"/>
                      <a:gd name="f14" fmla="*/ 0 f7 1"/>
                      <a:gd name="f15" fmla="*/ f5 f0 1"/>
                      <a:gd name="f16" fmla="*/ f9 f0 1"/>
                      <a:gd name="f17" fmla="+- f6 0 f5"/>
                      <a:gd name="f18" fmla="*/ f11 f0 1"/>
                      <a:gd name="f19" fmla="*/ f14 1 f2"/>
                      <a:gd name="f20" fmla="*/ f15 1 f2"/>
                      <a:gd name="f21" fmla="*/ f16 1 f2"/>
                      <a:gd name="f22" fmla="*/ f17 1 21600"/>
                      <a:gd name="f23" fmla="*/ f18 1 f2"/>
                      <a:gd name="f24" fmla="+- 0 0 f19"/>
                      <a:gd name="f25" fmla="+- f20 0 f1"/>
                      <a:gd name="f26" fmla="+- f21 0 f1"/>
                      <a:gd name="f27" fmla="*/ 3163 f22 1"/>
                      <a:gd name="f28" fmla="*/ 18437 f22 1"/>
                      <a:gd name="f29" fmla="*/ 10800 f22 1"/>
                      <a:gd name="f30" fmla="*/ 0 f22 1"/>
                      <a:gd name="f31" fmla="*/ 21600 f22 1"/>
                      <a:gd name="f32" fmla="+- f23 0 f1"/>
                      <a:gd name="f33" fmla="*/ f24 f0 1"/>
                      <a:gd name="f34" fmla="+- f26 0 f25"/>
                      <a:gd name="f35" fmla="*/ f29 1 f22"/>
                      <a:gd name="f36" fmla="*/ f30 1 f22"/>
                      <a:gd name="f37" fmla="*/ f27 1 f22"/>
                      <a:gd name="f38" fmla="*/ f28 1 f22"/>
                      <a:gd name="f39" fmla="*/ f31 1 f22"/>
                      <a:gd name="f40" fmla="*/ f33 1 f7"/>
                      <a:gd name="f41" fmla="*/ f37 f12 1"/>
                      <a:gd name="f42" fmla="*/ f38 f12 1"/>
                      <a:gd name="f43" fmla="*/ f38 f13 1"/>
                      <a:gd name="f44" fmla="*/ f37 f13 1"/>
                      <a:gd name="f45" fmla="*/ f35 f12 1"/>
                      <a:gd name="f46" fmla="*/ f36 f13 1"/>
                      <a:gd name="f47" fmla="*/ f36 f12 1"/>
                      <a:gd name="f48" fmla="*/ f35 f13 1"/>
                      <a:gd name="f49" fmla="*/ f39 f13 1"/>
                      <a:gd name="f50" fmla="*/ f39 f12 1"/>
                      <a:gd name="f51" fmla="+- f40 0 f1"/>
                      <a:gd name="f52" fmla="+- f51 f1 0"/>
                      <a:gd name="f53" fmla="*/ f52 f7 1"/>
                      <a:gd name="f54" fmla="*/ f53 1 f0"/>
                      <a:gd name="f55" fmla="+- 0 0 f54"/>
                      <a:gd name="f56" fmla="+- 0 0 f55"/>
                      <a:gd name="f57" fmla="*/ f56 f0 1"/>
                      <a:gd name="f58" fmla="*/ f57 1 f7"/>
                      <a:gd name="f59" fmla="+- f58 0 f1"/>
                      <a:gd name="f60" fmla="cos 1 f59"/>
                      <a:gd name="f61" fmla="sin 1 f59"/>
                      <a:gd name="f62" fmla="+- 0 0 f60"/>
                      <a:gd name="f63" fmla="+- 0 0 f61"/>
                      <a:gd name="f64" fmla="+- 0 0 f62"/>
                      <a:gd name="f65" fmla="+- 0 0 f63"/>
                      <a:gd name="f66" fmla="val f64"/>
                      <a:gd name="f67" fmla="val f65"/>
                      <a:gd name="f68" fmla="+- 0 0 f66"/>
                      <a:gd name="f69" fmla="+- 0 0 f67"/>
                      <a:gd name="f70" fmla="*/ 10800 f68 1"/>
                      <a:gd name="f71" fmla="*/ 10800 f69 1"/>
                      <a:gd name="f72" fmla="*/ f70 f70 1"/>
                      <a:gd name="f73" fmla="*/ f71 f71 1"/>
                      <a:gd name="f74" fmla="+- f72 f73 0"/>
                      <a:gd name="f75" fmla="sqrt f74"/>
                      <a:gd name="f76" fmla="*/ f8 1 f75"/>
                      <a:gd name="f77" fmla="*/ f68 f76 1"/>
                      <a:gd name="f78" fmla="*/ f69 f76 1"/>
                      <a:gd name="f79" fmla="+- 10800 0 f77"/>
                      <a:gd name="f80" fmla="+- 10800 0 f78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32">
                        <a:pos x="f45" y="f46"/>
                      </a:cxn>
                      <a:cxn ang="f32">
                        <a:pos x="f41" y="f44"/>
                      </a:cxn>
                      <a:cxn ang="f32">
                        <a:pos x="f47" y="f48"/>
                      </a:cxn>
                      <a:cxn ang="f32">
                        <a:pos x="f41" y="f43"/>
                      </a:cxn>
                      <a:cxn ang="f32">
                        <a:pos x="f45" y="f49"/>
                      </a:cxn>
                      <a:cxn ang="f32">
                        <a:pos x="f42" y="f43"/>
                      </a:cxn>
                      <a:cxn ang="f32">
                        <a:pos x="f50" y="f48"/>
                      </a:cxn>
                      <a:cxn ang="f32">
                        <a:pos x="f42" y="f44"/>
                      </a:cxn>
                    </a:cxnLst>
                    <a:rect l="f41" t="f44" r="f42" b="f43"/>
                    <a:pathLst>
                      <a:path w="21600" h="21600">
                        <a:moveTo>
                          <a:pt x="f79" y="f80"/>
                        </a:moveTo>
                        <a:arcTo wR="f10" hR="f10" stAng="f25" swAng="f34"/>
                        <a:close/>
                      </a:path>
                    </a:pathLst>
                  </a:custGeom>
                  <a:solidFill>
                    <a:srgbClr val="000000"/>
                  </a:solidFill>
                  <a:ln w="9363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vert="horz" wrap="square" lIns="90004" tIns="46798" rIns="90004" bIns="46798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rial" pitchFamily="18"/>
                      <a:ea typeface="SimSun" pitchFamily="2"/>
                      <a:cs typeface="Mangal" pitchFamily="2"/>
                    </a:endParaRPr>
                  </a:p>
                </p:txBody>
              </p:sp>
              <p:sp>
                <p:nvSpPr>
                  <p:cNvPr id="591" name="Freeform 707"/>
                  <p:cNvSpPr/>
                  <p:nvPr/>
                </p:nvSpPr>
                <p:spPr>
                  <a:xfrm>
                    <a:off x="8010363" y="4723561"/>
                    <a:ext cx="3959" cy="3959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21600"/>
                      <a:gd name="f7" fmla="*/ 5419351 1 1725033"/>
                      <a:gd name="f8" fmla="*/ 10800 10800 1"/>
                      <a:gd name="f9" fmla="+- 0 0 360"/>
                      <a:gd name="f10" fmla="val 10800"/>
                      <a:gd name="f11" fmla="+- 0 0 0"/>
                      <a:gd name="f12" fmla="*/ f3 1 21600"/>
                      <a:gd name="f13" fmla="*/ f4 1 21600"/>
                      <a:gd name="f14" fmla="*/ 0 f7 1"/>
                      <a:gd name="f15" fmla="*/ f5 f0 1"/>
                      <a:gd name="f16" fmla="*/ f9 f0 1"/>
                      <a:gd name="f17" fmla="+- f6 0 f5"/>
                      <a:gd name="f18" fmla="*/ f11 f0 1"/>
                      <a:gd name="f19" fmla="*/ f14 1 f2"/>
                      <a:gd name="f20" fmla="*/ f15 1 f2"/>
                      <a:gd name="f21" fmla="*/ f16 1 f2"/>
                      <a:gd name="f22" fmla="*/ f17 1 21600"/>
                      <a:gd name="f23" fmla="*/ f18 1 f2"/>
                      <a:gd name="f24" fmla="+- 0 0 f19"/>
                      <a:gd name="f25" fmla="+- f20 0 f1"/>
                      <a:gd name="f26" fmla="+- f21 0 f1"/>
                      <a:gd name="f27" fmla="*/ 3163 f22 1"/>
                      <a:gd name="f28" fmla="*/ 18437 f22 1"/>
                      <a:gd name="f29" fmla="*/ 10800 f22 1"/>
                      <a:gd name="f30" fmla="*/ 0 f22 1"/>
                      <a:gd name="f31" fmla="*/ 21600 f22 1"/>
                      <a:gd name="f32" fmla="+- f23 0 f1"/>
                      <a:gd name="f33" fmla="*/ f24 f0 1"/>
                      <a:gd name="f34" fmla="+- f26 0 f25"/>
                      <a:gd name="f35" fmla="*/ f29 1 f22"/>
                      <a:gd name="f36" fmla="*/ f30 1 f22"/>
                      <a:gd name="f37" fmla="*/ f27 1 f22"/>
                      <a:gd name="f38" fmla="*/ f28 1 f22"/>
                      <a:gd name="f39" fmla="*/ f31 1 f22"/>
                      <a:gd name="f40" fmla="*/ f33 1 f7"/>
                      <a:gd name="f41" fmla="*/ f37 f12 1"/>
                      <a:gd name="f42" fmla="*/ f38 f12 1"/>
                      <a:gd name="f43" fmla="*/ f38 f13 1"/>
                      <a:gd name="f44" fmla="*/ f37 f13 1"/>
                      <a:gd name="f45" fmla="*/ f35 f12 1"/>
                      <a:gd name="f46" fmla="*/ f36 f13 1"/>
                      <a:gd name="f47" fmla="*/ f36 f12 1"/>
                      <a:gd name="f48" fmla="*/ f35 f13 1"/>
                      <a:gd name="f49" fmla="*/ f39 f13 1"/>
                      <a:gd name="f50" fmla="*/ f39 f12 1"/>
                      <a:gd name="f51" fmla="+- f40 0 f1"/>
                      <a:gd name="f52" fmla="+- f51 f1 0"/>
                      <a:gd name="f53" fmla="*/ f52 f7 1"/>
                      <a:gd name="f54" fmla="*/ f53 1 f0"/>
                      <a:gd name="f55" fmla="+- 0 0 f54"/>
                      <a:gd name="f56" fmla="+- 0 0 f55"/>
                      <a:gd name="f57" fmla="*/ f56 f0 1"/>
                      <a:gd name="f58" fmla="*/ f57 1 f7"/>
                      <a:gd name="f59" fmla="+- f58 0 f1"/>
                      <a:gd name="f60" fmla="cos 1 f59"/>
                      <a:gd name="f61" fmla="sin 1 f59"/>
                      <a:gd name="f62" fmla="+- 0 0 f60"/>
                      <a:gd name="f63" fmla="+- 0 0 f61"/>
                      <a:gd name="f64" fmla="+- 0 0 f62"/>
                      <a:gd name="f65" fmla="+- 0 0 f63"/>
                      <a:gd name="f66" fmla="val f64"/>
                      <a:gd name="f67" fmla="val f65"/>
                      <a:gd name="f68" fmla="+- 0 0 f66"/>
                      <a:gd name="f69" fmla="+- 0 0 f67"/>
                      <a:gd name="f70" fmla="*/ 10800 f68 1"/>
                      <a:gd name="f71" fmla="*/ 10800 f69 1"/>
                      <a:gd name="f72" fmla="*/ f70 f70 1"/>
                      <a:gd name="f73" fmla="*/ f71 f71 1"/>
                      <a:gd name="f74" fmla="+- f72 f73 0"/>
                      <a:gd name="f75" fmla="sqrt f74"/>
                      <a:gd name="f76" fmla="*/ f8 1 f75"/>
                      <a:gd name="f77" fmla="*/ f68 f76 1"/>
                      <a:gd name="f78" fmla="*/ f69 f76 1"/>
                      <a:gd name="f79" fmla="+- 10800 0 f77"/>
                      <a:gd name="f80" fmla="+- 10800 0 f78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32">
                        <a:pos x="f45" y="f46"/>
                      </a:cxn>
                      <a:cxn ang="f32">
                        <a:pos x="f41" y="f44"/>
                      </a:cxn>
                      <a:cxn ang="f32">
                        <a:pos x="f47" y="f48"/>
                      </a:cxn>
                      <a:cxn ang="f32">
                        <a:pos x="f41" y="f43"/>
                      </a:cxn>
                      <a:cxn ang="f32">
                        <a:pos x="f45" y="f49"/>
                      </a:cxn>
                      <a:cxn ang="f32">
                        <a:pos x="f42" y="f43"/>
                      </a:cxn>
                      <a:cxn ang="f32">
                        <a:pos x="f50" y="f48"/>
                      </a:cxn>
                      <a:cxn ang="f32">
                        <a:pos x="f42" y="f44"/>
                      </a:cxn>
                    </a:cxnLst>
                    <a:rect l="f41" t="f44" r="f42" b="f43"/>
                    <a:pathLst>
                      <a:path w="21600" h="21600">
                        <a:moveTo>
                          <a:pt x="f79" y="f80"/>
                        </a:moveTo>
                        <a:arcTo wR="f10" hR="f10" stAng="f25" swAng="f34"/>
                        <a:close/>
                      </a:path>
                    </a:pathLst>
                  </a:custGeom>
                  <a:solidFill>
                    <a:srgbClr val="000000"/>
                  </a:solidFill>
                  <a:ln w="9363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vert="horz" wrap="square" lIns="90004" tIns="46798" rIns="90004" bIns="46798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rial" pitchFamily="18"/>
                      <a:ea typeface="SimSun" pitchFamily="2"/>
                      <a:cs typeface="Mangal" pitchFamily="2"/>
                    </a:endParaRPr>
                  </a:p>
                </p:txBody>
              </p:sp>
              <p:sp>
                <p:nvSpPr>
                  <p:cNvPr id="592" name="Freeform 708"/>
                  <p:cNvSpPr/>
                  <p:nvPr/>
                </p:nvSpPr>
                <p:spPr>
                  <a:xfrm>
                    <a:off x="8024756" y="4743724"/>
                    <a:ext cx="3959" cy="3959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21600"/>
                      <a:gd name="f7" fmla="*/ 5419351 1 1725033"/>
                      <a:gd name="f8" fmla="*/ 10800 10800 1"/>
                      <a:gd name="f9" fmla="+- 0 0 360"/>
                      <a:gd name="f10" fmla="val 10800"/>
                      <a:gd name="f11" fmla="+- 0 0 0"/>
                      <a:gd name="f12" fmla="*/ f3 1 21600"/>
                      <a:gd name="f13" fmla="*/ f4 1 21600"/>
                      <a:gd name="f14" fmla="*/ 0 f7 1"/>
                      <a:gd name="f15" fmla="*/ f5 f0 1"/>
                      <a:gd name="f16" fmla="*/ f9 f0 1"/>
                      <a:gd name="f17" fmla="+- f6 0 f5"/>
                      <a:gd name="f18" fmla="*/ f11 f0 1"/>
                      <a:gd name="f19" fmla="*/ f14 1 f2"/>
                      <a:gd name="f20" fmla="*/ f15 1 f2"/>
                      <a:gd name="f21" fmla="*/ f16 1 f2"/>
                      <a:gd name="f22" fmla="*/ f17 1 21600"/>
                      <a:gd name="f23" fmla="*/ f18 1 f2"/>
                      <a:gd name="f24" fmla="+- 0 0 f19"/>
                      <a:gd name="f25" fmla="+- f20 0 f1"/>
                      <a:gd name="f26" fmla="+- f21 0 f1"/>
                      <a:gd name="f27" fmla="*/ 3163 f22 1"/>
                      <a:gd name="f28" fmla="*/ 18437 f22 1"/>
                      <a:gd name="f29" fmla="*/ 10800 f22 1"/>
                      <a:gd name="f30" fmla="*/ 0 f22 1"/>
                      <a:gd name="f31" fmla="*/ 21600 f22 1"/>
                      <a:gd name="f32" fmla="+- f23 0 f1"/>
                      <a:gd name="f33" fmla="*/ f24 f0 1"/>
                      <a:gd name="f34" fmla="+- f26 0 f25"/>
                      <a:gd name="f35" fmla="*/ f29 1 f22"/>
                      <a:gd name="f36" fmla="*/ f30 1 f22"/>
                      <a:gd name="f37" fmla="*/ f27 1 f22"/>
                      <a:gd name="f38" fmla="*/ f28 1 f22"/>
                      <a:gd name="f39" fmla="*/ f31 1 f22"/>
                      <a:gd name="f40" fmla="*/ f33 1 f7"/>
                      <a:gd name="f41" fmla="*/ f37 f12 1"/>
                      <a:gd name="f42" fmla="*/ f38 f12 1"/>
                      <a:gd name="f43" fmla="*/ f38 f13 1"/>
                      <a:gd name="f44" fmla="*/ f37 f13 1"/>
                      <a:gd name="f45" fmla="*/ f35 f12 1"/>
                      <a:gd name="f46" fmla="*/ f36 f13 1"/>
                      <a:gd name="f47" fmla="*/ f36 f12 1"/>
                      <a:gd name="f48" fmla="*/ f35 f13 1"/>
                      <a:gd name="f49" fmla="*/ f39 f13 1"/>
                      <a:gd name="f50" fmla="*/ f39 f12 1"/>
                      <a:gd name="f51" fmla="+- f40 0 f1"/>
                      <a:gd name="f52" fmla="+- f51 f1 0"/>
                      <a:gd name="f53" fmla="*/ f52 f7 1"/>
                      <a:gd name="f54" fmla="*/ f53 1 f0"/>
                      <a:gd name="f55" fmla="+- 0 0 f54"/>
                      <a:gd name="f56" fmla="+- 0 0 f55"/>
                      <a:gd name="f57" fmla="*/ f56 f0 1"/>
                      <a:gd name="f58" fmla="*/ f57 1 f7"/>
                      <a:gd name="f59" fmla="+- f58 0 f1"/>
                      <a:gd name="f60" fmla="cos 1 f59"/>
                      <a:gd name="f61" fmla="sin 1 f59"/>
                      <a:gd name="f62" fmla="+- 0 0 f60"/>
                      <a:gd name="f63" fmla="+- 0 0 f61"/>
                      <a:gd name="f64" fmla="+- 0 0 f62"/>
                      <a:gd name="f65" fmla="+- 0 0 f63"/>
                      <a:gd name="f66" fmla="val f64"/>
                      <a:gd name="f67" fmla="val f65"/>
                      <a:gd name="f68" fmla="+- 0 0 f66"/>
                      <a:gd name="f69" fmla="+- 0 0 f67"/>
                      <a:gd name="f70" fmla="*/ 10800 f68 1"/>
                      <a:gd name="f71" fmla="*/ 10800 f69 1"/>
                      <a:gd name="f72" fmla="*/ f70 f70 1"/>
                      <a:gd name="f73" fmla="*/ f71 f71 1"/>
                      <a:gd name="f74" fmla="+- f72 f73 0"/>
                      <a:gd name="f75" fmla="sqrt f74"/>
                      <a:gd name="f76" fmla="*/ f8 1 f75"/>
                      <a:gd name="f77" fmla="*/ f68 f76 1"/>
                      <a:gd name="f78" fmla="*/ f69 f76 1"/>
                      <a:gd name="f79" fmla="+- 10800 0 f77"/>
                      <a:gd name="f80" fmla="+- 10800 0 f78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32">
                        <a:pos x="f45" y="f46"/>
                      </a:cxn>
                      <a:cxn ang="f32">
                        <a:pos x="f41" y="f44"/>
                      </a:cxn>
                      <a:cxn ang="f32">
                        <a:pos x="f47" y="f48"/>
                      </a:cxn>
                      <a:cxn ang="f32">
                        <a:pos x="f41" y="f43"/>
                      </a:cxn>
                      <a:cxn ang="f32">
                        <a:pos x="f45" y="f49"/>
                      </a:cxn>
                      <a:cxn ang="f32">
                        <a:pos x="f42" y="f43"/>
                      </a:cxn>
                      <a:cxn ang="f32">
                        <a:pos x="f50" y="f48"/>
                      </a:cxn>
                      <a:cxn ang="f32">
                        <a:pos x="f42" y="f44"/>
                      </a:cxn>
                    </a:cxnLst>
                    <a:rect l="f41" t="f44" r="f42" b="f43"/>
                    <a:pathLst>
                      <a:path w="21600" h="21600">
                        <a:moveTo>
                          <a:pt x="f79" y="f80"/>
                        </a:moveTo>
                        <a:arcTo wR="f10" hR="f10" stAng="f25" swAng="f34"/>
                        <a:close/>
                      </a:path>
                    </a:pathLst>
                  </a:custGeom>
                  <a:solidFill>
                    <a:srgbClr val="000000"/>
                  </a:solidFill>
                  <a:ln w="9363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vert="horz" wrap="square" lIns="90004" tIns="46798" rIns="90004" bIns="46798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rial" pitchFamily="18"/>
                      <a:ea typeface="SimSun" pitchFamily="2"/>
                      <a:cs typeface="Mangal" pitchFamily="2"/>
                    </a:endParaRPr>
                  </a:p>
                </p:txBody>
              </p:sp>
              <p:sp>
                <p:nvSpPr>
                  <p:cNvPr id="593" name="Freeform 709"/>
                  <p:cNvSpPr/>
                  <p:nvPr/>
                </p:nvSpPr>
                <p:spPr>
                  <a:xfrm>
                    <a:off x="8033040" y="4732559"/>
                    <a:ext cx="3959" cy="3602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21600"/>
                      <a:gd name="f7" fmla="*/ 5419351 1 1725033"/>
                      <a:gd name="f8" fmla="*/ 10800 10800 1"/>
                      <a:gd name="f9" fmla="+- 0 0 360"/>
                      <a:gd name="f10" fmla="val 10800"/>
                      <a:gd name="f11" fmla="+- 0 0 0"/>
                      <a:gd name="f12" fmla="*/ f3 1 21600"/>
                      <a:gd name="f13" fmla="*/ f4 1 21600"/>
                      <a:gd name="f14" fmla="*/ 0 f7 1"/>
                      <a:gd name="f15" fmla="*/ f5 f0 1"/>
                      <a:gd name="f16" fmla="*/ f9 f0 1"/>
                      <a:gd name="f17" fmla="+- f6 0 f5"/>
                      <a:gd name="f18" fmla="*/ f11 f0 1"/>
                      <a:gd name="f19" fmla="*/ f14 1 f2"/>
                      <a:gd name="f20" fmla="*/ f15 1 f2"/>
                      <a:gd name="f21" fmla="*/ f16 1 f2"/>
                      <a:gd name="f22" fmla="*/ f17 1 21600"/>
                      <a:gd name="f23" fmla="*/ f18 1 f2"/>
                      <a:gd name="f24" fmla="+- 0 0 f19"/>
                      <a:gd name="f25" fmla="+- f20 0 f1"/>
                      <a:gd name="f26" fmla="+- f21 0 f1"/>
                      <a:gd name="f27" fmla="*/ 3163 f22 1"/>
                      <a:gd name="f28" fmla="*/ 18437 f22 1"/>
                      <a:gd name="f29" fmla="*/ 10800 f22 1"/>
                      <a:gd name="f30" fmla="*/ 0 f22 1"/>
                      <a:gd name="f31" fmla="*/ 21600 f22 1"/>
                      <a:gd name="f32" fmla="+- f23 0 f1"/>
                      <a:gd name="f33" fmla="*/ f24 f0 1"/>
                      <a:gd name="f34" fmla="+- f26 0 f25"/>
                      <a:gd name="f35" fmla="*/ f29 1 f22"/>
                      <a:gd name="f36" fmla="*/ f30 1 f22"/>
                      <a:gd name="f37" fmla="*/ f27 1 f22"/>
                      <a:gd name="f38" fmla="*/ f28 1 f22"/>
                      <a:gd name="f39" fmla="*/ f31 1 f22"/>
                      <a:gd name="f40" fmla="*/ f33 1 f7"/>
                      <a:gd name="f41" fmla="*/ f37 f12 1"/>
                      <a:gd name="f42" fmla="*/ f38 f12 1"/>
                      <a:gd name="f43" fmla="*/ f38 f13 1"/>
                      <a:gd name="f44" fmla="*/ f37 f13 1"/>
                      <a:gd name="f45" fmla="*/ f35 f12 1"/>
                      <a:gd name="f46" fmla="*/ f36 f13 1"/>
                      <a:gd name="f47" fmla="*/ f36 f12 1"/>
                      <a:gd name="f48" fmla="*/ f35 f13 1"/>
                      <a:gd name="f49" fmla="*/ f39 f13 1"/>
                      <a:gd name="f50" fmla="*/ f39 f12 1"/>
                      <a:gd name="f51" fmla="+- f40 0 f1"/>
                      <a:gd name="f52" fmla="+- f51 f1 0"/>
                      <a:gd name="f53" fmla="*/ f52 f7 1"/>
                      <a:gd name="f54" fmla="*/ f53 1 f0"/>
                      <a:gd name="f55" fmla="+- 0 0 f54"/>
                      <a:gd name="f56" fmla="+- 0 0 f55"/>
                      <a:gd name="f57" fmla="*/ f56 f0 1"/>
                      <a:gd name="f58" fmla="*/ f57 1 f7"/>
                      <a:gd name="f59" fmla="+- f58 0 f1"/>
                      <a:gd name="f60" fmla="cos 1 f59"/>
                      <a:gd name="f61" fmla="sin 1 f59"/>
                      <a:gd name="f62" fmla="+- 0 0 f60"/>
                      <a:gd name="f63" fmla="+- 0 0 f61"/>
                      <a:gd name="f64" fmla="+- 0 0 f62"/>
                      <a:gd name="f65" fmla="+- 0 0 f63"/>
                      <a:gd name="f66" fmla="val f64"/>
                      <a:gd name="f67" fmla="val f65"/>
                      <a:gd name="f68" fmla="+- 0 0 f66"/>
                      <a:gd name="f69" fmla="+- 0 0 f67"/>
                      <a:gd name="f70" fmla="*/ 10800 f68 1"/>
                      <a:gd name="f71" fmla="*/ 10800 f69 1"/>
                      <a:gd name="f72" fmla="*/ f70 f70 1"/>
                      <a:gd name="f73" fmla="*/ f71 f71 1"/>
                      <a:gd name="f74" fmla="+- f72 f73 0"/>
                      <a:gd name="f75" fmla="sqrt f74"/>
                      <a:gd name="f76" fmla="*/ f8 1 f75"/>
                      <a:gd name="f77" fmla="*/ f68 f76 1"/>
                      <a:gd name="f78" fmla="*/ f69 f76 1"/>
                      <a:gd name="f79" fmla="+- 10800 0 f77"/>
                      <a:gd name="f80" fmla="+- 10800 0 f78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32">
                        <a:pos x="f45" y="f46"/>
                      </a:cxn>
                      <a:cxn ang="f32">
                        <a:pos x="f41" y="f44"/>
                      </a:cxn>
                      <a:cxn ang="f32">
                        <a:pos x="f47" y="f48"/>
                      </a:cxn>
                      <a:cxn ang="f32">
                        <a:pos x="f41" y="f43"/>
                      </a:cxn>
                      <a:cxn ang="f32">
                        <a:pos x="f45" y="f49"/>
                      </a:cxn>
                      <a:cxn ang="f32">
                        <a:pos x="f42" y="f43"/>
                      </a:cxn>
                      <a:cxn ang="f32">
                        <a:pos x="f50" y="f48"/>
                      </a:cxn>
                      <a:cxn ang="f32">
                        <a:pos x="f42" y="f44"/>
                      </a:cxn>
                    </a:cxnLst>
                    <a:rect l="f41" t="f44" r="f42" b="f43"/>
                    <a:pathLst>
                      <a:path w="21600" h="21600">
                        <a:moveTo>
                          <a:pt x="f79" y="f80"/>
                        </a:moveTo>
                        <a:arcTo wR="f10" hR="f10" stAng="f25" swAng="f34"/>
                        <a:close/>
                      </a:path>
                    </a:pathLst>
                  </a:custGeom>
                  <a:solidFill>
                    <a:srgbClr val="000000"/>
                  </a:solidFill>
                  <a:ln w="9363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vert="horz" wrap="square" lIns="90004" tIns="46798" rIns="90004" bIns="46798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rial" pitchFamily="18"/>
                      <a:ea typeface="SimSun" pitchFamily="2"/>
                      <a:cs typeface="Mangal" pitchFamily="2"/>
                    </a:endParaRPr>
                  </a:p>
                </p:txBody>
              </p:sp>
              <p:sp>
                <p:nvSpPr>
                  <p:cNvPr id="594" name="Freeform 710"/>
                  <p:cNvSpPr/>
                  <p:nvPr/>
                </p:nvSpPr>
                <p:spPr>
                  <a:xfrm>
                    <a:off x="7995595" y="4745159"/>
                    <a:ext cx="3959" cy="3602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21600"/>
                      <a:gd name="f7" fmla="*/ 5419351 1 1725033"/>
                      <a:gd name="f8" fmla="*/ 10800 10800 1"/>
                      <a:gd name="f9" fmla="+- 0 0 360"/>
                      <a:gd name="f10" fmla="val 10800"/>
                      <a:gd name="f11" fmla="+- 0 0 0"/>
                      <a:gd name="f12" fmla="*/ f3 1 21600"/>
                      <a:gd name="f13" fmla="*/ f4 1 21600"/>
                      <a:gd name="f14" fmla="*/ 0 f7 1"/>
                      <a:gd name="f15" fmla="*/ f5 f0 1"/>
                      <a:gd name="f16" fmla="*/ f9 f0 1"/>
                      <a:gd name="f17" fmla="+- f6 0 f5"/>
                      <a:gd name="f18" fmla="*/ f11 f0 1"/>
                      <a:gd name="f19" fmla="*/ f14 1 f2"/>
                      <a:gd name="f20" fmla="*/ f15 1 f2"/>
                      <a:gd name="f21" fmla="*/ f16 1 f2"/>
                      <a:gd name="f22" fmla="*/ f17 1 21600"/>
                      <a:gd name="f23" fmla="*/ f18 1 f2"/>
                      <a:gd name="f24" fmla="+- 0 0 f19"/>
                      <a:gd name="f25" fmla="+- f20 0 f1"/>
                      <a:gd name="f26" fmla="+- f21 0 f1"/>
                      <a:gd name="f27" fmla="*/ 3163 f22 1"/>
                      <a:gd name="f28" fmla="*/ 18437 f22 1"/>
                      <a:gd name="f29" fmla="*/ 10800 f22 1"/>
                      <a:gd name="f30" fmla="*/ 0 f22 1"/>
                      <a:gd name="f31" fmla="*/ 21600 f22 1"/>
                      <a:gd name="f32" fmla="+- f23 0 f1"/>
                      <a:gd name="f33" fmla="*/ f24 f0 1"/>
                      <a:gd name="f34" fmla="+- f26 0 f25"/>
                      <a:gd name="f35" fmla="*/ f29 1 f22"/>
                      <a:gd name="f36" fmla="*/ f30 1 f22"/>
                      <a:gd name="f37" fmla="*/ f27 1 f22"/>
                      <a:gd name="f38" fmla="*/ f28 1 f22"/>
                      <a:gd name="f39" fmla="*/ f31 1 f22"/>
                      <a:gd name="f40" fmla="*/ f33 1 f7"/>
                      <a:gd name="f41" fmla="*/ f37 f12 1"/>
                      <a:gd name="f42" fmla="*/ f38 f12 1"/>
                      <a:gd name="f43" fmla="*/ f38 f13 1"/>
                      <a:gd name="f44" fmla="*/ f37 f13 1"/>
                      <a:gd name="f45" fmla="*/ f35 f12 1"/>
                      <a:gd name="f46" fmla="*/ f36 f13 1"/>
                      <a:gd name="f47" fmla="*/ f36 f12 1"/>
                      <a:gd name="f48" fmla="*/ f35 f13 1"/>
                      <a:gd name="f49" fmla="*/ f39 f13 1"/>
                      <a:gd name="f50" fmla="*/ f39 f12 1"/>
                      <a:gd name="f51" fmla="+- f40 0 f1"/>
                      <a:gd name="f52" fmla="+- f51 f1 0"/>
                      <a:gd name="f53" fmla="*/ f52 f7 1"/>
                      <a:gd name="f54" fmla="*/ f53 1 f0"/>
                      <a:gd name="f55" fmla="+- 0 0 f54"/>
                      <a:gd name="f56" fmla="+- 0 0 f55"/>
                      <a:gd name="f57" fmla="*/ f56 f0 1"/>
                      <a:gd name="f58" fmla="*/ f57 1 f7"/>
                      <a:gd name="f59" fmla="+- f58 0 f1"/>
                      <a:gd name="f60" fmla="cos 1 f59"/>
                      <a:gd name="f61" fmla="sin 1 f59"/>
                      <a:gd name="f62" fmla="+- 0 0 f60"/>
                      <a:gd name="f63" fmla="+- 0 0 f61"/>
                      <a:gd name="f64" fmla="+- 0 0 f62"/>
                      <a:gd name="f65" fmla="+- 0 0 f63"/>
                      <a:gd name="f66" fmla="val f64"/>
                      <a:gd name="f67" fmla="val f65"/>
                      <a:gd name="f68" fmla="+- 0 0 f66"/>
                      <a:gd name="f69" fmla="+- 0 0 f67"/>
                      <a:gd name="f70" fmla="*/ 10800 f68 1"/>
                      <a:gd name="f71" fmla="*/ 10800 f69 1"/>
                      <a:gd name="f72" fmla="*/ f70 f70 1"/>
                      <a:gd name="f73" fmla="*/ f71 f71 1"/>
                      <a:gd name="f74" fmla="+- f72 f73 0"/>
                      <a:gd name="f75" fmla="sqrt f74"/>
                      <a:gd name="f76" fmla="*/ f8 1 f75"/>
                      <a:gd name="f77" fmla="*/ f68 f76 1"/>
                      <a:gd name="f78" fmla="*/ f69 f76 1"/>
                      <a:gd name="f79" fmla="+- 10800 0 f77"/>
                      <a:gd name="f80" fmla="+- 10800 0 f78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32">
                        <a:pos x="f45" y="f46"/>
                      </a:cxn>
                      <a:cxn ang="f32">
                        <a:pos x="f41" y="f44"/>
                      </a:cxn>
                      <a:cxn ang="f32">
                        <a:pos x="f47" y="f48"/>
                      </a:cxn>
                      <a:cxn ang="f32">
                        <a:pos x="f41" y="f43"/>
                      </a:cxn>
                      <a:cxn ang="f32">
                        <a:pos x="f45" y="f49"/>
                      </a:cxn>
                      <a:cxn ang="f32">
                        <a:pos x="f42" y="f43"/>
                      </a:cxn>
                      <a:cxn ang="f32">
                        <a:pos x="f50" y="f48"/>
                      </a:cxn>
                      <a:cxn ang="f32">
                        <a:pos x="f42" y="f44"/>
                      </a:cxn>
                    </a:cxnLst>
                    <a:rect l="f41" t="f44" r="f42" b="f43"/>
                    <a:pathLst>
                      <a:path w="21600" h="21600">
                        <a:moveTo>
                          <a:pt x="f79" y="f80"/>
                        </a:moveTo>
                        <a:arcTo wR="f10" hR="f10" stAng="f25" swAng="f34"/>
                        <a:close/>
                      </a:path>
                    </a:pathLst>
                  </a:custGeom>
                  <a:solidFill>
                    <a:srgbClr val="000000"/>
                  </a:solidFill>
                  <a:ln w="9363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vert="horz" wrap="square" lIns="90004" tIns="46798" rIns="90004" bIns="46798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rial" pitchFamily="18"/>
                      <a:ea typeface="SimSun" pitchFamily="2"/>
                      <a:cs typeface="Mangal" pitchFamily="2"/>
                    </a:endParaRPr>
                  </a:p>
                </p:txBody>
              </p:sp>
              <p:sp>
                <p:nvSpPr>
                  <p:cNvPr id="595" name="Freeform 711"/>
                  <p:cNvSpPr/>
                  <p:nvPr/>
                </p:nvSpPr>
                <p:spPr>
                  <a:xfrm>
                    <a:off x="7986241" y="4733638"/>
                    <a:ext cx="3959" cy="3602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21600"/>
                      <a:gd name="f7" fmla="*/ 5419351 1 1725033"/>
                      <a:gd name="f8" fmla="*/ 10800 10800 1"/>
                      <a:gd name="f9" fmla="+- 0 0 360"/>
                      <a:gd name="f10" fmla="val 10800"/>
                      <a:gd name="f11" fmla="+- 0 0 0"/>
                      <a:gd name="f12" fmla="*/ f3 1 21600"/>
                      <a:gd name="f13" fmla="*/ f4 1 21600"/>
                      <a:gd name="f14" fmla="*/ 0 f7 1"/>
                      <a:gd name="f15" fmla="*/ f5 f0 1"/>
                      <a:gd name="f16" fmla="*/ f9 f0 1"/>
                      <a:gd name="f17" fmla="+- f6 0 f5"/>
                      <a:gd name="f18" fmla="*/ f11 f0 1"/>
                      <a:gd name="f19" fmla="*/ f14 1 f2"/>
                      <a:gd name="f20" fmla="*/ f15 1 f2"/>
                      <a:gd name="f21" fmla="*/ f16 1 f2"/>
                      <a:gd name="f22" fmla="*/ f17 1 21600"/>
                      <a:gd name="f23" fmla="*/ f18 1 f2"/>
                      <a:gd name="f24" fmla="+- 0 0 f19"/>
                      <a:gd name="f25" fmla="+- f20 0 f1"/>
                      <a:gd name="f26" fmla="+- f21 0 f1"/>
                      <a:gd name="f27" fmla="*/ 3163 f22 1"/>
                      <a:gd name="f28" fmla="*/ 18437 f22 1"/>
                      <a:gd name="f29" fmla="*/ 10800 f22 1"/>
                      <a:gd name="f30" fmla="*/ 0 f22 1"/>
                      <a:gd name="f31" fmla="*/ 21600 f22 1"/>
                      <a:gd name="f32" fmla="+- f23 0 f1"/>
                      <a:gd name="f33" fmla="*/ f24 f0 1"/>
                      <a:gd name="f34" fmla="+- f26 0 f25"/>
                      <a:gd name="f35" fmla="*/ f29 1 f22"/>
                      <a:gd name="f36" fmla="*/ f30 1 f22"/>
                      <a:gd name="f37" fmla="*/ f27 1 f22"/>
                      <a:gd name="f38" fmla="*/ f28 1 f22"/>
                      <a:gd name="f39" fmla="*/ f31 1 f22"/>
                      <a:gd name="f40" fmla="*/ f33 1 f7"/>
                      <a:gd name="f41" fmla="*/ f37 f12 1"/>
                      <a:gd name="f42" fmla="*/ f38 f12 1"/>
                      <a:gd name="f43" fmla="*/ f38 f13 1"/>
                      <a:gd name="f44" fmla="*/ f37 f13 1"/>
                      <a:gd name="f45" fmla="*/ f35 f12 1"/>
                      <a:gd name="f46" fmla="*/ f36 f13 1"/>
                      <a:gd name="f47" fmla="*/ f36 f12 1"/>
                      <a:gd name="f48" fmla="*/ f35 f13 1"/>
                      <a:gd name="f49" fmla="*/ f39 f13 1"/>
                      <a:gd name="f50" fmla="*/ f39 f12 1"/>
                      <a:gd name="f51" fmla="+- f40 0 f1"/>
                      <a:gd name="f52" fmla="+- f51 f1 0"/>
                      <a:gd name="f53" fmla="*/ f52 f7 1"/>
                      <a:gd name="f54" fmla="*/ f53 1 f0"/>
                      <a:gd name="f55" fmla="+- 0 0 f54"/>
                      <a:gd name="f56" fmla="+- 0 0 f55"/>
                      <a:gd name="f57" fmla="*/ f56 f0 1"/>
                      <a:gd name="f58" fmla="*/ f57 1 f7"/>
                      <a:gd name="f59" fmla="+- f58 0 f1"/>
                      <a:gd name="f60" fmla="cos 1 f59"/>
                      <a:gd name="f61" fmla="sin 1 f59"/>
                      <a:gd name="f62" fmla="+- 0 0 f60"/>
                      <a:gd name="f63" fmla="+- 0 0 f61"/>
                      <a:gd name="f64" fmla="+- 0 0 f62"/>
                      <a:gd name="f65" fmla="+- 0 0 f63"/>
                      <a:gd name="f66" fmla="val f64"/>
                      <a:gd name="f67" fmla="val f65"/>
                      <a:gd name="f68" fmla="+- 0 0 f66"/>
                      <a:gd name="f69" fmla="+- 0 0 f67"/>
                      <a:gd name="f70" fmla="*/ 10800 f68 1"/>
                      <a:gd name="f71" fmla="*/ 10800 f69 1"/>
                      <a:gd name="f72" fmla="*/ f70 f70 1"/>
                      <a:gd name="f73" fmla="*/ f71 f71 1"/>
                      <a:gd name="f74" fmla="+- f72 f73 0"/>
                      <a:gd name="f75" fmla="sqrt f74"/>
                      <a:gd name="f76" fmla="*/ f8 1 f75"/>
                      <a:gd name="f77" fmla="*/ f68 f76 1"/>
                      <a:gd name="f78" fmla="*/ f69 f76 1"/>
                      <a:gd name="f79" fmla="+- 10800 0 f77"/>
                      <a:gd name="f80" fmla="+- 10800 0 f78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32">
                        <a:pos x="f45" y="f46"/>
                      </a:cxn>
                      <a:cxn ang="f32">
                        <a:pos x="f41" y="f44"/>
                      </a:cxn>
                      <a:cxn ang="f32">
                        <a:pos x="f47" y="f48"/>
                      </a:cxn>
                      <a:cxn ang="f32">
                        <a:pos x="f41" y="f43"/>
                      </a:cxn>
                      <a:cxn ang="f32">
                        <a:pos x="f45" y="f49"/>
                      </a:cxn>
                      <a:cxn ang="f32">
                        <a:pos x="f42" y="f43"/>
                      </a:cxn>
                      <a:cxn ang="f32">
                        <a:pos x="f50" y="f48"/>
                      </a:cxn>
                      <a:cxn ang="f32">
                        <a:pos x="f42" y="f44"/>
                      </a:cxn>
                    </a:cxnLst>
                    <a:rect l="f41" t="f44" r="f42" b="f43"/>
                    <a:pathLst>
                      <a:path w="21600" h="21600">
                        <a:moveTo>
                          <a:pt x="f79" y="f80"/>
                        </a:moveTo>
                        <a:arcTo wR="f10" hR="f10" stAng="f25" swAng="f34"/>
                        <a:close/>
                      </a:path>
                    </a:pathLst>
                  </a:custGeom>
                  <a:solidFill>
                    <a:srgbClr val="000000"/>
                  </a:solidFill>
                  <a:ln w="9363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vert="horz" wrap="square" lIns="90004" tIns="46798" rIns="90004" bIns="46798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rial" pitchFamily="18"/>
                      <a:ea typeface="SimSun" pitchFamily="2"/>
                      <a:cs typeface="Mangal" pitchFamily="2"/>
                    </a:endParaRPr>
                  </a:p>
                </p:txBody>
              </p:sp>
            </p:grpSp>
            <p:grpSp>
              <p:nvGrpSpPr>
                <p:cNvPr id="581" name="Group 712"/>
                <p:cNvGrpSpPr/>
                <p:nvPr/>
              </p:nvGrpSpPr>
              <p:grpSpPr>
                <a:xfrm>
                  <a:off x="8108277" y="4389842"/>
                  <a:ext cx="21963" cy="320396"/>
                  <a:chOff x="8108277" y="4389842"/>
                  <a:chExt cx="21963" cy="320396"/>
                </a:xfrm>
              </p:grpSpPr>
              <p:sp>
                <p:nvSpPr>
                  <p:cNvPr id="587" name="Freeform 713"/>
                  <p:cNvSpPr/>
                  <p:nvPr/>
                </p:nvSpPr>
                <p:spPr>
                  <a:xfrm>
                    <a:off x="8108277" y="4650117"/>
                    <a:ext cx="21963" cy="60121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ss"/>
                      <a:gd name="f6" fmla="val 0"/>
                      <a:gd name="f7" fmla="val 5400"/>
                      <a:gd name="f8" fmla="+- 0 0 0"/>
                      <a:gd name="f9" fmla="abs f3"/>
                      <a:gd name="f10" fmla="abs f4"/>
                      <a:gd name="f11" fmla="abs f5"/>
                      <a:gd name="f12" fmla="+- f6 f7 0"/>
                      <a:gd name="f13" fmla="*/ f8 f0 1"/>
                      <a:gd name="f14" fmla="?: f9 f3 1"/>
                      <a:gd name="f15" fmla="?: f10 f4 1"/>
                      <a:gd name="f16" fmla="?: f11 f5 1"/>
                      <a:gd name="f17" fmla="*/ f13 1 f2"/>
                      <a:gd name="f18" fmla="*/ f14 1 21600"/>
                      <a:gd name="f19" fmla="*/ f15 1 21600"/>
                      <a:gd name="f20" fmla="*/ 21600 f14 1"/>
                      <a:gd name="f21" fmla="*/ 21600 f15 1"/>
                      <a:gd name="f22" fmla="+- f17 0 f1"/>
                      <a:gd name="f23" fmla="min f19 f18"/>
                      <a:gd name="f24" fmla="*/ f20 1 f16"/>
                      <a:gd name="f25" fmla="*/ f21 1 f16"/>
                      <a:gd name="f26" fmla="val f24"/>
                      <a:gd name="f27" fmla="val f25"/>
                      <a:gd name="f28" fmla="*/ f6 f23 1"/>
                      <a:gd name="f29" fmla="*/ f12 f23 1"/>
                      <a:gd name="f30" fmla="+- f27 0 f7"/>
                      <a:gd name="f31" fmla="+- f26 0 f7"/>
                      <a:gd name="f32" fmla="+- f26 0 f12"/>
                      <a:gd name="f33" fmla="+- f27 0 f12"/>
                      <a:gd name="f34" fmla="*/ f27 f23 1"/>
                      <a:gd name="f35" fmla="*/ f26 f23 1"/>
                      <a:gd name="f36" fmla="*/ f32 1 2"/>
                      <a:gd name="f37" fmla="*/ f33 1 2"/>
                      <a:gd name="f38" fmla="*/ f31 f23 1"/>
                      <a:gd name="f39" fmla="*/ f30 f23 1"/>
                      <a:gd name="f40" fmla="+- f12 f36 0"/>
                      <a:gd name="f41" fmla="+- f12 f37 0"/>
                      <a:gd name="f42" fmla="*/ f36 f23 1"/>
                      <a:gd name="f43" fmla="*/ f37 f23 1"/>
                      <a:gd name="f44" fmla="*/ f40 f23 1"/>
                      <a:gd name="f45" fmla="*/ f41 f23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2">
                        <a:pos x="f44" y="f28"/>
                      </a:cxn>
                      <a:cxn ang="f22">
                        <a:pos x="f42" y="f29"/>
                      </a:cxn>
                      <a:cxn ang="f22">
                        <a:pos x="f28" y="f45"/>
                      </a:cxn>
                      <a:cxn ang="f22">
                        <a:pos x="f42" y="f34"/>
                      </a:cxn>
                      <a:cxn ang="f22">
                        <a:pos x="f38" y="f45"/>
                      </a:cxn>
                      <a:cxn ang="f22">
                        <a:pos x="f35" y="f43"/>
                      </a:cxn>
                    </a:cxnLst>
                    <a:rect l="f28" t="f29" r="f38" b="f34"/>
                    <a:pathLst>
                      <a:path>
                        <a:moveTo>
                          <a:pt x="f28" y="f34"/>
                        </a:moveTo>
                        <a:lnTo>
                          <a:pt x="f28" y="f29"/>
                        </a:lnTo>
                        <a:lnTo>
                          <a:pt x="f29" y="f28"/>
                        </a:lnTo>
                        <a:lnTo>
                          <a:pt x="f35" y="f28"/>
                        </a:lnTo>
                        <a:lnTo>
                          <a:pt x="f35" y="f39"/>
                        </a:lnTo>
                        <a:lnTo>
                          <a:pt x="f38" y="f34"/>
                        </a:lnTo>
                        <a:close/>
                      </a:path>
                      <a:path>
                        <a:moveTo>
                          <a:pt x="f28" y="f29"/>
                        </a:moveTo>
                        <a:lnTo>
                          <a:pt x="f29" y="f28"/>
                        </a:lnTo>
                        <a:lnTo>
                          <a:pt x="f35" y="f28"/>
                        </a:lnTo>
                        <a:lnTo>
                          <a:pt x="f38" y="f29"/>
                        </a:lnTo>
                        <a:close/>
                      </a:path>
                      <a:path>
                        <a:moveTo>
                          <a:pt x="f38" y="f34"/>
                        </a:moveTo>
                        <a:lnTo>
                          <a:pt x="f38" y="f29"/>
                        </a:lnTo>
                        <a:lnTo>
                          <a:pt x="f35" y="f28"/>
                        </a:lnTo>
                        <a:lnTo>
                          <a:pt x="f35" y="f39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363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vert="horz" wrap="square" lIns="90004" tIns="46798" rIns="90004" bIns="46798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rial" pitchFamily="18"/>
                      <a:ea typeface="SimSun" pitchFamily="2"/>
                      <a:cs typeface="Mangal" pitchFamily="2"/>
                    </a:endParaRPr>
                  </a:p>
                </p:txBody>
              </p:sp>
              <p:sp>
                <p:nvSpPr>
                  <p:cNvPr id="588" name="Freeform 714"/>
                  <p:cNvSpPr/>
                  <p:nvPr/>
                </p:nvSpPr>
                <p:spPr>
                  <a:xfrm>
                    <a:off x="8110444" y="4389842"/>
                    <a:ext cx="18717" cy="265322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ss"/>
                      <a:gd name="f6" fmla="val 0"/>
                      <a:gd name="f7" fmla="val 5400"/>
                      <a:gd name="f8" fmla="+- 0 0 0"/>
                      <a:gd name="f9" fmla="abs f3"/>
                      <a:gd name="f10" fmla="abs f4"/>
                      <a:gd name="f11" fmla="abs f5"/>
                      <a:gd name="f12" fmla="+- f6 f7 0"/>
                      <a:gd name="f13" fmla="*/ f8 f0 1"/>
                      <a:gd name="f14" fmla="?: f9 f3 1"/>
                      <a:gd name="f15" fmla="?: f10 f4 1"/>
                      <a:gd name="f16" fmla="?: f11 f5 1"/>
                      <a:gd name="f17" fmla="*/ f13 1 f2"/>
                      <a:gd name="f18" fmla="*/ f14 1 21600"/>
                      <a:gd name="f19" fmla="*/ f15 1 21600"/>
                      <a:gd name="f20" fmla="*/ 21600 f14 1"/>
                      <a:gd name="f21" fmla="*/ 21600 f15 1"/>
                      <a:gd name="f22" fmla="+- f17 0 f1"/>
                      <a:gd name="f23" fmla="min f19 f18"/>
                      <a:gd name="f24" fmla="*/ f20 1 f16"/>
                      <a:gd name="f25" fmla="*/ f21 1 f16"/>
                      <a:gd name="f26" fmla="val f24"/>
                      <a:gd name="f27" fmla="val f25"/>
                      <a:gd name="f28" fmla="*/ f6 f23 1"/>
                      <a:gd name="f29" fmla="*/ f12 f23 1"/>
                      <a:gd name="f30" fmla="+- f27 0 f7"/>
                      <a:gd name="f31" fmla="+- f26 0 f7"/>
                      <a:gd name="f32" fmla="+- f26 0 f12"/>
                      <a:gd name="f33" fmla="+- f27 0 f12"/>
                      <a:gd name="f34" fmla="*/ f27 f23 1"/>
                      <a:gd name="f35" fmla="*/ f26 f23 1"/>
                      <a:gd name="f36" fmla="*/ f32 1 2"/>
                      <a:gd name="f37" fmla="*/ f33 1 2"/>
                      <a:gd name="f38" fmla="*/ f31 f23 1"/>
                      <a:gd name="f39" fmla="*/ f30 f23 1"/>
                      <a:gd name="f40" fmla="+- f12 f36 0"/>
                      <a:gd name="f41" fmla="+- f12 f37 0"/>
                      <a:gd name="f42" fmla="*/ f36 f23 1"/>
                      <a:gd name="f43" fmla="*/ f37 f23 1"/>
                      <a:gd name="f44" fmla="*/ f40 f23 1"/>
                      <a:gd name="f45" fmla="*/ f41 f23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2">
                        <a:pos x="f44" y="f28"/>
                      </a:cxn>
                      <a:cxn ang="f22">
                        <a:pos x="f42" y="f29"/>
                      </a:cxn>
                      <a:cxn ang="f22">
                        <a:pos x="f28" y="f45"/>
                      </a:cxn>
                      <a:cxn ang="f22">
                        <a:pos x="f42" y="f34"/>
                      </a:cxn>
                      <a:cxn ang="f22">
                        <a:pos x="f38" y="f45"/>
                      </a:cxn>
                      <a:cxn ang="f22">
                        <a:pos x="f35" y="f43"/>
                      </a:cxn>
                    </a:cxnLst>
                    <a:rect l="f28" t="f29" r="f38" b="f34"/>
                    <a:pathLst>
                      <a:path>
                        <a:moveTo>
                          <a:pt x="f28" y="f34"/>
                        </a:moveTo>
                        <a:lnTo>
                          <a:pt x="f28" y="f29"/>
                        </a:lnTo>
                        <a:lnTo>
                          <a:pt x="f29" y="f28"/>
                        </a:lnTo>
                        <a:lnTo>
                          <a:pt x="f35" y="f28"/>
                        </a:lnTo>
                        <a:lnTo>
                          <a:pt x="f35" y="f39"/>
                        </a:lnTo>
                        <a:lnTo>
                          <a:pt x="f38" y="f34"/>
                        </a:lnTo>
                        <a:close/>
                      </a:path>
                      <a:path>
                        <a:moveTo>
                          <a:pt x="f28" y="f29"/>
                        </a:moveTo>
                        <a:lnTo>
                          <a:pt x="f29" y="f28"/>
                        </a:lnTo>
                        <a:lnTo>
                          <a:pt x="f35" y="f28"/>
                        </a:lnTo>
                        <a:lnTo>
                          <a:pt x="f38" y="f29"/>
                        </a:lnTo>
                        <a:close/>
                      </a:path>
                      <a:path>
                        <a:moveTo>
                          <a:pt x="f38" y="f34"/>
                        </a:moveTo>
                        <a:lnTo>
                          <a:pt x="f38" y="f29"/>
                        </a:lnTo>
                        <a:lnTo>
                          <a:pt x="f35" y="f28"/>
                        </a:lnTo>
                        <a:lnTo>
                          <a:pt x="f35" y="f39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363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vert="horz" wrap="square" lIns="90004" tIns="46798" rIns="90004" bIns="46798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rial" pitchFamily="18"/>
                      <a:ea typeface="SimSun" pitchFamily="2"/>
                      <a:cs typeface="Mangal" pitchFamily="2"/>
                    </a:endParaRPr>
                  </a:p>
                </p:txBody>
              </p:sp>
            </p:grpSp>
            <p:sp>
              <p:nvSpPr>
                <p:cNvPr id="582" name="Straight Connector 715"/>
                <p:cNvSpPr/>
                <p:nvPr/>
              </p:nvSpPr>
              <p:spPr>
                <a:xfrm flipV="1">
                  <a:off x="8005315" y="4869362"/>
                  <a:ext cx="0" cy="19440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ss"/>
                    <a:gd name="f6" fmla="val 0"/>
                    <a:gd name="f7" fmla="+- 0 0 -180"/>
                    <a:gd name="f8" fmla="+- 0 0 -360"/>
                    <a:gd name="f9" fmla="abs f3"/>
                    <a:gd name="f10" fmla="abs f4"/>
                    <a:gd name="f11" fmla="abs f5"/>
                    <a:gd name="f12" fmla="*/ f7 f0 1"/>
                    <a:gd name="f13" fmla="*/ f8 f0 1"/>
                    <a:gd name="f14" fmla="?: f9 f3 1"/>
                    <a:gd name="f15" fmla="?: f10 f4 1"/>
                    <a:gd name="f16" fmla="?: f11 f5 1"/>
                    <a:gd name="f17" fmla="*/ f12 1 f2"/>
                    <a:gd name="f18" fmla="*/ f13 1 f2"/>
                    <a:gd name="f19" fmla="*/ f14 1 21600"/>
                    <a:gd name="f20" fmla="*/ f15 1 21600"/>
                    <a:gd name="f21" fmla="*/ 21600 f14 1"/>
                    <a:gd name="f22" fmla="*/ 21600 f15 1"/>
                    <a:gd name="f23" fmla="+- f17 0 f1"/>
                    <a:gd name="f24" fmla="+- f18 0 f1"/>
                    <a:gd name="f25" fmla="min f20 f19"/>
                    <a:gd name="f26" fmla="*/ f21 1 f16"/>
                    <a:gd name="f27" fmla="*/ f22 1 f16"/>
                    <a:gd name="f28" fmla="val f26"/>
                    <a:gd name="f29" fmla="val f27"/>
                    <a:gd name="f30" fmla="*/ f6 f25 1"/>
                    <a:gd name="f31" fmla="*/ f28 f25 1"/>
                    <a:gd name="f32" fmla="*/ f29 f25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3">
                      <a:pos x="f30" y="f30"/>
                    </a:cxn>
                    <a:cxn ang="f24">
                      <a:pos x="f31" y="f32"/>
                    </a:cxn>
                  </a:cxnLst>
                  <a:rect l="f30" t="f30" r="f31" b="f32"/>
                  <a:pathLst>
                    <a:path>
                      <a:moveTo>
                        <a:pt x="f30" y="f30"/>
                      </a:moveTo>
                      <a:lnTo>
                        <a:pt x="f31" y="f32"/>
                      </a:lnTo>
                    </a:path>
                  </a:pathLst>
                </a:custGeom>
                <a:noFill/>
                <a:ln w="9363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vert="horz" wrap="square" lIns="90004" tIns="46798" rIns="90004" bIns="46798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rial" pitchFamily="18"/>
                    <a:ea typeface="SimSun" pitchFamily="2"/>
                    <a:cs typeface="Mangal" pitchFamily="2"/>
                  </a:endParaRPr>
                </a:p>
              </p:txBody>
            </p:sp>
            <p:sp>
              <p:nvSpPr>
                <p:cNvPr id="583" name="Straight Connector 716"/>
                <p:cNvSpPr/>
                <p:nvPr/>
              </p:nvSpPr>
              <p:spPr>
                <a:xfrm flipV="1">
                  <a:off x="8021875" y="4870076"/>
                  <a:ext cx="0" cy="19440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ss"/>
                    <a:gd name="f6" fmla="val 0"/>
                    <a:gd name="f7" fmla="+- 0 0 -180"/>
                    <a:gd name="f8" fmla="+- 0 0 -360"/>
                    <a:gd name="f9" fmla="abs f3"/>
                    <a:gd name="f10" fmla="abs f4"/>
                    <a:gd name="f11" fmla="abs f5"/>
                    <a:gd name="f12" fmla="*/ f7 f0 1"/>
                    <a:gd name="f13" fmla="*/ f8 f0 1"/>
                    <a:gd name="f14" fmla="?: f9 f3 1"/>
                    <a:gd name="f15" fmla="?: f10 f4 1"/>
                    <a:gd name="f16" fmla="?: f11 f5 1"/>
                    <a:gd name="f17" fmla="*/ f12 1 f2"/>
                    <a:gd name="f18" fmla="*/ f13 1 f2"/>
                    <a:gd name="f19" fmla="*/ f14 1 21600"/>
                    <a:gd name="f20" fmla="*/ f15 1 21600"/>
                    <a:gd name="f21" fmla="*/ 21600 f14 1"/>
                    <a:gd name="f22" fmla="*/ 21600 f15 1"/>
                    <a:gd name="f23" fmla="+- f17 0 f1"/>
                    <a:gd name="f24" fmla="+- f18 0 f1"/>
                    <a:gd name="f25" fmla="min f20 f19"/>
                    <a:gd name="f26" fmla="*/ f21 1 f16"/>
                    <a:gd name="f27" fmla="*/ f22 1 f16"/>
                    <a:gd name="f28" fmla="val f26"/>
                    <a:gd name="f29" fmla="val f27"/>
                    <a:gd name="f30" fmla="*/ f6 f25 1"/>
                    <a:gd name="f31" fmla="*/ f28 f25 1"/>
                    <a:gd name="f32" fmla="*/ f29 f25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3">
                      <a:pos x="f30" y="f30"/>
                    </a:cxn>
                    <a:cxn ang="f24">
                      <a:pos x="f31" y="f32"/>
                    </a:cxn>
                  </a:cxnLst>
                  <a:rect l="f30" t="f30" r="f31" b="f32"/>
                  <a:pathLst>
                    <a:path>
                      <a:moveTo>
                        <a:pt x="f30" y="f30"/>
                      </a:moveTo>
                      <a:lnTo>
                        <a:pt x="f31" y="f32"/>
                      </a:lnTo>
                    </a:path>
                  </a:pathLst>
                </a:custGeom>
                <a:noFill/>
                <a:ln w="9363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vert="horz" wrap="square" lIns="90004" tIns="46798" rIns="90004" bIns="46798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rial" pitchFamily="18"/>
                    <a:ea typeface="SimSun" pitchFamily="2"/>
                    <a:cs typeface="Mangal" pitchFamily="2"/>
                  </a:endParaRPr>
                </a:p>
              </p:txBody>
            </p:sp>
            <p:grpSp>
              <p:nvGrpSpPr>
                <p:cNvPr id="584" name="Group 717"/>
                <p:cNvGrpSpPr/>
                <p:nvPr/>
              </p:nvGrpSpPr>
              <p:grpSpPr>
                <a:xfrm>
                  <a:off x="7896959" y="4389476"/>
                  <a:ext cx="22320" cy="320762"/>
                  <a:chOff x="7896959" y="4389476"/>
                  <a:chExt cx="22320" cy="320762"/>
                </a:xfrm>
              </p:grpSpPr>
              <p:sp>
                <p:nvSpPr>
                  <p:cNvPr id="585" name="Freeform 718"/>
                  <p:cNvSpPr/>
                  <p:nvPr/>
                </p:nvSpPr>
                <p:spPr>
                  <a:xfrm>
                    <a:off x="7896959" y="4650117"/>
                    <a:ext cx="22320" cy="60121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ss"/>
                      <a:gd name="f6" fmla="val 0"/>
                      <a:gd name="f7" fmla="val 5400"/>
                      <a:gd name="f8" fmla="+- 0 0 0"/>
                      <a:gd name="f9" fmla="abs f3"/>
                      <a:gd name="f10" fmla="abs f4"/>
                      <a:gd name="f11" fmla="abs f5"/>
                      <a:gd name="f12" fmla="+- f6 f7 0"/>
                      <a:gd name="f13" fmla="*/ f8 f0 1"/>
                      <a:gd name="f14" fmla="?: f9 f3 1"/>
                      <a:gd name="f15" fmla="?: f10 f4 1"/>
                      <a:gd name="f16" fmla="?: f11 f5 1"/>
                      <a:gd name="f17" fmla="*/ f13 1 f2"/>
                      <a:gd name="f18" fmla="*/ f14 1 21600"/>
                      <a:gd name="f19" fmla="*/ f15 1 21600"/>
                      <a:gd name="f20" fmla="*/ 21600 f14 1"/>
                      <a:gd name="f21" fmla="*/ 21600 f15 1"/>
                      <a:gd name="f22" fmla="+- f17 0 f1"/>
                      <a:gd name="f23" fmla="min f19 f18"/>
                      <a:gd name="f24" fmla="*/ f20 1 f16"/>
                      <a:gd name="f25" fmla="*/ f21 1 f16"/>
                      <a:gd name="f26" fmla="val f24"/>
                      <a:gd name="f27" fmla="val f25"/>
                      <a:gd name="f28" fmla="*/ f6 f23 1"/>
                      <a:gd name="f29" fmla="*/ f12 f23 1"/>
                      <a:gd name="f30" fmla="+- f27 0 f7"/>
                      <a:gd name="f31" fmla="+- f26 0 f7"/>
                      <a:gd name="f32" fmla="+- f26 0 f12"/>
                      <a:gd name="f33" fmla="+- f27 0 f12"/>
                      <a:gd name="f34" fmla="*/ f27 f23 1"/>
                      <a:gd name="f35" fmla="*/ f26 f23 1"/>
                      <a:gd name="f36" fmla="*/ f32 1 2"/>
                      <a:gd name="f37" fmla="*/ f33 1 2"/>
                      <a:gd name="f38" fmla="*/ f31 f23 1"/>
                      <a:gd name="f39" fmla="*/ f30 f23 1"/>
                      <a:gd name="f40" fmla="+- f12 f36 0"/>
                      <a:gd name="f41" fmla="+- f12 f37 0"/>
                      <a:gd name="f42" fmla="*/ f36 f23 1"/>
                      <a:gd name="f43" fmla="*/ f37 f23 1"/>
                      <a:gd name="f44" fmla="*/ f40 f23 1"/>
                      <a:gd name="f45" fmla="*/ f41 f23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2">
                        <a:pos x="f44" y="f28"/>
                      </a:cxn>
                      <a:cxn ang="f22">
                        <a:pos x="f42" y="f29"/>
                      </a:cxn>
                      <a:cxn ang="f22">
                        <a:pos x="f28" y="f45"/>
                      </a:cxn>
                      <a:cxn ang="f22">
                        <a:pos x="f42" y="f34"/>
                      </a:cxn>
                      <a:cxn ang="f22">
                        <a:pos x="f38" y="f45"/>
                      </a:cxn>
                      <a:cxn ang="f22">
                        <a:pos x="f35" y="f43"/>
                      </a:cxn>
                    </a:cxnLst>
                    <a:rect l="f28" t="f29" r="f38" b="f34"/>
                    <a:pathLst>
                      <a:path>
                        <a:moveTo>
                          <a:pt x="f28" y="f34"/>
                        </a:moveTo>
                        <a:lnTo>
                          <a:pt x="f28" y="f29"/>
                        </a:lnTo>
                        <a:lnTo>
                          <a:pt x="f29" y="f28"/>
                        </a:lnTo>
                        <a:lnTo>
                          <a:pt x="f35" y="f28"/>
                        </a:lnTo>
                        <a:lnTo>
                          <a:pt x="f35" y="f39"/>
                        </a:lnTo>
                        <a:lnTo>
                          <a:pt x="f38" y="f34"/>
                        </a:lnTo>
                        <a:close/>
                      </a:path>
                      <a:path>
                        <a:moveTo>
                          <a:pt x="f28" y="f29"/>
                        </a:moveTo>
                        <a:lnTo>
                          <a:pt x="f29" y="f28"/>
                        </a:lnTo>
                        <a:lnTo>
                          <a:pt x="f35" y="f28"/>
                        </a:lnTo>
                        <a:lnTo>
                          <a:pt x="f38" y="f29"/>
                        </a:lnTo>
                        <a:close/>
                      </a:path>
                      <a:path>
                        <a:moveTo>
                          <a:pt x="f38" y="f34"/>
                        </a:moveTo>
                        <a:lnTo>
                          <a:pt x="f38" y="f29"/>
                        </a:lnTo>
                        <a:lnTo>
                          <a:pt x="f35" y="f28"/>
                        </a:lnTo>
                        <a:lnTo>
                          <a:pt x="f35" y="f39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363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vert="horz" wrap="square" lIns="90004" tIns="46798" rIns="90004" bIns="46798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rial" pitchFamily="18"/>
                      <a:ea typeface="SimSun" pitchFamily="2"/>
                      <a:cs typeface="Mangal" pitchFamily="2"/>
                    </a:endParaRPr>
                  </a:p>
                </p:txBody>
              </p:sp>
              <p:sp>
                <p:nvSpPr>
                  <p:cNvPr id="586" name="Freeform 719"/>
                  <p:cNvSpPr/>
                  <p:nvPr/>
                </p:nvSpPr>
                <p:spPr>
                  <a:xfrm>
                    <a:off x="7899483" y="4389476"/>
                    <a:ext cx="18361" cy="265678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ss"/>
                      <a:gd name="f6" fmla="val 0"/>
                      <a:gd name="f7" fmla="val 5400"/>
                      <a:gd name="f8" fmla="+- 0 0 0"/>
                      <a:gd name="f9" fmla="abs f3"/>
                      <a:gd name="f10" fmla="abs f4"/>
                      <a:gd name="f11" fmla="abs f5"/>
                      <a:gd name="f12" fmla="+- f6 f7 0"/>
                      <a:gd name="f13" fmla="*/ f8 f0 1"/>
                      <a:gd name="f14" fmla="?: f9 f3 1"/>
                      <a:gd name="f15" fmla="?: f10 f4 1"/>
                      <a:gd name="f16" fmla="?: f11 f5 1"/>
                      <a:gd name="f17" fmla="*/ f13 1 f2"/>
                      <a:gd name="f18" fmla="*/ f14 1 21600"/>
                      <a:gd name="f19" fmla="*/ f15 1 21600"/>
                      <a:gd name="f20" fmla="*/ 21600 f14 1"/>
                      <a:gd name="f21" fmla="*/ 21600 f15 1"/>
                      <a:gd name="f22" fmla="+- f17 0 f1"/>
                      <a:gd name="f23" fmla="min f19 f18"/>
                      <a:gd name="f24" fmla="*/ f20 1 f16"/>
                      <a:gd name="f25" fmla="*/ f21 1 f16"/>
                      <a:gd name="f26" fmla="val f24"/>
                      <a:gd name="f27" fmla="val f25"/>
                      <a:gd name="f28" fmla="*/ f6 f23 1"/>
                      <a:gd name="f29" fmla="*/ f12 f23 1"/>
                      <a:gd name="f30" fmla="+- f27 0 f7"/>
                      <a:gd name="f31" fmla="+- f26 0 f7"/>
                      <a:gd name="f32" fmla="+- f26 0 f12"/>
                      <a:gd name="f33" fmla="+- f27 0 f12"/>
                      <a:gd name="f34" fmla="*/ f27 f23 1"/>
                      <a:gd name="f35" fmla="*/ f26 f23 1"/>
                      <a:gd name="f36" fmla="*/ f32 1 2"/>
                      <a:gd name="f37" fmla="*/ f33 1 2"/>
                      <a:gd name="f38" fmla="*/ f31 f23 1"/>
                      <a:gd name="f39" fmla="*/ f30 f23 1"/>
                      <a:gd name="f40" fmla="+- f12 f36 0"/>
                      <a:gd name="f41" fmla="+- f12 f37 0"/>
                      <a:gd name="f42" fmla="*/ f36 f23 1"/>
                      <a:gd name="f43" fmla="*/ f37 f23 1"/>
                      <a:gd name="f44" fmla="*/ f40 f23 1"/>
                      <a:gd name="f45" fmla="*/ f41 f23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2">
                        <a:pos x="f44" y="f28"/>
                      </a:cxn>
                      <a:cxn ang="f22">
                        <a:pos x="f42" y="f29"/>
                      </a:cxn>
                      <a:cxn ang="f22">
                        <a:pos x="f28" y="f45"/>
                      </a:cxn>
                      <a:cxn ang="f22">
                        <a:pos x="f42" y="f34"/>
                      </a:cxn>
                      <a:cxn ang="f22">
                        <a:pos x="f38" y="f45"/>
                      </a:cxn>
                      <a:cxn ang="f22">
                        <a:pos x="f35" y="f43"/>
                      </a:cxn>
                    </a:cxnLst>
                    <a:rect l="f28" t="f29" r="f38" b="f34"/>
                    <a:pathLst>
                      <a:path>
                        <a:moveTo>
                          <a:pt x="f28" y="f34"/>
                        </a:moveTo>
                        <a:lnTo>
                          <a:pt x="f28" y="f29"/>
                        </a:lnTo>
                        <a:lnTo>
                          <a:pt x="f29" y="f28"/>
                        </a:lnTo>
                        <a:lnTo>
                          <a:pt x="f35" y="f28"/>
                        </a:lnTo>
                        <a:lnTo>
                          <a:pt x="f35" y="f39"/>
                        </a:lnTo>
                        <a:lnTo>
                          <a:pt x="f38" y="f34"/>
                        </a:lnTo>
                        <a:close/>
                      </a:path>
                      <a:path>
                        <a:moveTo>
                          <a:pt x="f28" y="f29"/>
                        </a:moveTo>
                        <a:lnTo>
                          <a:pt x="f29" y="f28"/>
                        </a:lnTo>
                        <a:lnTo>
                          <a:pt x="f35" y="f28"/>
                        </a:lnTo>
                        <a:lnTo>
                          <a:pt x="f38" y="f29"/>
                        </a:lnTo>
                        <a:close/>
                      </a:path>
                      <a:path>
                        <a:moveTo>
                          <a:pt x="f38" y="f34"/>
                        </a:moveTo>
                        <a:lnTo>
                          <a:pt x="f38" y="f29"/>
                        </a:lnTo>
                        <a:lnTo>
                          <a:pt x="f35" y="f28"/>
                        </a:lnTo>
                        <a:lnTo>
                          <a:pt x="f35" y="f39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9363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vert="horz" wrap="square" lIns="90004" tIns="46798" rIns="90004" bIns="46798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rial" pitchFamily="18"/>
                      <a:ea typeface="SimSun" pitchFamily="2"/>
                      <a:cs typeface="Mangal" pitchFamily="2"/>
                    </a:endParaRPr>
                  </a:p>
                </p:txBody>
              </p:sp>
            </p:grpSp>
          </p:grpSp>
        </p:grpSp>
        <p:grpSp>
          <p:nvGrpSpPr>
            <p:cNvPr id="538" name="Group 720"/>
            <p:cNvGrpSpPr/>
            <p:nvPr/>
          </p:nvGrpSpPr>
          <p:grpSpPr>
            <a:xfrm>
              <a:off x="7903799" y="4306321"/>
              <a:ext cx="218879" cy="359642"/>
              <a:chOff x="7903799" y="4306321"/>
              <a:chExt cx="218879" cy="359642"/>
            </a:xfrm>
          </p:grpSpPr>
          <p:sp>
            <p:nvSpPr>
              <p:cNvPr id="541" name="Freeform 721"/>
              <p:cNvSpPr/>
              <p:nvPr/>
            </p:nvSpPr>
            <p:spPr>
              <a:xfrm>
                <a:off x="7903799" y="4306321"/>
                <a:ext cx="218879" cy="359642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7260"/>
                  <a:gd name="f4" fmla="val 12000"/>
                  <a:gd name="f5" fmla="val 4920"/>
                  <a:gd name="f6" fmla="val 2340"/>
                  <a:gd name="f7" fmla="val 6390"/>
                  <a:gd name="f8" fmla="val 3240"/>
                  <a:gd name="f9" fmla="val 9570"/>
                  <a:gd name="f10" fmla="val 6060"/>
                  <a:gd name="f11" fmla="val 1200"/>
                  <a:gd name="f12" fmla="val 3270"/>
                  <a:gd name="f13" fmla="val 900"/>
                  <a:gd name="f14" fmla="val 2400"/>
                  <a:gd name="f15" fmla="*/ f0 1 7260"/>
                  <a:gd name="f16" fmla="*/ f1 1 12000"/>
                  <a:gd name="f17" fmla="+- f4 0 f2"/>
                  <a:gd name="f18" fmla="+- f3 0 f2"/>
                  <a:gd name="f19" fmla="*/ f18 1 7260"/>
                  <a:gd name="f20" fmla="*/ f17 1 12000"/>
                  <a:gd name="f21" fmla="*/ f2 1 f19"/>
                  <a:gd name="f22" fmla="*/ f3 1 f19"/>
                  <a:gd name="f23" fmla="*/ f2 1 f20"/>
                  <a:gd name="f24" fmla="*/ f4 1 f20"/>
                  <a:gd name="f25" fmla="*/ f21 f15 1"/>
                  <a:gd name="f26" fmla="*/ f22 f15 1"/>
                  <a:gd name="f27" fmla="*/ f24 f16 1"/>
                  <a:gd name="f28" fmla="*/ f23 f1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5" t="f28" r="f26" b="f27"/>
                <a:pathLst>
                  <a:path w="7260" h="12000">
                    <a:moveTo>
                      <a:pt x="f5" y="f2"/>
                    </a:moveTo>
                    <a:lnTo>
                      <a:pt x="f5" y="f6"/>
                    </a:lnTo>
                    <a:lnTo>
                      <a:pt x="f7" y="f6"/>
                    </a:lnTo>
                    <a:lnTo>
                      <a:pt x="f3" y="f8"/>
                    </a:lnTo>
                    <a:lnTo>
                      <a:pt x="f3" y="f9"/>
                    </a:lnTo>
                    <a:lnTo>
                      <a:pt x="f10" y="f4"/>
                    </a:lnTo>
                    <a:lnTo>
                      <a:pt x="f11" y="f4"/>
                    </a:lnTo>
                    <a:lnTo>
                      <a:pt x="f2" y="f9"/>
                    </a:lnTo>
                    <a:lnTo>
                      <a:pt x="f2" y="f12"/>
                    </a:lnTo>
                    <a:lnTo>
                      <a:pt x="f13" y="f6"/>
                    </a:lnTo>
                    <a:lnTo>
                      <a:pt x="f14" y="f6"/>
                    </a:lnTo>
                    <a:lnTo>
                      <a:pt x="f14" y="f2"/>
                    </a:lnTo>
                    <a:lnTo>
                      <a:pt x="f5" y="f2"/>
                    </a:lnTo>
                    <a:close/>
                  </a:path>
                </a:pathLst>
              </a:custGeom>
              <a:solidFill>
                <a:srgbClr val="CD9863"/>
              </a:solidFill>
              <a:ln w="9363" cap="flat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0004" tIns="46798" rIns="90004" bIns="46798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rial" pitchFamily="18"/>
                  <a:ea typeface="SimSun" pitchFamily="2"/>
                  <a:cs typeface="Mangal" pitchFamily="2"/>
                </a:endParaRPr>
              </a:p>
            </p:txBody>
          </p:sp>
          <p:sp>
            <p:nvSpPr>
              <p:cNvPr id="542" name="Freeform 722"/>
              <p:cNvSpPr/>
              <p:nvPr/>
            </p:nvSpPr>
            <p:spPr>
              <a:xfrm>
                <a:off x="7905600" y="4308122"/>
                <a:ext cx="215277" cy="35639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7140"/>
                  <a:gd name="f4" fmla="val 11880"/>
                  <a:gd name="f5" fmla="val 3240"/>
                  <a:gd name="f6" fmla="val 9450"/>
                  <a:gd name="f7" fmla="val 5940"/>
                  <a:gd name="f8" fmla="val 1200"/>
                  <a:gd name="f9" fmla="val 9510"/>
                  <a:gd name="f10" fmla="val 3270"/>
                  <a:gd name="f11" fmla="val 840"/>
                  <a:gd name="f12" fmla="val 2340"/>
                  <a:gd name="f13" fmla="val 2400"/>
                  <a:gd name="f14" fmla="val 4800"/>
                  <a:gd name="f15" fmla="val 6300"/>
                  <a:gd name="f16" fmla="*/ f0 1 7140"/>
                  <a:gd name="f17" fmla="*/ f1 1 11880"/>
                  <a:gd name="f18" fmla="+- f4 0 f2"/>
                  <a:gd name="f19" fmla="+- f3 0 f2"/>
                  <a:gd name="f20" fmla="*/ f19 1 7140"/>
                  <a:gd name="f21" fmla="*/ f18 1 11880"/>
                  <a:gd name="f22" fmla="*/ f2 1 f20"/>
                  <a:gd name="f23" fmla="*/ f3 1 f20"/>
                  <a:gd name="f24" fmla="*/ f2 1 f21"/>
                  <a:gd name="f25" fmla="*/ f4 1 f21"/>
                  <a:gd name="f26" fmla="*/ f22 f16 1"/>
                  <a:gd name="f27" fmla="*/ f23 f16 1"/>
                  <a:gd name="f28" fmla="*/ f25 f17 1"/>
                  <a:gd name="f29" fmla="*/ f24 f17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6" t="f29" r="f27" b="f28"/>
                <a:pathLst>
                  <a:path w="7140" h="11880">
                    <a:moveTo>
                      <a:pt x="f3" y="f5"/>
                    </a:moveTo>
                    <a:lnTo>
                      <a:pt x="f3" y="f6"/>
                    </a:lnTo>
                    <a:lnTo>
                      <a:pt x="f7" y="f4"/>
                    </a:lnTo>
                    <a:lnTo>
                      <a:pt x="f8" y="f4"/>
                    </a:lnTo>
                    <a:lnTo>
                      <a:pt x="f2" y="f9"/>
                    </a:lnTo>
                    <a:lnTo>
                      <a:pt x="f2" y="f10"/>
                    </a:lnTo>
                    <a:lnTo>
                      <a:pt x="f11" y="f12"/>
                    </a:lnTo>
                    <a:lnTo>
                      <a:pt x="f13" y="f12"/>
                    </a:lnTo>
                    <a:lnTo>
                      <a:pt x="f13" y="f2"/>
                    </a:lnTo>
                    <a:lnTo>
                      <a:pt x="f14" y="f2"/>
                    </a:lnTo>
                    <a:lnTo>
                      <a:pt x="f14" y="f12"/>
                    </a:lnTo>
                    <a:lnTo>
                      <a:pt x="f15" y="f12"/>
                    </a:lnTo>
                    <a:lnTo>
                      <a:pt x="f3" y="f5"/>
                    </a:lnTo>
                    <a:close/>
                  </a:path>
                </a:pathLst>
              </a:custGeom>
              <a:solidFill>
                <a:srgbClr val="CD9863"/>
              </a:solidFill>
              <a:ln w="9363" cap="flat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0004" tIns="46798" rIns="90004" bIns="46798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rial" pitchFamily="18"/>
                  <a:ea typeface="SimSun" pitchFamily="2"/>
                  <a:cs typeface="Mangal" pitchFamily="2"/>
                </a:endParaRPr>
              </a:p>
            </p:txBody>
          </p:sp>
          <p:sp>
            <p:nvSpPr>
              <p:cNvPr id="543" name="Freeform 723"/>
              <p:cNvSpPr/>
              <p:nvPr/>
            </p:nvSpPr>
            <p:spPr>
              <a:xfrm>
                <a:off x="7989844" y="4319643"/>
                <a:ext cx="48600" cy="23042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1620"/>
                  <a:gd name="f4" fmla="val 780"/>
                  <a:gd name="f5" fmla="*/ f0 1 1620"/>
                  <a:gd name="f6" fmla="*/ f1 1 780"/>
                  <a:gd name="f7" fmla="+- f4 0 f2"/>
                  <a:gd name="f8" fmla="+- f3 0 f2"/>
                  <a:gd name="f9" fmla="*/ f8 1 1620"/>
                  <a:gd name="f10" fmla="*/ f7 1 780"/>
                  <a:gd name="f11" fmla="*/ f2 1 f9"/>
                  <a:gd name="f12" fmla="*/ f3 1 f9"/>
                  <a:gd name="f13" fmla="*/ f2 1 f10"/>
                  <a:gd name="f14" fmla="*/ f4 1 f10"/>
                  <a:gd name="f15" fmla="*/ f11 f5 1"/>
                  <a:gd name="f16" fmla="*/ f12 f5 1"/>
                  <a:gd name="f17" fmla="*/ f14 f6 1"/>
                  <a:gd name="f18" fmla="*/ f13 f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5" t="f18" r="f16" b="f17"/>
                <a:pathLst>
                  <a:path w="1620" h="780">
                    <a:moveTo>
                      <a:pt x="f2" y="f4"/>
                    </a:moveTo>
                    <a:lnTo>
                      <a:pt x="f2" y="f2"/>
                    </a:lnTo>
                    <a:lnTo>
                      <a:pt x="f3" y="f2"/>
                    </a:lnTo>
                    <a:lnTo>
                      <a:pt x="f3" y="f4"/>
                    </a:lnTo>
                    <a:lnTo>
                      <a:pt x="f2" y="f4"/>
                    </a:lnTo>
                    <a:close/>
                  </a:path>
                </a:pathLst>
              </a:custGeom>
              <a:solidFill>
                <a:srgbClr val="CD9863"/>
              </a:solidFill>
              <a:ln w="9363" cap="flat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0004" tIns="46798" rIns="90004" bIns="46798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rial" pitchFamily="18"/>
                  <a:ea typeface="SimSun" pitchFamily="2"/>
                  <a:cs typeface="Mangal" pitchFamily="2"/>
                </a:endParaRPr>
              </a:p>
            </p:txBody>
          </p:sp>
          <p:sp>
            <p:nvSpPr>
              <p:cNvPr id="571" name="Freeform 724"/>
              <p:cNvSpPr/>
              <p:nvPr/>
            </p:nvSpPr>
            <p:spPr>
              <a:xfrm>
                <a:off x="7939442" y="4377964"/>
                <a:ext cx="145801" cy="21239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840"/>
                  <a:gd name="f4" fmla="val 7080"/>
                  <a:gd name="f5" fmla="val 3680"/>
                  <a:gd name="f6" fmla="val 760"/>
                  <a:gd name="f7" fmla="val 5260"/>
                  <a:gd name="f8" fmla="val 4060"/>
                  <a:gd name="f9" fmla="val 880"/>
                  <a:gd name="f10" fmla="val 5300"/>
                  <a:gd name="f11" fmla="val 740"/>
                  <a:gd name="f12" fmla="val 1280"/>
                  <a:gd name="f13" fmla="*/ f0 1 4840"/>
                  <a:gd name="f14" fmla="*/ f1 1 7080"/>
                  <a:gd name="f15" fmla="+- f4 0 f2"/>
                  <a:gd name="f16" fmla="+- f3 0 f2"/>
                  <a:gd name="f17" fmla="*/ f16 1 4840"/>
                  <a:gd name="f18" fmla="*/ f15 1 7080"/>
                  <a:gd name="f19" fmla="*/ f2 1 f17"/>
                  <a:gd name="f20" fmla="*/ f3 1 f17"/>
                  <a:gd name="f21" fmla="*/ f2 1 f18"/>
                  <a:gd name="f22" fmla="*/ f4 1 f18"/>
                  <a:gd name="f23" fmla="*/ f19 f13 1"/>
                  <a:gd name="f24" fmla="*/ f20 f13 1"/>
                  <a:gd name="f25" fmla="*/ f22 f14 1"/>
                  <a:gd name="f26" fmla="*/ f21 f14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3" t="f26" r="f24" b="f25"/>
                <a:pathLst>
                  <a:path w="4840" h="7080">
                    <a:moveTo>
                      <a:pt x="f5" y="f2"/>
                    </a:moveTo>
                    <a:lnTo>
                      <a:pt x="f3" y="f6"/>
                    </a:lnTo>
                    <a:lnTo>
                      <a:pt x="f3" y="f7"/>
                    </a:lnTo>
                    <a:lnTo>
                      <a:pt x="f8" y="f4"/>
                    </a:lnTo>
                    <a:lnTo>
                      <a:pt x="f9" y="f4"/>
                    </a:lnTo>
                    <a:lnTo>
                      <a:pt x="f2" y="f10"/>
                    </a:lnTo>
                    <a:lnTo>
                      <a:pt x="f2" y="f11"/>
                    </a:lnTo>
                    <a:lnTo>
                      <a:pt x="f12" y="f2"/>
                    </a:lnTo>
                    <a:lnTo>
                      <a:pt x="f5" y="f2"/>
                    </a:lnTo>
                    <a:close/>
                  </a:path>
                </a:pathLst>
              </a:custGeom>
              <a:solidFill>
                <a:srgbClr val="CD9863"/>
              </a:solidFill>
              <a:ln w="9363" cap="flat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0004" tIns="46798" rIns="90004" bIns="46798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rial" pitchFamily="18"/>
                  <a:ea typeface="SimSun" pitchFamily="2"/>
                  <a:cs typeface="Mangal" pitchFamily="2"/>
                </a:endParaRPr>
              </a:p>
            </p:txBody>
          </p:sp>
          <p:sp>
            <p:nvSpPr>
              <p:cNvPr id="572" name="Freeform 725"/>
              <p:cNvSpPr/>
              <p:nvPr/>
            </p:nvSpPr>
            <p:spPr>
              <a:xfrm>
                <a:off x="7977600" y="4401363"/>
                <a:ext cx="72722" cy="132121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414"/>
                  <a:gd name="f4" fmla="val 4402"/>
                  <a:gd name="f5" fmla="*/ f0 1 2414"/>
                  <a:gd name="f6" fmla="*/ f1 1 4402"/>
                  <a:gd name="f7" fmla="+- f4 0 f2"/>
                  <a:gd name="f8" fmla="+- f3 0 f2"/>
                  <a:gd name="f9" fmla="*/ f8 1 2414"/>
                  <a:gd name="f10" fmla="*/ f7 1 4402"/>
                  <a:gd name="f11" fmla="*/ f2 1 f9"/>
                  <a:gd name="f12" fmla="*/ f3 1 f9"/>
                  <a:gd name="f13" fmla="*/ f2 1 f10"/>
                  <a:gd name="f14" fmla="*/ f4 1 f10"/>
                  <a:gd name="f15" fmla="*/ f11 f5 1"/>
                  <a:gd name="f16" fmla="*/ f12 f5 1"/>
                  <a:gd name="f17" fmla="*/ f14 f6 1"/>
                  <a:gd name="f18" fmla="*/ f13 f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5" t="f18" r="f16" b="f17"/>
                <a:pathLst>
                  <a:path w="2414" h="4402">
                    <a:moveTo>
                      <a:pt x="f2" y="f2"/>
                    </a:moveTo>
                    <a:lnTo>
                      <a:pt x="f3" y="f2"/>
                    </a:lnTo>
                    <a:lnTo>
                      <a:pt x="f3" y="f4"/>
                    </a:lnTo>
                    <a:lnTo>
                      <a:pt x="f2" y="f4"/>
                    </a:lnTo>
                    <a:lnTo>
                      <a:pt x="f2" y="f2"/>
                    </a:lnTo>
                    <a:close/>
                  </a:path>
                </a:pathLst>
              </a:custGeom>
              <a:solidFill>
                <a:srgbClr val="CD9863"/>
              </a:solidFill>
              <a:ln w="9363" cap="flat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0004" tIns="46798" rIns="90004" bIns="46798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rial" pitchFamily="18"/>
                  <a:ea typeface="SimSun" pitchFamily="2"/>
                  <a:cs typeface="Mangal" pitchFamily="2"/>
                </a:endParaRPr>
              </a:p>
            </p:txBody>
          </p:sp>
        </p:grpSp>
        <p:sp>
          <p:nvSpPr>
            <p:cNvPr id="539" name="Freeform 726"/>
            <p:cNvSpPr/>
            <p:nvPr/>
          </p:nvSpPr>
          <p:spPr>
            <a:xfrm>
              <a:off x="7898760" y="4226402"/>
              <a:ext cx="222116" cy="207001"/>
            </a:xfrm>
            <a:custGeom>
              <a:avLst>
                <a:gd name="f0" fmla="val 12960"/>
                <a:gd name="f1" fmla="val 19440"/>
                <a:gd name="f2" fmla="val 14400"/>
              </a:avLst>
              <a:gdLst>
                <a:gd name="f3" fmla="val 21600000"/>
                <a:gd name="f4" fmla="val 10800000"/>
                <a:gd name="f5" fmla="val 5400000"/>
                <a:gd name="f6" fmla="val 180"/>
                <a:gd name="f7" fmla="val w"/>
                <a:gd name="f8" fmla="val h"/>
                <a:gd name="f9" fmla="val 0"/>
                <a:gd name="f10" fmla="val 21600"/>
                <a:gd name="f11" fmla="*/ 5419351 1 1725033"/>
                <a:gd name="f12" fmla="*/ 21600 2 1"/>
                <a:gd name="f13" fmla="*/ 21600 21600 1"/>
                <a:gd name="f14" fmla="*/ 21600 2195 1"/>
                <a:gd name="f15" fmla="*/ 21600 14189 1"/>
                <a:gd name="f16" fmla="val -2147483647"/>
                <a:gd name="f17" fmla="val 2147483647"/>
                <a:gd name="f18" fmla="+- 0 0 0"/>
                <a:gd name="f19" fmla="*/ f7 1 21600"/>
                <a:gd name="f20" fmla="*/ f8 1 21600"/>
                <a:gd name="f21" fmla="*/ f14 1 16384"/>
                <a:gd name="f22" fmla="*/ f15 1 16384"/>
                <a:gd name="f23" fmla="min 0 f12"/>
                <a:gd name="f24" fmla="max 0 f12"/>
                <a:gd name="f25" fmla="+- f10 0 f9"/>
                <a:gd name="f26" fmla="pin 0 f1 21600"/>
                <a:gd name="f27" fmla="pin 0 f2 21600"/>
                <a:gd name="f28" fmla="*/ f18 f4 1"/>
                <a:gd name="f29" fmla="val f26"/>
                <a:gd name="f30" fmla="val f27"/>
                <a:gd name="f31" fmla="+- f24 0 f23"/>
                <a:gd name="f32" fmla="*/ f25 1 21600"/>
                <a:gd name="f33" fmla="*/ f26 f20 1"/>
                <a:gd name="f34" fmla="*/ f27 f19 1"/>
                <a:gd name="f35" fmla="*/ f21 f19 1"/>
                <a:gd name="f36" fmla="*/ f22 f19 1"/>
                <a:gd name="f37" fmla="*/ f28 1 f6"/>
                <a:gd name="f38" fmla="*/ f10 f19 1"/>
                <a:gd name="f39" fmla="+- f29 f29 0"/>
                <a:gd name="f40" fmla="+- 21600 0 f30"/>
                <a:gd name="f41" fmla="*/ f31 1 2"/>
                <a:gd name="f42" fmla="*/ 21600 f32 1"/>
                <a:gd name="f43" fmla="*/ 0 f32 1"/>
                <a:gd name="f44" fmla="+- f37 0 f5"/>
                <a:gd name="f45" fmla="*/ f30 f19 1"/>
                <a:gd name="f46" fmla="+- f39 0 21600"/>
                <a:gd name="f47" fmla="*/ f40 1 21600"/>
                <a:gd name="f48" fmla="*/ f40 f40 1"/>
                <a:gd name="f49" fmla="+- f23 f41 0"/>
                <a:gd name="f50" fmla="*/ f42 1 f32"/>
                <a:gd name="f51" fmla="*/ f43 1 f32"/>
                <a:gd name="f52" fmla="+- f46 f29 0"/>
                <a:gd name="f53" fmla="*/ f47 f47 1"/>
                <a:gd name="f54" fmla="+- f46 0 128"/>
                <a:gd name="f55" fmla="+- f13 0 f48"/>
                <a:gd name="f56" fmla="+- f10 0 f49"/>
                <a:gd name="f57" fmla="+- 0 0 f49"/>
                <a:gd name="f58" fmla="+- f30 0 f49"/>
                <a:gd name="f59" fmla="*/ f50 f19 1"/>
                <a:gd name="f60" fmla="*/ f50 f20 1"/>
                <a:gd name="f61" fmla="*/ f51 f19 1"/>
                <a:gd name="f62" fmla="+- 1 0 f53"/>
                <a:gd name="f63" fmla="sqrt f55"/>
                <a:gd name="f64" fmla="+- 0 0 f58"/>
                <a:gd name="f65" fmla="+- 0 0 f56"/>
                <a:gd name="f66" fmla="+- 0 0 f57"/>
                <a:gd name="f67" fmla="sqrt f62"/>
                <a:gd name="f68" fmla="+- f63 21600 0"/>
                <a:gd name="f69" fmla="+- 0 0 f66"/>
                <a:gd name="f70" fmla="+- 0 0 f64"/>
                <a:gd name="f71" fmla="+- 0 0 f65"/>
                <a:gd name="f72" fmla="*/ f13 1 f68"/>
                <a:gd name="f73" fmla="+- f72 64 0"/>
                <a:gd name="f74" fmla="pin f73 f0 f54"/>
                <a:gd name="f75" fmla="val f74"/>
                <a:gd name="f76" fmla="*/ f74 f20 1"/>
                <a:gd name="f77" fmla="+- f75 21600 0"/>
                <a:gd name="f78" fmla="+- f52 0 f75"/>
                <a:gd name="f79" fmla="+- 21600 f75 0"/>
                <a:gd name="f80" fmla="+- f46 0 f75"/>
                <a:gd name="f81" fmla="+- f77 0 f29"/>
                <a:gd name="f82" fmla="*/ f78 1 2"/>
                <a:gd name="f83" fmla="*/ f79 1 2"/>
                <a:gd name="f84" fmla="*/ f80 1 2"/>
                <a:gd name="f85" fmla="min f80 f29"/>
                <a:gd name="f86" fmla="max f80 f29"/>
                <a:gd name="f87" fmla="*/ f81 1 2"/>
                <a:gd name="f88" fmla="min 0 f81"/>
                <a:gd name="f89" fmla="max 0 f81"/>
                <a:gd name="f90" fmla="+- f86 0 f85"/>
                <a:gd name="f91" fmla="*/ f83 f20 1"/>
                <a:gd name="f92" fmla="*/ f84 f20 1"/>
                <a:gd name="f93" fmla="*/ f87 f67 1"/>
                <a:gd name="f94" fmla="+- f87 f82 0"/>
                <a:gd name="f95" fmla="*/ f87 1 2"/>
                <a:gd name="f96" fmla="+- f89 0 f88"/>
                <a:gd name="f97" fmla="*/ f90 1 2"/>
                <a:gd name="f98" fmla="+- f87 f93 0"/>
                <a:gd name="f99" fmla="+- f82 f93 0"/>
                <a:gd name="f100" fmla="*/ f94 1 2"/>
                <a:gd name="f101" fmla="+- f29 0 f95"/>
                <a:gd name="f102" fmla="*/ f96 1 2"/>
                <a:gd name="f103" fmla="+- f85 f97 0"/>
                <a:gd name="f104" fmla="*/ f41 f97 1"/>
                <a:gd name="f105" fmla="*/ f95 f20 1"/>
                <a:gd name="f106" fmla="+- f98 f29 0"/>
                <a:gd name="f107" fmla="+- f100 0 f87"/>
                <a:gd name="f108" fmla="+- f88 f102 0"/>
                <a:gd name="f109" fmla="*/ f41 f102 1"/>
                <a:gd name="f110" fmla="+- f82 0 f103"/>
                <a:gd name="f111" fmla="+- f99 0 f103"/>
                <a:gd name="f112" fmla="+- f100 0 f103"/>
                <a:gd name="f113" fmla="+- f80 0 f103"/>
                <a:gd name="f114" fmla="*/ f101 f20 1"/>
                <a:gd name="f115" fmla="*/ f100 f20 1"/>
                <a:gd name="f116" fmla="+- f106 0 21600"/>
                <a:gd name="f117" fmla="*/ f107 1 f87"/>
                <a:gd name="f118" fmla="+- 0 0 f108"/>
                <a:gd name="f119" fmla="+- f87 0 f108"/>
                <a:gd name="f120" fmla="+- 0 0 f110"/>
                <a:gd name="f121" fmla="+- 0 0 f111"/>
                <a:gd name="f122" fmla="+- f98 0 f108"/>
                <a:gd name="f123" fmla="+- f100 0 f108"/>
                <a:gd name="f124" fmla="+- 0 0 f113"/>
                <a:gd name="f125" fmla="+- f106 0 f75"/>
                <a:gd name="f126" fmla="+- 0 0 f112"/>
                <a:gd name="f127" fmla="*/ f117 f117 1"/>
                <a:gd name="f128" fmla="+- 0 0 f119"/>
                <a:gd name="f129" fmla="+- 0 0 f122"/>
                <a:gd name="f130" fmla="+- 0 0 f123"/>
                <a:gd name="f131" fmla="+- 0 0 f120"/>
                <a:gd name="f132" fmla="+- 0 0 f121"/>
                <a:gd name="f133" fmla="+- 0 0 f124"/>
                <a:gd name="f134" fmla="+- 0 0 f118"/>
                <a:gd name="f135" fmla="+- 0 0 f126"/>
                <a:gd name="f136" fmla="*/ f125 f20 1"/>
                <a:gd name="f137" fmla="*/ f116 f20 1"/>
                <a:gd name="f138" fmla="at2 f69 f131"/>
                <a:gd name="f139" fmla="at2 f70 f132"/>
                <a:gd name="f140" fmla="at2 f71 f133"/>
                <a:gd name="f141" fmla="+- 1 0 f127"/>
                <a:gd name="f142" fmla="+- 0 0 f134"/>
                <a:gd name="f143" fmla="+- 0 0 f128"/>
                <a:gd name="f144" fmla="+- 0 0 f129"/>
                <a:gd name="f145" fmla="+- 0 0 f130"/>
                <a:gd name="f146" fmla="+- f138 f5 0"/>
                <a:gd name="f147" fmla="+- f139 f5 0"/>
                <a:gd name="f148" fmla="+- f140 f5 0"/>
                <a:gd name="f149" fmla="at2 f71 f142"/>
                <a:gd name="f150" fmla="at2 f69 f143"/>
                <a:gd name="f151" fmla="at2 f70 f144"/>
                <a:gd name="f152" fmla="sqrt f141"/>
                <a:gd name="f153" fmla="*/ f146 f11 1"/>
                <a:gd name="f154" fmla="*/ f147 f11 1"/>
                <a:gd name="f155" fmla="*/ f148 f11 1"/>
                <a:gd name="f156" fmla="+- f149 f5 0"/>
                <a:gd name="f157" fmla="+- f150 f5 0"/>
                <a:gd name="f158" fmla="+- f151 f5 0"/>
                <a:gd name="f159" fmla="*/ 21600 f152 1"/>
                <a:gd name="f160" fmla="*/ f153 1 f4"/>
                <a:gd name="f161" fmla="*/ f154 1 f4"/>
                <a:gd name="f162" fmla="*/ f155 1 f4"/>
                <a:gd name="f163" fmla="*/ f156 f11 1"/>
                <a:gd name="f164" fmla="*/ f157 f11 1"/>
                <a:gd name="f165" fmla="*/ f158 f11 1"/>
                <a:gd name="f166" fmla="+- 21600 0 f159"/>
                <a:gd name="f167" fmla="+- 0 0 f160"/>
                <a:gd name="f168" fmla="+- 0 0 f161"/>
                <a:gd name="f169" fmla="+- 0 0 f162"/>
                <a:gd name="f170" fmla="*/ f163 1 f4"/>
                <a:gd name="f171" fmla="*/ f164 1 f4"/>
                <a:gd name="f172" fmla="*/ f165 1 f4"/>
                <a:gd name="f173" fmla="+- f166 0 f49"/>
                <a:gd name="f174" fmla="val f167"/>
                <a:gd name="f175" fmla="val f168"/>
                <a:gd name="f176" fmla="val f169"/>
                <a:gd name="f177" fmla="+- 0 0 f170"/>
                <a:gd name="f178" fmla="+- 0 0 f171"/>
                <a:gd name="f179" fmla="+- 0 0 f172"/>
                <a:gd name="f180" fmla="+- 0 0 f173"/>
                <a:gd name="f181" fmla="+- 0 0 f174"/>
                <a:gd name="f182" fmla="+- 0 0 f175"/>
                <a:gd name="f183" fmla="+- 0 0 f176"/>
                <a:gd name="f184" fmla="val f177"/>
                <a:gd name="f185" fmla="val f178"/>
                <a:gd name="f186" fmla="val f179"/>
                <a:gd name="f187" fmla="+- 0 0 f180"/>
                <a:gd name="f188" fmla="*/ f181 f4 1"/>
                <a:gd name="f189" fmla="*/ f182 f4 1"/>
                <a:gd name="f190" fmla="*/ f183 f4 1"/>
                <a:gd name="f191" fmla="+- 0 0 f184"/>
                <a:gd name="f192" fmla="+- 0 0 f185"/>
                <a:gd name="f193" fmla="+- 0 0 f186"/>
                <a:gd name="f194" fmla="at2 f187 f145"/>
                <a:gd name="f195" fmla="at2 f187 f135"/>
                <a:gd name="f196" fmla="*/ f188 1 f11"/>
                <a:gd name="f197" fmla="*/ f189 1 f11"/>
                <a:gd name="f198" fmla="*/ f190 1 f11"/>
                <a:gd name="f199" fmla="*/ f191 f4 1"/>
                <a:gd name="f200" fmla="*/ f192 f4 1"/>
                <a:gd name="f201" fmla="*/ f193 f4 1"/>
                <a:gd name="f202" fmla="+- f194 f5 0"/>
                <a:gd name="f203" fmla="+- f195 f5 0"/>
                <a:gd name="f204" fmla="+- f196 0 f5"/>
                <a:gd name="f205" fmla="+- f197 0 f5"/>
                <a:gd name="f206" fmla="+- f198 0 f5"/>
                <a:gd name="f207" fmla="*/ f199 1 f11"/>
                <a:gd name="f208" fmla="*/ f200 1 f11"/>
                <a:gd name="f209" fmla="*/ f201 1 f11"/>
                <a:gd name="f210" fmla="*/ f202 f11 1"/>
                <a:gd name="f211" fmla="*/ f203 f11 1"/>
                <a:gd name="f212" fmla="+- f207 0 f5"/>
                <a:gd name="f213" fmla="+- f208 0 f5"/>
                <a:gd name="f214" fmla="+- f209 0 f5"/>
                <a:gd name="f215" fmla="*/ f210 1 f4"/>
                <a:gd name="f216" fmla="*/ f211 1 f4"/>
                <a:gd name="f217" fmla="+- f205 0 f204"/>
                <a:gd name="f218" fmla="+- f204 f5 0"/>
                <a:gd name="f219" fmla="+- 0 0 f215"/>
                <a:gd name="f220" fmla="+- 0 0 f216"/>
                <a:gd name="f221" fmla="+- f213 0 f212"/>
                <a:gd name="f222" fmla="+- f217 0 f3"/>
                <a:gd name="f223" fmla="*/ f218 f11 1"/>
                <a:gd name="f224" fmla="+- f212 f5 0"/>
                <a:gd name="f225" fmla="+- f214 f5 0"/>
                <a:gd name="f226" fmla="+- f213 f5 0"/>
                <a:gd name="f227" fmla="val f219"/>
                <a:gd name="f228" fmla="val f220"/>
                <a:gd name="f229" fmla="+- f221 0 f3"/>
                <a:gd name="f230" fmla="?: f217 f222 f217"/>
                <a:gd name="f231" fmla="*/ f223 1 f4"/>
                <a:gd name="f232" fmla="*/ f224 f11 1"/>
                <a:gd name="f233" fmla="*/ f225 f11 1"/>
                <a:gd name="f234" fmla="*/ f226 f11 1"/>
                <a:gd name="f235" fmla="+- 0 0 f227"/>
                <a:gd name="f236" fmla="+- 0 0 f228"/>
                <a:gd name="f237" fmla="?: f221 f229 f221"/>
                <a:gd name="f238" fmla="+- 0 0 f231"/>
                <a:gd name="f239" fmla="*/ f232 1 f4"/>
                <a:gd name="f240" fmla="*/ f233 1 f4"/>
                <a:gd name="f241" fmla="*/ f234 1 f4"/>
                <a:gd name="f242" fmla="*/ f235 f4 1"/>
                <a:gd name="f243" fmla="*/ f236 f4 1"/>
                <a:gd name="f244" fmla="+- 0 0 f238"/>
                <a:gd name="f245" fmla="+- 0 0 f239"/>
                <a:gd name="f246" fmla="+- 0 0 f240"/>
                <a:gd name="f247" fmla="+- 0 0 f241"/>
                <a:gd name="f248" fmla="*/ f242 1 f11"/>
                <a:gd name="f249" fmla="*/ f243 1 f11"/>
                <a:gd name="f250" fmla="*/ f244 f4 1"/>
                <a:gd name="f251" fmla="+- 0 0 f245"/>
                <a:gd name="f252" fmla="+- 0 0 f246"/>
                <a:gd name="f253" fmla="+- 0 0 f247"/>
                <a:gd name="f254" fmla="+- f248 0 f5"/>
                <a:gd name="f255" fmla="+- f249 0 f5"/>
                <a:gd name="f256" fmla="*/ f250 1 f11"/>
                <a:gd name="f257" fmla="*/ f251 f4 1"/>
                <a:gd name="f258" fmla="*/ f252 f4 1"/>
                <a:gd name="f259" fmla="*/ f253 f4 1"/>
                <a:gd name="f260" fmla="+- f254 0 f214"/>
                <a:gd name="f261" fmla="+- f206 0 f255"/>
                <a:gd name="f262" fmla="+- f254 0 f213"/>
                <a:gd name="f263" fmla="+- f256 0 f5"/>
                <a:gd name="f264" fmla="*/ f257 1 f11"/>
                <a:gd name="f265" fmla="*/ f258 1 f11"/>
                <a:gd name="f266" fmla="*/ f259 1 f11"/>
                <a:gd name="f267" fmla="+- f255 f5 0"/>
                <a:gd name="f268" fmla="cos 1 f263"/>
                <a:gd name="f269" fmla="sin 1 f263"/>
                <a:gd name="f270" fmla="+- f260 f3 0"/>
                <a:gd name="f271" fmla="+- f261 f3 0"/>
                <a:gd name="f272" fmla="+- f262 0 f3"/>
                <a:gd name="f273" fmla="+- f264 0 f5"/>
                <a:gd name="f274" fmla="+- f265 0 f5"/>
                <a:gd name="f275" fmla="+- f266 0 f5"/>
                <a:gd name="f276" fmla="*/ f267 f11 1"/>
                <a:gd name="f277" fmla="+- 0 0 f268"/>
                <a:gd name="f278" fmla="+- 0 0 f269"/>
                <a:gd name="f279" fmla="cos 1 f273"/>
                <a:gd name="f280" fmla="sin 1 f273"/>
                <a:gd name="f281" fmla="cos 1 f274"/>
                <a:gd name="f282" fmla="sin 1 f274"/>
                <a:gd name="f283" fmla="cos 1 f275"/>
                <a:gd name="f284" fmla="sin 1 f275"/>
                <a:gd name="f285" fmla="?: f260 f260 f270"/>
                <a:gd name="f286" fmla="?: f261 f261 f271"/>
                <a:gd name="f287" fmla="?: f262 f272 f262"/>
                <a:gd name="f288" fmla="*/ f276 1 f4"/>
                <a:gd name="f289" fmla="+- 0 0 f277"/>
                <a:gd name="f290" fmla="+- 0 0 f278"/>
                <a:gd name="f291" fmla="+- 0 0 f279"/>
                <a:gd name="f292" fmla="+- 0 0 f280"/>
                <a:gd name="f293" fmla="+- 0 0 f281"/>
                <a:gd name="f294" fmla="+- 0 0 f282"/>
                <a:gd name="f295" fmla="+- 0 0 f283"/>
                <a:gd name="f296" fmla="+- 0 0 f284"/>
                <a:gd name="f297" fmla="+- 0 0 f288"/>
                <a:gd name="f298" fmla="val f289"/>
                <a:gd name="f299" fmla="val f290"/>
                <a:gd name="f300" fmla="+- 0 0 f291"/>
                <a:gd name="f301" fmla="+- 0 0 f292"/>
                <a:gd name="f302" fmla="+- 0 0 f293"/>
                <a:gd name="f303" fmla="+- 0 0 f294"/>
                <a:gd name="f304" fmla="+- 0 0 f295"/>
                <a:gd name="f305" fmla="+- 0 0 f296"/>
                <a:gd name="f306" fmla="+- 0 0 f297"/>
                <a:gd name="f307" fmla="+- 0 0 f298"/>
                <a:gd name="f308" fmla="+- 0 0 f299"/>
                <a:gd name="f309" fmla="val f300"/>
                <a:gd name="f310" fmla="val f301"/>
                <a:gd name="f311" fmla="val f302"/>
                <a:gd name="f312" fmla="val f303"/>
                <a:gd name="f313" fmla="val f304"/>
                <a:gd name="f314" fmla="val f305"/>
                <a:gd name="f315" fmla="*/ f306 f4 1"/>
                <a:gd name="f316" fmla="+- 0 0 f309"/>
                <a:gd name="f317" fmla="+- 0 0 f310"/>
                <a:gd name="f318" fmla="+- 0 0 f311"/>
                <a:gd name="f319" fmla="+- 0 0 f312"/>
                <a:gd name="f320" fmla="+- 0 0 f313"/>
                <a:gd name="f321" fmla="+- 0 0 f314"/>
                <a:gd name="f322" fmla="*/ f97 f307 1"/>
                <a:gd name="f323" fmla="*/ f41 f308 1"/>
                <a:gd name="f324" fmla="*/ f315 1 f11"/>
                <a:gd name="f325" fmla="*/ f102 f316 1"/>
                <a:gd name="f326" fmla="*/ f41 f317 1"/>
                <a:gd name="f327" fmla="*/ f322 f322 1"/>
                <a:gd name="f328" fmla="*/ f323 f323 1"/>
                <a:gd name="f329" fmla="*/ f102 f318 1"/>
                <a:gd name="f330" fmla="*/ f41 f319 1"/>
                <a:gd name="f331" fmla="*/ f102 f320 1"/>
                <a:gd name="f332" fmla="*/ f41 f321 1"/>
                <a:gd name="f333" fmla="+- f324 0 f5"/>
                <a:gd name="f334" fmla="*/ f325 f325 1"/>
                <a:gd name="f335" fmla="*/ f326 f326 1"/>
                <a:gd name="f336" fmla="+- f327 f328 0"/>
                <a:gd name="f337" fmla="*/ f329 f329 1"/>
                <a:gd name="f338" fmla="*/ f330 f330 1"/>
                <a:gd name="f339" fmla="*/ f331 f331 1"/>
                <a:gd name="f340" fmla="*/ f332 f332 1"/>
                <a:gd name="f341" fmla="cos 1 f333"/>
                <a:gd name="f342" fmla="sin 1 f333"/>
                <a:gd name="f343" fmla="+- 0 0 f341"/>
                <a:gd name="f344" fmla="+- 0 0 f342"/>
                <a:gd name="f345" fmla="+- f334 f335 0"/>
                <a:gd name="f346" fmla="sqrt f336"/>
                <a:gd name="f347" fmla="+- f337 f338 0"/>
                <a:gd name="f348" fmla="+- f339 f340 0"/>
                <a:gd name="f349" fmla="+- 0 0 f343"/>
                <a:gd name="f350" fmla="+- 0 0 f344"/>
                <a:gd name="f351" fmla="sqrt f345"/>
                <a:gd name="f352" fmla="*/ f104 1 f346"/>
                <a:gd name="f353" fmla="sqrt f347"/>
                <a:gd name="f354" fmla="sqrt f348"/>
                <a:gd name="f355" fmla="val f349"/>
                <a:gd name="f356" fmla="val f350"/>
                <a:gd name="f357" fmla="*/ f109 1 f351"/>
                <a:gd name="f358" fmla="*/ f307 f352 1"/>
                <a:gd name="f359" fmla="*/ f308 f352 1"/>
                <a:gd name="f360" fmla="*/ f109 1 f353"/>
                <a:gd name="f361" fmla="*/ f109 1 f354"/>
                <a:gd name="f362" fmla="+- 0 0 f355"/>
                <a:gd name="f363" fmla="+- 0 0 f356"/>
                <a:gd name="f364" fmla="*/ f316 f357 1"/>
                <a:gd name="f365" fmla="*/ f317 f357 1"/>
                <a:gd name="f366" fmla="+- f49 0 f358"/>
                <a:gd name="f367" fmla="+- f103 0 f359"/>
                <a:gd name="f368" fmla="*/ f318 f360 1"/>
                <a:gd name="f369" fmla="*/ f319 f360 1"/>
                <a:gd name="f370" fmla="*/ f320 f361 1"/>
                <a:gd name="f371" fmla="*/ f321 f361 1"/>
                <a:gd name="f372" fmla="+- f49 0 f364"/>
                <a:gd name="f373" fmla="+- f108 0 f365"/>
                <a:gd name="f374" fmla="+- f49 0 f368"/>
                <a:gd name="f375" fmla="+- f108 0 f369"/>
                <a:gd name="f376" fmla="*/ f97 f362 1"/>
                <a:gd name="f377" fmla="*/ f41 f363 1"/>
                <a:gd name="f378" fmla="+- f49 0 f370"/>
                <a:gd name="f379" fmla="+- f108 0 f371"/>
                <a:gd name="f380" fmla="*/ f376 f376 1"/>
                <a:gd name="f381" fmla="*/ f377 f377 1"/>
                <a:gd name="f382" fmla="+- f380 f381 0"/>
                <a:gd name="f383" fmla="sqrt f382"/>
                <a:gd name="f384" fmla="*/ f104 1 f383"/>
                <a:gd name="f385" fmla="*/ f362 f384 1"/>
                <a:gd name="f386" fmla="*/ f363 f384 1"/>
                <a:gd name="f387" fmla="+- f49 0 f385"/>
                <a:gd name="f388" fmla="+- f103 0 f386"/>
              </a:gdLst>
              <a:ahLst>
                <a:ahXY gdRefY="f0" minY="f73" maxY="f54">
                  <a:pos x="f59" y="f76"/>
                </a:ahXY>
                <a:ahXY gdRefY="f1" minY="f9" maxY="f10">
                  <a:pos x="f59" y="f33"/>
                </a:ahXY>
                <a:ahXY gdRefX="f2" minX="f9" maxX="f10">
                  <a:pos x="f34" y="f60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4">
                  <a:pos x="f61" y="f115"/>
                </a:cxn>
                <a:cxn ang="f44">
                  <a:pos x="f45" y="f136"/>
                </a:cxn>
                <a:cxn ang="f44">
                  <a:pos x="f38" y="f91"/>
                </a:cxn>
                <a:cxn ang="f44">
                  <a:pos x="f45" y="f137"/>
                </a:cxn>
                <a:cxn ang="f44">
                  <a:pos x="f38" y="f92"/>
                </a:cxn>
              </a:cxnLst>
              <a:rect l="f35" t="f105" r="f36" b="f114"/>
              <a:pathLst>
                <a:path w="21600" h="21600">
                  <a:moveTo>
                    <a:pt x="f372" y="f373"/>
                  </a:moveTo>
                  <a:arcTo wR="f41" hR="f102" stAng="f212" swAng="f237"/>
                  <a:moveTo>
                    <a:pt x="f366" y="f367"/>
                  </a:moveTo>
                  <a:arcTo wR="f41" hR="f97" stAng="f204" swAng="f230"/>
                  <a:lnTo>
                    <a:pt x="f30" y="f125"/>
                  </a:lnTo>
                  <a:lnTo>
                    <a:pt x="f10" y="f83"/>
                  </a:lnTo>
                  <a:lnTo>
                    <a:pt x="f30" y="f116"/>
                  </a:lnTo>
                  <a:lnTo>
                    <a:pt x="f374" y="f375"/>
                  </a:lnTo>
                  <a:arcTo wR="f41" hR="f102" stAng="f214" swAng="f285"/>
                  <a:lnTo>
                    <a:pt x="f387" y="f388"/>
                  </a:lnTo>
                  <a:arcTo wR="f41" hR="f97" stAng="f255" swAng="f286"/>
                  <a:close/>
                </a:path>
                <a:path w="21600" h="21600" fill="none">
                  <a:moveTo>
                    <a:pt x="f378" y="f379"/>
                  </a:moveTo>
                  <a:arcTo wR="f41" hR="f102" stAng="f213" swAng="f287"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0004" tIns="46798" rIns="90004" bIns="46798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540" name="Freeform 727"/>
            <p:cNvSpPr/>
            <p:nvPr/>
          </p:nvSpPr>
          <p:spPr>
            <a:xfrm flipH="1">
              <a:off x="7821722" y="4191481"/>
              <a:ext cx="222116" cy="207001"/>
            </a:xfrm>
            <a:custGeom>
              <a:avLst>
                <a:gd name="f0" fmla="val 12960"/>
                <a:gd name="f1" fmla="val 19440"/>
                <a:gd name="f2" fmla="val 14400"/>
              </a:avLst>
              <a:gdLst>
                <a:gd name="f3" fmla="val 21600000"/>
                <a:gd name="f4" fmla="val 10800000"/>
                <a:gd name="f5" fmla="val 5400000"/>
                <a:gd name="f6" fmla="val 180"/>
                <a:gd name="f7" fmla="val w"/>
                <a:gd name="f8" fmla="val h"/>
                <a:gd name="f9" fmla="val 0"/>
                <a:gd name="f10" fmla="val 21600"/>
                <a:gd name="f11" fmla="*/ 5419351 1 1725033"/>
                <a:gd name="f12" fmla="*/ 21600 2 1"/>
                <a:gd name="f13" fmla="*/ 21600 21600 1"/>
                <a:gd name="f14" fmla="*/ 21600 2195 1"/>
                <a:gd name="f15" fmla="*/ 21600 14189 1"/>
                <a:gd name="f16" fmla="val -2147483647"/>
                <a:gd name="f17" fmla="val 2147483647"/>
                <a:gd name="f18" fmla="+- 0 0 0"/>
                <a:gd name="f19" fmla="*/ f7 1 21600"/>
                <a:gd name="f20" fmla="*/ f8 1 21600"/>
                <a:gd name="f21" fmla="*/ f14 1 16384"/>
                <a:gd name="f22" fmla="*/ f15 1 16384"/>
                <a:gd name="f23" fmla="min 0 f12"/>
                <a:gd name="f24" fmla="max 0 f12"/>
                <a:gd name="f25" fmla="+- f10 0 f9"/>
                <a:gd name="f26" fmla="pin 0 f1 21600"/>
                <a:gd name="f27" fmla="pin 0 f2 21600"/>
                <a:gd name="f28" fmla="*/ f18 f4 1"/>
                <a:gd name="f29" fmla="val f26"/>
                <a:gd name="f30" fmla="val f27"/>
                <a:gd name="f31" fmla="+- f24 0 f23"/>
                <a:gd name="f32" fmla="*/ f25 1 21600"/>
                <a:gd name="f33" fmla="*/ f26 f20 1"/>
                <a:gd name="f34" fmla="*/ f27 f19 1"/>
                <a:gd name="f35" fmla="*/ f21 f19 1"/>
                <a:gd name="f36" fmla="*/ f22 f19 1"/>
                <a:gd name="f37" fmla="*/ f28 1 f6"/>
                <a:gd name="f38" fmla="*/ f10 f19 1"/>
                <a:gd name="f39" fmla="+- f29 f29 0"/>
                <a:gd name="f40" fmla="+- 21600 0 f30"/>
                <a:gd name="f41" fmla="*/ f31 1 2"/>
                <a:gd name="f42" fmla="*/ 21600 f32 1"/>
                <a:gd name="f43" fmla="*/ 0 f32 1"/>
                <a:gd name="f44" fmla="+- f37 0 f5"/>
                <a:gd name="f45" fmla="*/ f30 f19 1"/>
                <a:gd name="f46" fmla="+- f39 0 21600"/>
                <a:gd name="f47" fmla="*/ f40 1 21600"/>
                <a:gd name="f48" fmla="*/ f40 f40 1"/>
                <a:gd name="f49" fmla="+- f23 f41 0"/>
                <a:gd name="f50" fmla="*/ f42 1 f32"/>
                <a:gd name="f51" fmla="*/ f43 1 f32"/>
                <a:gd name="f52" fmla="+- f46 f29 0"/>
                <a:gd name="f53" fmla="*/ f47 f47 1"/>
                <a:gd name="f54" fmla="+- f46 0 128"/>
                <a:gd name="f55" fmla="+- f13 0 f48"/>
                <a:gd name="f56" fmla="+- f10 0 f49"/>
                <a:gd name="f57" fmla="+- 0 0 f49"/>
                <a:gd name="f58" fmla="+- f30 0 f49"/>
                <a:gd name="f59" fmla="*/ f50 f19 1"/>
                <a:gd name="f60" fmla="*/ f50 f20 1"/>
                <a:gd name="f61" fmla="*/ f51 f19 1"/>
                <a:gd name="f62" fmla="+- 1 0 f53"/>
                <a:gd name="f63" fmla="sqrt f55"/>
                <a:gd name="f64" fmla="+- 0 0 f58"/>
                <a:gd name="f65" fmla="+- 0 0 f56"/>
                <a:gd name="f66" fmla="+- 0 0 f57"/>
                <a:gd name="f67" fmla="sqrt f62"/>
                <a:gd name="f68" fmla="+- f63 21600 0"/>
                <a:gd name="f69" fmla="+- 0 0 f66"/>
                <a:gd name="f70" fmla="+- 0 0 f64"/>
                <a:gd name="f71" fmla="+- 0 0 f65"/>
                <a:gd name="f72" fmla="*/ f13 1 f68"/>
                <a:gd name="f73" fmla="+- f72 64 0"/>
                <a:gd name="f74" fmla="pin f73 f0 f54"/>
                <a:gd name="f75" fmla="val f74"/>
                <a:gd name="f76" fmla="*/ f74 f20 1"/>
                <a:gd name="f77" fmla="+- f75 21600 0"/>
                <a:gd name="f78" fmla="+- f52 0 f75"/>
                <a:gd name="f79" fmla="+- 21600 f75 0"/>
                <a:gd name="f80" fmla="+- f46 0 f75"/>
                <a:gd name="f81" fmla="+- f77 0 f29"/>
                <a:gd name="f82" fmla="*/ f78 1 2"/>
                <a:gd name="f83" fmla="*/ f79 1 2"/>
                <a:gd name="f84" fmla="*/ f80 1 2"/>
                <a:gd name="f85" fmla="min f80 f29"/>
                <a:gd name="f86" fmla="max f80 f29"/>
                <a:gd name="f87" fmla="*/ f81 1 2"/>
                <a:gd name="f88" fmla="min 0 f81"/>
                <a:gd name="f89" fmla="max 0 f81"/>
                <a:gd name="f90" fmla="+- f86 0 f85"/>
                <a:gd name="f91" fmla="*/ f83 f20 1"/>
                <a:gd name="f92" fmla="*/ f84 f20 1"/>
                <a:gd name="f93" fmla="*/ f87 f67 1"/>
                <a:gd name="f94" fmla="+- f87 f82 0"/>
                <a:gd name="f95" fmla="*/ f87 1 2"/>
                <a:gd name="f96" fmla="+- f89 0 f88"/>
                <a:gd name="f97" fmla="*/ f90 1 2"/>
                <a:gd name="f98" fmla="+- f87 f93 0"/>
                <a:gd name="f99" fmla="+- f82 f93 0"/>
                <a:gd name="f100" fmla="*/ f94 1 2"/>
                <a:gd name="f101" fmla="+- f29 0 f95"/>
                <a:gd name="f102" fmla="*/ f96 1 2"/>
                <a:gd name="f103" fmla="+- f85 f97 0"/>
                <a:gd name="f104" fmla="*/ f41 f97 1"/>
                <a:gd name="f105" fmla="*/ f95 f20 1"/>
                <a:gd name="f106" fmla="+- f98 f29 0"/>
                <a:gd name="f107" fmla="+- f100 0 f87"/>
                <a:gd name="f108" fmla="+- f88 f102 0"/>
                <a:gd name="f109" fmla="*/ f41 f102 1"/>
                <a:gd name="f110" fmla="+- f82 0 f103"/>
                <a:gd name="f111" fmla="+- f99 0 f103"/>
                <a:gd name="f112" fmla="+- f100 0 f103"/>
                <a:gd name="f113" fmla="+- f80 0 f103"/>
                <a:gd name="f114" fmla="*/ f101 f20 1"/>
                <a:gd name="f115" fmla="*/ f100 f20 1"/>
                <a:gd name="f116" fmla="+- f106 0 21600"/>
                <a:gd name="f117" fmla="*/ f107 1 f87"/>
                <a:gd name="f118" fmla="+- 0 0 f108"/>
                <a:gd name="f119" fmla="+- f87 0 f108"/>
                <a:gd name="f120" fmla="+- 0 0 f110"/>
                <a:gd name="f121" fmla="+- 0 0 f111"/>
                <a:gd name="f122" fmla="+- f98 0 f108"/>
                <a:gd name="f123" fmla="+- f100 0 f108"/>
                <a:gd name="f124" fmla="+- 0 0 f113"/>
                <a:gd name="f125" fmla="+- f106 0 f75"/>
                <a:gd name="f126" fmla="+- 0 0 f112"/>
                <a:gd name="f127" fmla="*/ f117 f117 1"/>
                <a:gd name="f128" fmla="+- 0 0 f119"/>
                <a:gd name="f129" fmla="+- 0 0 f122"/>
                <a:gd name="f130" fmla="+- 0 0 f123"/>
                <a:gd name="f131" fmla="+- 0 0 f120"/>
                <a:gd name="f132" fmla="+- 0 0 f121"/>
                <a:gd name="f133" fmla="+- 0 0 f124"/>
                <a:gd name="f134" fmla="+- 0 0 f118"/>
                <a:gd name="f135" fmla="+- 0 0 f126"/>
                <a:gd name="f136" fmla="*/ f125 f20 1"/>
                <a:gd name="f137" fmla="*/ f116 f20 1"/>
                <a:gd name="f138" fmla="at2 f69 f131"/>
                <a:gd name="f139" fmla="at2 f70 f132"/>
                <a:gd name="f140" fmla="at2 f71 f133"/>
                <a:gd name="f141" fmla="+- 1 0 f127"/>
                <a:gd name="f142" fmla="+- 0 0 f134"/>
                <a:gd name="f143" fmla="+- 0 0 f128"/>
                <a:gd name="f144" fmla="+- 0 0 f129"/>
                <a:gd name="f145" fmla="+- 0 0 f130"/>
                <a:gd name="f146" fmla="+- f138 f5 0"/>
                <a:gd name="f147" fmla="+- f139 f5 0"/>
                <a:gd name="f148" fmla="+- f140 f5 0"/>
                <a:gd name="f149" fmla="at2 f71 f142"/>
                <a:gd name="f150" fmla="at2 f69 f143"/>
                <a:gd name="f151" fmla="at2 f70 f144"/>
                <a:gd name="f152" fmla="sqrt f141"/>
                <a:gd name="f153" fmla="*/ f146 f11 1"/>
                <a:gd name="f154" fmla="*/ f147 f11 1"/>
                <a:gd name="f155" fmla="*/ f148 f11 1"/>
                <a:gd name="f156" fmla="+- f149 f5 0"/>
                <a:gd name="f157" fmla="+- f150 f5 0"/>
                <a:gd name="f158" fmla="+- f151 f5 0"/>
                <a:gd name="f159" fmla="*/ 21600 f152 1"/>
                <a:gd name="f160" fmla="*/ f153 1 f4"/>
                <a:gd name="f161" fmla="*/ f154 1 f4"/>
                <a:gd name="f162" fmla="*/ f155 1 f4"/>
                <a:gd name="f163" fmla="*/ f156 f11 1"/>
                <a:gd name="f164" fmla="*/ f157 f11 1"/>
                <a:gd name="f165" fmla="*/ f158 f11 1"/>
                <a:gd name="f166" fmla="+- 21600 0 f159"/>
                <a:gd name="f167" fmla="+- 0 0 f160"/>
                <a:gd name="f168" fmla="+- 0 0 f161"/>
                <a:gd name="f169" fmla="+- 0 0 f162"/>
                <a:gd name="f170" fmla="*/ f163 1 f4"/>
                <a:gd name="f171" fmla="*/ f164 1 f4"/>
                <a:gd name="f172" fmla="*/ f165 1 f4"/>
                <a:gd name="f173" fmla="+- f166 0 f49"/>
                <a:gd name="f174" fmla="val f167"/>
                <a:gd name="f175" fmla="val f168"/>
                <a:gd name="f176" fmla="val f169"/>
                <a:gd name="f177" fmla="+- 0 0 f170"/>
                <a:gd name="f178" fmla="+- 0 0 f171"/>
                <a:gd name="f179" fmla="+- 0 0 f172"/>
                <a:gd name="f180" fmla="+- 0 0 f173"/>
                <a:gd name="f181" fmla="+- 0 0 f174"/>
                <a:gd name="f182" fmla="+- 0 0 f175"/>
                <a:gd name="f183" fmla="+- 0 0 f176"/>
                <a:gd name="f184" fmla="val f177"/>
                <a:gd name="f185" fmla="val f178"/>
                <a:gd name="f186" fmla="val f179"/>
                <a:gd name="f187" fmla="+- 0 0 f180"/>
                <a:gd name="f188" fmla="*/ f181 f4 1"/>
                <a:gd name="f189" fmla="*/ f182 f4 1"/>
                <a:gd name="f190" fmla="*/ f183 f4 1"/>
                <a:gd name="f191" fmla="+- 0 0 f184"/>
                <a:gd name="f192" fmla="+- 0 0 f185"/>
                <a:gd name="f193" fmla="+- 0 0 f186"/>
                <a:gd name="f194" fmla="at2 f187 f145"/>
                <a:gd name="f195" fmla="at2 f187 f135"/>
                <a:gd name="f196" fmla="*/ f188 1 f11"/>
                <a:gd name="f197" fmla="*/ f189 1 f11"/>
                <a:gd name="f198" fmla="*/ f190 1 f11"/>
                <a:gd name="f199" fmla="*/ f191 f4 1"/>
                <a:gd name="f200" fmla="*/ f192 f4 1"/>
                <a:gd name="f201" fmla="*/ f193 f4 1"/>
                <a:gd name="f202" fmla="+- f194 f5 0"/>
                <a:gd name="f203" fmla="+- f195 f5 0"/>
                <a:gd name="f204" fmla="+- f196 0 f5"/>
                <a:gd name="f205" fmla="+- f197 0 f5"/>
                <a:gd name="f206" fmla="+- f198 0 f5"/>
                <a:gd name="f207" fmla="*/ f199 1 f11"/>
                <a:gd name="f208" fmla="*/ f200 1 f11"/>
                <a:gd name="f209" fmla="*/ f201 1 f11"/>
                <a:gd name="f210" fmla="*/ f202 f11 1"/>
                <a:gd name="f211" fmla="*/ f203 f11 1"/>
                <a:gd name="f212" fmla="+- f207 0 f5"/>
                <a:gd name="f213" fmla="+- f208 0 f5"/>
                <a:gd name="f214" fmla="+- f209 0 f5"/>
                <a:gd name="f215" fmla="*/ f210 1 f4"/>
                <a:gd name="f216" fmla="*/ f211 1 f4"/>
                <a:gd name="f217" fmla="+- f205 0 f204"/>
                <a:gd name="f218" fmla="+- f204 f5 0"/>
                <a:gd name="f219" fmla="+- 0 0 f215"/>
                <a:gd name="f220" fmla="+- 0 0 f216"/>
                <a:gd name="f221" fmla="+- f213 0 f212"/>
                <a:gd name="f222" fmla="+- f217 0 f3"/>
                <a:gd name="f223" fmla="*/ f218 f11 1"/>
                <a:gd name="f224" fmla="+- f212 f5 0"/>
                <a:gd name="f225" fmla="+- f214 f5 0"/>
                <a:gd name="f226" fmla="+- f213 f5 0"/>
                <a:gd name="f227" fmla="val f219"/>
                <a:gd name="f228" fmla="val f220"/>
                <a:gd name="f229" fmla="+- f221 0 f3"/>
                <a:gd name="f230" fmla="?: f217 f222 f217"/>
                <a:gd name="f231" fmla="*/ f223 1 f4"/>
                <a:gd name="f232" fmla="*/ f224 f11 1"/>
                <a:gd name="f233" fmla="*/ f225 f11 1"/>
                <a:gd name="f234" fmla="*/ f226 f11 1"/>
                <a:gd name="f235" fmla="+- 0 0 f227"/>
                <a:gd name="f236" fmla="+- 0 0 f228"/>
                <a:gd name="f237" fmla="?: f221 f229 f221"/>
                <a:gd name="f238" fmla="+- 0 0 f231"/>
                <a:gd name="f239" fmla="*/ f232 1 f4"/>
                <a:gd name="f240" fmla="*/ f233 1 f4"/>
                <a:gd name="f241" fmla="*/ f234 1 f4"/>
                <a:gd name="f242" fmla="*/ f235 f4 1"/>
                <a:gd name="f243" fmla="*/ f236 f4 1"/>
                <a:gd name="f244" fmla="+- 0 0 f238"/>
                <a:gd name="f245" fmla="+- 0 0 f239"/>
                <a:gd name="f246" fmla="+- 0 0 f240"/>
                <a:gd name="f247" fmla="+- 0 0 f241"/>
                <a:gd name="f248" fmla="*/ f242 1 f11"/>
                <a:gd name="f249" fmla="*/ f243 1 f11"/>
                <a:gd name="f250" fmla="*/ f244 f4 1"/>
                <a:gd name="f251" fmla="+- 0 0 f245"/>
                <a:gd name="f252" fmla="+- 0 0 f246"/>
                <a:gd name="f253" fmla="+- 0 0 f247"/>
                <a:gd name="f254" fmla="+- f248 0 f5"/>
                <a:gd name="f255" fmla="+- f249 0 f5"/>
                <a:gd name="f256" fmla="*/ f250 1 f11"/>
                <a:gd name="f257" fmla="*/ f251 f4 1"/>
                <a:gd name="f258" fmla="*/ f252 f4 1"/>
                <a:gd name="f259" fmla="*/ f253 f4 1"/>
                <a:gd name="f260" fmla="+- f254 0 f214"/>
                <a:gd name="f261" fmla="+- f206 0 f255"/>
                <a:gd name="f262" fmla="+- f254 0 f213"/>
                <a:gd name="f263" fmla="+- f256 0 f5"/>
                <a:gd name="f264" fmla="*/ f257 1 f11"/>
                <a:gd name="f265" fmla="*/ f258 1 f11"/>
                <a:gd name="f266" fmla="*/ f259 1 f11"/>
                <a:gd name="f267" fmla="+- f255 f5 0"/>
                <a:gd name="f268" fmla="cos 1 f263"/>
                <a:gd name="f269" fmla="sin 1 f263"/>
                <a:gd name="f270" fmla="+- f260 f3 0"/>
                <a:gd name="f271" fmla="+- f261 f3 0"/>
                <a:gd name="f272" fmla="+- f262 0 f3"/>
                <a:gd name="f273" fmla="+- f264 0 f5"/>
                <a:gd name="f274" fmla="+- f265 0 f5"/>
                <a:gd name="f275" fmla="+- f266 0 f5"/>
                <a:gd name="f276" fmla="*/ f267 f11 1"/>
                <a:gd name="f277" fmla="+- 0 0 f268"/>
                <a:gd name="f278" fmla="+- 0 0 f269"/>
                <a:gd name="f279" fmla="cos 1 f273"/>
                <a:gd name="f280" fmla="sin 1 f273"/>
                <a:gd name="f281" fmla="cos 1 f274"/>
                <a:gd name="f282" fmla="sin 1 f274"/>
                <a:gd name="f283" fmla="cos 1 f275"/>
                <a:gd name="f284" fmla="sin 1 f275"/>
                <a:gd name="f285" fmla="?: f260 f260 f270"/>
                <a:gd name="f286" fmla="?: f261 f261 f271"/>
                <a:gd name="f287" fmla="?: f262 f272 f262"/>
                <a:gd name="f288" fmla="*/ f276 1 f4"/>
                <a:gd name="f289" fmla="+- 0 0 f277"/>
                <a:gd name="f290" fmla="+- 0 0 f278"/>
                <a:gd name="f291" fmla="+- 0 0 f279"/>
                <a:gd name="f292" fmla="+- 0 0 f280"/>
                <a:gd name="f293" fmla="+- 0 0 f281"/>
                <a:gd name="f294" fmla="+- 0 0 f282"/>
                <a:gd name="f295" fmla="+- 0 0 f283"/>
                <a:gd name="f296" fmla="+- 0 0 f284"/>
                <a:gd name="f297" fmla="+- 0 0 f288"/>
                <a:gd name="f298" fmla="val f289"/>
                <a:gd name="f299" fmla="val f290"/>
                <a:gd name="f300" fmla="+- 0 0 f291"/>
                <a:gd name="f301" fmla="+- 0 0 f292"/>
                <a:gd name="f302" fmla="+- 0 0 f293"/>
                <a:gd name="f303" fmla="+- 0 0 f294"/>
                <a:gd name="f304" fmla="+- 0 0 f295"/>
                <a:gd name="f305" fmla="+- 0 0 f296"/>
                <a:gd name="f306" fmla="+- 0 0 f297"/>
                <a:gd name="f307" fmla="+- 0 0 f298"/>
                <a:gd name="f308" fmla="+- 0 0 f299"/>
                <a:gd name="f309" fmla="val f300"/>
                <a:gd name="f310" fmla="val f301"/>
                <a:gd name="f311" fmla="val f302"/>
                <a:gd name="f312" fmla="val f303"/>
                <a:gd name="f313" fmla="val f304"/>
                <a:gd name="f314" fmla="val f305"/>
                <a:gd name="f315" fmla="*/ f306 f4 1"/>
                <a:gd name="f316" fmla="+- 0 0 f309"/>
                <a:gd name="f317" fmla="+- 0 0 f310"/>
                <a:gd name="f318" fmla="+- 0 0 f311"/>
                <a:gd name="f319" fmla="+- 0 0 f312"/>
                <a:gd name="f320" fmla="+- 0 0 f313"/>
                <a:gd name="f321" fmla="+- 0 0 f314"/>
                <a:gd name="f322" fmla="*/ f97 f307 1"/>
                <a:gd name="f323" fmla="*/ f41 f308 1"/>
                <a:gd name="f324" fmla="*/ f315 1 f11"/>
                <a:gd name="f325" fmla="*/ f102 f316 1"/>
                <a:gd name="f326" fmla="*/ f41 f317 1"/>
                <a:gd name="f327" fmla="*/ f322 f322 1"/>
                <a:gd name="f328" fmla="*/ f323 f323 1"/>
                <a:gd name="f329" fmla="*/ f102 f318 1"/>
                <a:gd name="f330" fmla="*/ f41 f319 1"/>
                <a:gd name="f331" fmla="*/ f102 f320 1"/>
                <a:gd name="f332" fmla="*/ f41 f321 1"/>
                <a:gd name="f333" fmla="+- f324 0 f5"/>
                <a:gd name="f334" fmla="*/ f325 f325 1"/>
                <a:gd name="f335" fmla="*/ f326 f326 1"/>
                <a:gd name="f336" fmla="+- f327 f328 0"/>
                <a:gd name="f337" fmla="*/ f329 f329 1"/>
                <a:gd name="f338" fmla="*/ f330 f330 1"/>
                <a:gd name="f339" fmla="*/ f331 f331 1"/>
                <a:gd name="f340" fmla="*/ f332 f332 1"/>
                <a:gd name="f341" fmla="cos 1 f333"/>
                <a:gd name="f342" fmla="sin 1 f333"/>
                <a:gd name="f343" fmla="+- 0 0 f341"/>
                <a:gd name="f344" fmla="+- 0 0 f342"/>
                <a:gd name="f345" fmla="+- f334 f335 0"/>
                <a:gd name="f346" fmla="sqrt f336"/>
                <a:gd name="f347" fmla="+- f337 f338 0"/>
                <a:gd name="f348" fmla="+- f339 f340 0"/>
                <a:gd name="f349" fmla="+- 0 0 f343"/>
                <a:gd name="f350" fmla="+- 0 0 f344"/>
                <a:gd name="f351" fmla="sqrt f345"/>
                <a:gd name="f352" fmla="*/ f104 1 f346"/>
                <a:gd name="f353" fmla="sqrt f347"/>
                <a:gd name="f354" fmla="sqrt f348"/>
                <a:gd name="f355" fmla="val f349"/>
                <a:gd name="f356" fmla="val f350"/>
                <a:gd name="f357" fmla="*/ f109 1 f351"/>
                <a:gd name="f358" fmla="*/ f307 f352 1"/>
                <a:gd name="f359" fmla="*/ f308 f352 1"/>
                <a:gd name="f360" fmla="*/ f109 1 f353"/>
                <a:gd name="f361" fmla="*/ f109 1 f354"/>
                <a:gd name="f362" fmla="+- 0 0 f355"/>
                <a:gd name="f363" fmla="+- 0 0 f356"/>
                <a:gd name="f364" fmla="*/ f316 f357 1"/>
                <a:gd name="f365" fmla="*/ f317 f357 1"/>
                <a:gd name="f366" fmla="+- f49 0 f358"/>
                <a:gd name="f367" fmla="+- f103 0 f359"/>
                <a:gd name="f368" fmla="*/ f318 f360 1"/>
                <a:gd name="f369" fmla="*/ f319 f360 1"/>
                <a:gd name="f370" fmla="*/ f320 f361 1"/>
                <a:gd name="f371" fmla="*/ f321 f361 1"/>
                <a:gd name="f372" fmla="+- f49 0 f364"/>
                <a:gd name="f373" fmla="+- f108 0 f365"/>
                <a:gd name="f374" fmla="+- f49 0 f368"/>
                <a:gd name="f375" fmla="+- f108 0 f369"/>
                <a:gd name="f376" fmla="*/ f97 f362 1"/>
                <a:gd name="f377" fmla="*/ f41 f363 1"/>
                <a:gd name="f378" fmla="+- f49 0 f370"/>
                <a:gd name="f379" fmla="+- f108 0 f371"/>
                <a:gd name="f380" fmla="*/ f376 f376 1"/>
                <a:gd name="f381" fmla="*/ f377 f377 1"/>
                <a:gd name="f382" fmla="+- f380 f381 0"/>
                <a:gd name="f383" fmla="sqrt f382"/>
                <a:gd name="f384" fmla="*/ f104 1 f383"/>
                <a:gd name="f385" fmla="*/ f362 f384 1"/>
                <a:gd name="f386" fmla="*/ f363 f384 1"/>
                <a:gd name="f387" fmla="+- f49 0 f385"/>
                <a:gd name="f388" fmla="+- f103 0 f386"/>
              </a:gdLst>
              <a:ahLst>
                <a:ahXY gdRefY="f0" minY="f73" maxY="f54">
                  <a:pos x="f59" y="f76"/>
                </a:ahXY>
                <a:ahXY gdRefY="f1" minY="f9" maxY="f10">
                  <a:pos x="f59" y="f33"/>
                </a:ahXY>
                <a:ahXY gdRefX="f2" minX="f9" maxX="f10">
                  <a:pos x="f34" y="f60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4">
                  <a:pos x="f61" y="f115"/>
                </a:cxn>
                <a:cxn ang="f44">
                  <a:pos x="f45" y="f136"/>
                </a:cxn>
                <a:cxn ang="f44">
                  <a:pos x="f38" y="f91"/>
                </a:cxn>
                <a:cxn ang="f44">
                  <a:pos x="f45" y="f137"/>
                </a:cxn>
                <a:cxn ang="f44">
                  <a:pos x="f38" y="f92"/>
                </a:cxn>
              </a:cxnLst>
              <a:rect l="f35" t="f105" r="f36" b="f114"/>
              <a:pathLst>
                <a:path w="21600" h="21600">
                  <a:moveTo>
                    <a:pt x="f372" y="f373"/>
                  </a:moveTo>
                  <a:arcTo wR="f41" hR="f102" stAng="f212" swAng="f237"/>
                  <a:moveTo>
                    <a:pt x="f366" y="f367"/>
                  </a:moveTo>
                  <a:arcTo wR="f41" hR="f97" stAng="f204" swAng="f230"/>
                  <a:lnTo>
                    <a:pt x="f30" y="f125"/>
                  </a:lnTo>
                  <a:lnTo>
                    <a:pt x="f10" y="f83"/>
                  </a:lnTo>
                  <a:lnTo>
                    <a:pt x="f30" y="f116"/>
                  </a:lnTo>
                  <a:lnTo>
                    <a:pt x="f374" y="f375"/>
                  </a:lnTo>
                  <a:arcTo wR="f41" hR="f102" stAng="f214" swAng="f285"/>
                  <a:lnTo>
                    <a:pt x="f387" y="f388"/>
                  </a:lnTo>
                  <a:arcTo wR="f41" hR="f97" stAng="f255" swAng="f286"/>
                  <a:close/>
                </a:path>
                <a:path w="21600" h="21600" fill="none">
                  <a:moveTo>
                    <a:pt x="f378" y="f379"/>
                  </a:moveTo>
                  <a:arcTo wR="f41" hR="f102" stAng="f213" swAng="f287"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0004" tIns="46798" rIns="90004" bIns="46798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</p:grpSp>
      <p:grpSp>
        <p:nvGrpSpPr>
          <p:cNvPr id="644" name="Group 1177"/>
          <p:cNvGrpSpPr/>
          <p:nvPr/>
        </p:nvGrpSpPr>
        <p:grpSpPr>
          <a:xfrm>
            <a:off x="8659613" y="4870766"/>
            <a:ext cx="155521" cy="482044"/>
            <a:chOff x="6172200" y="7976155"/>
            <a:chExt cx="155521" cy="482044"/>
          </a:xfrm>
        </p:grpSpPr>
        <p:sp>
          <p:nvSpPr>
            <p:cNvPr id="645" name="Freeform 1178"/>
            <p:cNvSpPr/>
            <p:nvPr/>
          </p:nvSpPr>
          <p:spPr>
            <a:xfrm>
              <a:off x="6172200" y="7976155"/>
              <a:ext cx="155521" cy="48204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660"/>
                <a:gd name="f4" fmla="val 6680"/>
                <a:gd name="f5" fmla="val 1220"/>
                <a:gd name="f6" fmla="val 2500"/>
                <a:gd name="f7" fmla="val 440"/>
                <a:gd name="f8" fmla="val 1640"/>
                <a:gd name="f9" fmla="val 3260"/>
                <a:gd name="f10" fmla="val 1900"/>
                <a:gd name="f11" fmla="val 2460"/>
                <a:gd name="f12" fmla="val 5680"/>
                <a:gd name="f13" fmla="val 3060"/>
                <a:gd name="f14" fmla="val 620"/>
                <a:gd name="f15" fmla="val 5840"/>
                <a:gd name="f16" fmla="val 4400"/>
                <a:gd name="f17" fmla="val 1180"/>
                <a:gd name="f18" fmla="val 420"/>
                <a:gd name="f19" fmla="val 920"/>
                <a:gd name="f20" fmla="val 1200"/>
                <a:gd name="f21" fmla="*/ f0 1 3660"/>
                <a:gd name="f22" fmla="*/ f1 1 6680"/>
                <a:gd name="f23" fmla="+- f4 0 f2"/>
                <a:gd name="f24" fmla="+- f3 0 f2"/>
                <a:gd name="f25" fmla="*/ f24 1 3660"/>
                <a:gd name="f26" fmla="*/ f23 1 6680"/>
                <a:gd name="f27" fmla="*/ f2 1 f25"/>
                <a:gd name="f28" fmla="*/ f3 1 f25"/>
                <a:gd name="f29" fmla="*/ f2 1 f26"/>
                <a:gd name="f30" fmla="*/ f4 1 f26"/>
                <a:gd name="f31" fmla="*/ f27 f21 1"/>
                <a:gd name="f32" fmla="*/ f28 f21 1"/>
                <a:gd name="f33" fmla="*/ f30 f22 1"/>
                <a:gd name="f34" fmla="*/ f29 f2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1" t="f34" r="f32" b="f33"/>
              <a:pathLst>
                <a:path w="3660" h="6680">
                  <a:moveTo>
                    <a:pt x="f5" y="f2"/>
                  </a:moveTo>
                  <a:lnTo>
                    <a:pt x="f6" y="f7"/>
                  </a:lnTo>
                  <a:lnTo>
                    <a:pt x="f6" y="f8"/>
                  </a:lnTo>
                  <a:lnTo>
                    <a:pt x="f9" y="f10"/>
                  </a:lnTo>
                  <a:lnTo>
                    <a:pt x="f3" y="f11"/>
                  </a:lnTo>
                  <a:lnTo>
                    <a:pt x="f3" y="f12"/>
                  </a:lnTo>
                  <a:lnTo>
                    <a:pt x="f13" y="f4"/>
                  </a:lnTo>
                  <a:lnTo>
                    <a:pt x="f14" y="f15"/>
                  </a:lnTo>
                  <a:lnTo>
                    <a:pt x="f2" y="f16"/>
                  </a:lnTo>
                  <a:lnTo>
                    <a:pt x="f2" y="f17"/>
                  </a:lnTo>
                  <a:lnTo>
                    <a:pt x="f18" y="f19"/>
                  </a:lnTo>
                  <a:lnTo>
                    <a:pt x="f5" y="f20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D9863"/>
            </a:solidFill>
            <a:ln w="9363" cap="flat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646" name="Freeform 1179"/>
            <p:cNvSpPr/>
            <p:nvPr/>
          </p:nvSpPr>
          <p:spPr>
            <a:xfrm>
              <a:off x="6173278" y="7977243"/>
              <a:ext cx="152640" cy="477362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660"/>
                <a:gd name="f4" fmla="val 6680"/>
                <a:gd name="f5" fmla="val 1220"/>
                <a:gd name="f6" fmla="val 2500"/>
                <a:gd name="f7" fmla="val 440"/>
                <a:gd name="f8" fmla="val 1640"/>
                <a:gd name="f9" fmla="val 3260"/>
                <a:gd name="f10" fmla="val 1900"/>
                <a:gd name="f11" fmla="val 2460"/>
                <a:gd name="f12" fmla="val 5680"/>
                <a:gd name="f13" fmla="val 3060"/>
                <a:gd name="f14" fmla="val 620"/>
                <a:gd name="f15" fmla="val 5840"/>
                <a:gd name="f16" fmla="val 4400"/>
                <a:gd name="f17" fmla="val 1180"/>
                <a:gd name="f18" fmla="val 420"/>
                <a:gd name="f19" fmla="val 920"/>
                <a:gd name="f20" fmla="val 1200"/>
                <a:gd name="f21" fmla="*/ f0 1 3660"/>
                <a:gd name="f22" fmla="*/ f1 1 6680"/>
                <a:gd name="f23" fmla="+- f4 0 f2"/>
                <a:gd name="f24" fmla="+- f3 0 f2"/>
                <a:gd name="f25" fmla="*/ f24 1 3660"/>
                <a:gd name="f26" fmla="*/ f23 1 6680"/>
                <a:gd name="f27" fmla="*/ f2 1 f25"/>
                <a:gd name="f28" fmla="*/ f3 1 f25"/>
                <a:gd name="f29" fmla="*/ f2 1 f26"/>
                <a:gd name="f30" fmla="*/ f4 1 f26"/>
                <a:gd name="f31" fmla="*/ f27 f21 1"/>
                <a:gd name="f32" fmla="*/ f28 f21 1"/>
                <a:gd name="f33" fmla="*/ f30 f22 1"/>
                <a:gd name="f34" fmla="*/ f29 f2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1" t="f34" r="f32" b="f33"/>
              <a:pathLst>
                <a:path w="3660" h="6680">
                  <a:moveTo>
                    <a:pt x="f5" y="f2"/>
                  </a:moveTo>
                  <a:lnTo>
                    <a:pt x="f6" y="f7"/>
                  </a:lnTo>
                  <a:lnTo>
                    <a:pt x="f6" y="f8"/>
                  </a:lnTo>
                  <a:lnTo>
                    <a:pt x="f9" y="f10"/>
                  </a:lnTo>
                  <a:lnTo>
                    <a:pt x="f3" y="f11"/>
                  </a:lnTo>
                  <a:lnTo>
                    <a:pt x="f3" y="f12"/>
                  </a:lnTo>
                  <a:lnTo>
                    <a:pt x="f13" y="f4"/>
                  </a:lnTo>
                  <a:lnTo>
                    <a:pt x="f14" y="f15"/>
                  </a:lnTo>
                  <a:lnTo>
                    <a:pt x="f2" y="f16"/>
                  </a:lnTo>
                  <a:lnTo>
                    <a:pt x="f2" y="f17"/>
                  </a:lnTo>
                  <a:lnTo>
                    <a:pt x="f18" y="f19"/>
                  </a:lnTo>
                  <a:lnTo>
                    <a:pt x="f5" y="f20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D9863"/>
            </a:solidFill>
            <a:ln w="9363" cap="flat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647" name="Freeform 1180"/>
            <p:cNvSpPr/>
            <p:nvPr/>
          </p:nvSpPr>
          <p:spPr>
            <a:xfrm>
              <a:off x="6234123" y="7997397"/>
              <a:ext cx="34198" cy="5003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820"/>
                <a:gd name="f4" fmla="val 700"/>
                <a:gd name="f5" fmla="val 800"/>
                <a:gd name="f6" fmla="val 400"/>
                <a:gd name="f7" fmla="val 260"/>
                <a:gd name="f8" fmla="*/ f0 1 820"/>
                <a:gd name="f9" fmla="*/ f1 1 700"/>
                <a:gd name="f10" fmla="+- f4 0 f2"/>
                <a:gd name="f11" fmla="+- f3 0 f2"/>
                <a:gd name="f12" fmla="*/ f11 1 820"/>
                <a:gd name="f13" fmla="*/ f10 1 700"/>
                <a:gd name="f14" fmla="*/ f2 1 f12"/>
                <a:gd name="f15" fmla="*/ f3 1 f12"/>
                <a:gd name="f16" fmla="*/ f2 1 f13"/>
                <a:gd name="f17" fmla="*/ f4 1 f13"/>
                <a:gd name="f18" fmla="*/ f14 f8 1"/>
                <a:gd name="f19" fmla="*/ f15 f8 1"/>
                <a:gd name="f20" fmla="*/ f17 f9 1"/>
                <a:gd name="f21" fmla="*/ f16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820" h="700">
                  <a:moveTo>
                    <a:pt x="f5" y="f4"/>
                  </a:moveTo>
                  <a:lnTo>
                    <a:pt x="f2" y="f6"/>
                  </a:lnTo>
                  <a:lnTo>
                    <a:pt x="f2" y="f2"/>
                  </a:lnTo>
                  <a:lnTo>
                    <a:pt x="f3" y="f7"/>
                  </a:lnTo>
                  <a:lnTo>
                    <a:pt x="f5" y="f4"/>
                  </a:lnTo>
                  <a:close/>
                </a:path>
              </a:pathLst>
            </a:custGeom>
            <a:solidFill>
              <a:srgbClr val="CD9863"/>
            </a:solidFill>
            <a:ln w="9363" cap="flat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648" name="Freeform 1181"/>
            <p:cNvSpPr/>
            <p:nvPr/>
          </p:nvSpPr>
          <p:spPr>
            <a:xfrm>
              <a:off x="6198479" y="8058963"/>
              <a:ext cx="103318" cy="298798"/>
            </a:xfrm>
            <a:custGeom>
              <a:avLst/>
              <a:gdLst>
                <a:gd name="f0" fmla="val 180"/>
                <a:gd name="f1" fmla="val w"/>
                <a:gd name="f2" fmla="val h"/>
                <a:gd name="f3" fmla="val 0"/>
                <a:gd name="f4" fmla="val 2480"/>
                <a:gd name="f5" fmla="val 4180"/>
                <a:gd name="f6" fmla="val 620"/>
                <a:gd name="f7" fmla="val 1920"/>
                <a:gd name="f8" fmla="val 460"/>
                <a:gd name="f9" fmla="val 2460"/>
                <a:gd name="f10" fmla="val 1040"/>
                <a:gd name="f11" fmla="val 3400"/>
                <a:gd name="f12" fmla="val 2060"/>
                <a:gd name="f13" fmla="val 3640"/>
                <a:gd name="f14" fmla="val 2560"/>
                <a:gd name="f15" fmla="*/ f1 1 2480"/>
                <a:gd name="f16" fmla="*/ f2 1 4180"/>
                <a:gd name="f17" fmla="+- f5 0 f3"/>
                <a:gd name="f18" fmla="+- f4 0 f3"/>
                <a:gd name="f19" fmla="*/ f18 1 2480"/>
                <a:gd name="f20" fmla="*/ f17 1 4180"/>
                <a:gd name="f21" fmla="*/ f3 1 f19"/>
                <a:gd name="f22" fmla="*/ f4 1 f19"/>
                <a:gd name="f23" fmla="*/ f3 1 f20"/>
                <a:gd name="f24" fmla="*/ f5 1 f20"/>
                <a:gd name="f25" fmla="*/ f21 f15 1"/>
                <a:gd name="f26" fmla="*/ f22 f15 1"/>
                <a:gd name="f27" fmla="*/ f24 f16 1"/>
                <a:gd name="f28" fmla="*/ f23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5" t="f28" r="f26" b="f27"/>
              <a:pathLst>
                <a:path w="2480" h="4180">
                  <a:moveTo>
                    <a:pt x="f3" y="f0"/>
                  </a:moveTo>
                  <a:lnTo>
                    <a:pt x="f6" y="f3"/>
                  </a:lnTo>
                  <a:lnTo>
                    <a:pt x="f7" y="f8"/>
                  </a:lnTo>
                  <a:lnTo>
                    <a:pt x="f9" y="f10"/>
                  </a:lnTo>
                  <a:lnTo>
                    <a:pt x="f4" y="f11"/>
                  </a:lnTo>
                  <a:lnTo>
                    <a:pt x="f12" y="f5"/>
                  </a:lnTo>
                  <a:lnTo>
                    <a:pt x="f8" y="f13"/>
                  </a:lnTo>
                  <a:lnTo>
                    <a:pt x="f3" y="f14"/>
                  </a:lnTo>
                  <a:lnTo>
                    <a:pt x="f3" y="f0"/>
                  </a:lnTo>
                  <a:close/>
                </a:path>
              </a:pathLst>
            </a:custGeom>
            <a:solidFill>
              <a:srgbClr val="CD9863"/>
            </a:solidFill>
            <a:ln w="9363" cap="flat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649" name="Freeform 1182"/>
            <p:cNvSpPr/>
            <p:nvPr/>
          </p:nvSpPr>
          <p:spPr>
            <a:xfrm>
              <a:off x="6225116" y="8085956"/>
              <a:ext cx="52559" cy="19871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60"/>
                <a:gd name="f4" fmla="val 2780"/>
                <a:gd name="f5" fmla="val 2320"/>
                <a:gd name="f6" fmla="val 1240"/>
                <a:gd name="f7" fmla="val 460"/>
                <a:gd name="f8" fmla="*/ f0 1 1260"/>
                <a:gd name="f9" fmla="*/ f1 1 2780"/>
                <a:gd name="f10" fmla="+- f4 0 f2"/>
                <a:gd name="f11" fmla="+- f3 0 f2"/>
                <a:gd name="f12" fmla="*/ f11 1 1260"/>
                <a:gd name="f13" fmla="*/ f10 1 2780"/>
                <a:gd name="f14" fmla="*/ f2 1 f12"/>
                <a:gd name="f15" fmla="*/ f3 1 f12"/>
                <a:gd name="f16" fmla="*/ f2 1 f13"/>
                <a:gd name="f17" fmla="*/ f4 1 f13"/>
                <a:gd name="f18" fmla="*/ f14 f8 1"/>
                <a:gd name="f19" fmla="*/ f15 f8 1"/>
                <a:gd name="f20" fmla="*/ f17 f9 1"/>
                <a:gd name="f21" fmla="*/ f16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1260" h="2780">
                  <a:moveTo>
                    <a:pt x="f2" y="f5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3" y="f4"/>
                  </a:lnTo>
                  <a:lnTo>
                    <a:pt x="f2" y="f5"/>
                  </a:lnTo>
                  <a:close/>
                </a:path>
              </a:pathLst>
            </a:custGeom>
            <a:solidFill>
              <a:srgbClr val="CD9863"/>
            </a:solidFill>
            <a:ln w="9363" cap="flat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</p:grpSp>
      <p:grpSp>
        <p:nvGrpSpPr>
          <p:cNvPr id="665" name="Group 47"/>
          <p:cNvGrpSpPr/>
          <p:nvPr/>
        </p:nvGrpSpPr>
        <p:grpSpPr>
          <a:xfrm>
            <a:off x="9018874" y="4945950"/>
            <a:ext cx="180365" cy="482044"/>
            <a:chOff x="1877034" y="7976155"/>
            <a:chExt cx="180365" cy="482044"/>
          </a:xfrm>
        </p:grpSpPr>
        <p:sp>
          <p:nvSpPr>
            <p:cNvPr id="666" name="Freeform 48"/>
            <p:cNvSpPr/>
            <p:nvPr/>
          </p:nvSpPr>
          <p:spPr>
            <a:xfrm flipH="1">
              <a:off x="1879558" y="7976155"/>
              <a:ext cx="177841" cy="48204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660"/>
                <a:gd name="f4" fmla="val 6680"/>
                <a:gd name="f5" fmla="val 1220"/>
                <a:gd name="f6" fmla="val 2500"/>
                <a:gd name="f7" fmla="val 440"/>
                <a:gd name="f8" fmla="val 1640"/>
                <a:gd name="f9" fmla="val 3260"/>
                <a:gd name="f10" fmla="val 1900"/>
                <a:gd name="f11" fmla="val 2460"/>
                <a:gd name="f12" fmla="val 5680"/>
                <a:gd name="f13" fmla="val 3060"/>
                <a:gd name="f14" fmla="val 620"/>
                <a:gd name="f15" fmla="val 5840"/>
                <a:gd name="f16" fmla="val 4400"/>
                <a:gd name="f17" fmla="val 1180"/>
                <a:gd name="f18" fmla="val 420"/>
                <a:gd name="f19" fmla="val 920"/>
                <a:gd name="f20" fmla="val 1200"/>
                <a:gd name="f21" fmla="*/ f0 1 3660"/>
                <a:gd name="f22" fmla="*/ f1 1 6680"/>
                <a:gd name="f23" fmla="+- f4 0 f2"/>
                <a:gd name="f24" fmla="+- f3 0 f2"/>
                <a:gd name="f25" fmla="*/ f24 1 3660"/>
                <a:gd name="f26" fmla="*/ f23 1 6680"/>
                <a:gd name="f27" fmla="*/ f2 1 f25"/>
                <a:gd name="f28" fmla="*/ f3 1 f25"/>
                <a:gd name="f29" fmla="*/ f2 1 f26"/>
                <a:gd name="f30" fmla="*/ f4 1 f26"/>
                <a:gd name="f31" fmla="*/ f27 f21 1"/>
                <a:gd name="f32" fmla="*/ f28 f21 1"/>
                <a:gd name="f33" fmla="*/ f30 f22 1"/>
                <a:gd name="f34" fmla="*/ f29 f2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1" t="f34" r="f32" b="f33"/>
              <a:pathLst>
                <a:path w="3660" h="6680">
                  <a:moveTo>
                    <a:pt x="f5" y="f2"/>
                  </a:moveTo>
                  <a:lnTo>
                    <a:pt x="f6" y="f7"/>
                  </a:lnTo>
                  <a:lnTo>
                    <a:pt x="f6" y="f8"/>
                  </a:lnTo>
                  <a:lnTo>
                    <a:pt x="f9" y="f10"/>
                  </a:lnTo>
                  <a:lnTo>
                    <a:pt x="f3" y="f11"/>
                  </a:lnTo>
                  <a:lnTo>
                    <a:pt x="f3" y="f12"/>
                  </a:lnTo>
                  <a:lnTo>
                    <a:pt x="f13" y="f4"/>
                  </a:lnTo>
                  <a:lnTo>
                    <a:pt x="f14" y="f15"/>
                  </a:lnTo>
                  <a:lnTo>
                    <a:pt x="f2" y="f16"/>
                  </a:lnTo>
                  <a:lnTo>
                    <a:pt x="f2" y="f17"/>
                  </a:lnTo>
                  <a:lnTo>
                    <a:pt x="f18" y="f19"/>
                  </a:lnTo>
                  <a:lnTo>
                    <a:pt x="f5" y="f20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D9863"/>
            </a:solidFill>
            <a:ln w="9363" cap="flat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667" name="Freeform 49"/>
            <p:cNvSpPr/>
            <p:nvPr/>
          </p:nvSpPr>
          <p:spPr>
            <a:xfrm flipH="1">
              <a:off x="1877034" y="7977243"/>
              <a:ext cx="174595" cy="477362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660"/>
                <a:gd name="f4" fmla="val 6680"/>
                <a:gd name="f5" fmla="val 1220"/>
                <a:gd name="f6" fmla="val 2500"/>
                <a:gd name="f7" fmla="val 440"/>
                <a:gd name="f8" fmla="val 1640"/>
                <a:gd name="f9" fmla="val 3260"/>
                <a:gd name="f10" fmla="val 1900"/>
                <a:gd name="f11" fmla="val 2460"/>
                <a:gd name="f12" fmla="val 5680"/>
                <a:gd name="f13" fmla="val 3060"/>
                <a:gd name="f14" fmla="val 620"/>
                <a:gd name="f15" fmla="val 5840"/>
                <a:gd name="f16" fmla="val 4400"/>
                <a:gd name="f17" fmla="val 1180"/>
                <a:gd name="f18" fmla="val 420"/>
                <a:gd name="f19" fmla="val 920"/>
                <a:gd name="f20" fmla="val 1200"/>
                <a:gd name="f21" fmla="*/ f0 1 3660"/>
                <a:gd name="f22" fmla="*/ f1 1 6680"/>
                <a:gd name="f23" fmla="+- f4 0 f2"/>
                <a:gd name="f24" fmla="+- f3 0 f2"/>
                <a:gd name="f25" fmla="*/ f24 1 3660"/>
                <a:gd name="f26" fmla="*/ f23 1 6680"/>
                <a:gd name="f27" fmla="*/ f2 1 f25"/>
                <a:gd name="f28" fmla="*/ f3 1 f25"/>
                <a:gd name="f29" fmla="*/ f2 1 f26"/>
                <a:gd name="f30" fmla="*/ f4 1 f26"/>
                <a:gd name="f31" fmla="*/ f27 f21 1"/>
                <a:gd name="f32" fmla="*/ f28 f21 1"/>
                <a:gd name="f33" fmla="*/ f30 f22 1"/>
                <a:gd name="f34" fmla="*/ f29 f2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1" t="f34" r="f32" b="f33"/>
              <a:pathLst>
                <a:path w="3660" h="6680">
                  <a:moveTo>
                    <a:pt x="f5" y="f2"/>
                  </a:moveTo>
                  <a:lnTo>
                    <a:pt x="f6" y="f7"/>
                  </a:lnTo>
                  <a:lnTo>
                    <a:pt x="f6" y="f8"/>
                  </a:lnTo>
                  <a:lnTo>
                    <a:pt x="f9" y="f10"/>
                  </a:lnTo>
                  <a:lnTo>
                    <a:pt x="f3" y="f11"/>
                  </a:lnTo>
                  <a:lnTo>
                    <a:pt x="f3" y="f12"/>
                  </a:lnTo>
                  <a:lnTo>
                    <a:pt x="f13" y="f4"/>
                  </a:lnTo>
                  <a:lnTo>
                    <a:pt x="f14" y="f15"/>
                  </a:lnTo>
                  <a:lnTo>
                    <a:pt x="f2" y="f16"/>
                  </a:lnTo>
                  <a:lnTo>
                    <a:pt x="f2" y="f17"/>
                  </a:lnTo>
                  <a:lnTo>
                    <a:pt x="f18" y="f19"/>
                  </a:lnTo>
                  <a:lnTo>
                    <a:pt x="f5" y="f20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D9863"/>
            </a:solidFill>
            <a:ln w="9363" cap="flat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668" name="Freeform 50"/>
            <p:cNvSpPr/>
            <p:nvPr/>
          </p:nvSpPr>
          <p:spPr>
            <a:xfrm flipH="1">
              <a:off x="1947598" y="7997397"/>
              <a:ext cx="38880" cy="5003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820"/>
                <a:gd name="f4" fmla="val 700"/>
                <a:gd name="f5" fmla="val 800"/>
                <a:gd name="f6" fmla="val 400"/>
                <a:gd name="f7" fmla="val 260"/>
                <a:gd name="f8" fmla="*/ f0 1 820"/>
                <a:gd name="f9" fmla="*/ f1 1 700"/>
                <a:gd name="f10" fmla="+- f4 0 f2"/>
                <a:gd name="f11" fmla="+- f3 0 f2"/>
                <a:gd name="f12" fmla="*/ f11 1 820"/>
                <a:gd name="f13" fmla="*/ f10 1 700"/>
                <a:gd name="f14" fmla="*/ f2 1 f12"/>
                <a:gd name="f15" fmla="*/ f3 1 f12"/>
                <a:gd name="f16" fmla="*/ f2 1 f13"/>
                <a:gd name="f17" fmla="*/ f4 1 f13"/>
                <a:gd name="f18" fmla="*/ f14 f8 1"/>
                <a:gd name="f19" fmla="*/ f15 f8 1"/>
                <a:gd name="f20" fmla="*/ f17 f9 1"/>
                <a:gd name="f21" fmla="*/ f16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820" h="700">
                  <a:moveTo>
                    <a:pt x="f5" y="f4"/>
                  </a:moveTo>
                  <a:lnTo>
                    <a:pt x="f2" y="f6"/>
                  </a:lnTo>
                  <a:lnTo>
                    <a:pt x="f2" y="f2"/>
                  </a:lnTo>
                  <a:lnTo>
                    <a:pt x="f3" y="f7"/>
                  </a:lnTo>
                  <a:lnTo>
                    <a:pt x="f5" y="f4"/>
                  </a:lnTo>
                  <a:close/>
                </a:path>
              </a:pathLst>
            </a:custGeom>
            <a:solidFill>
              <a:srgbClr val="CD9863"/>
            </a:solidFill>
            <a:ln w="9363" cap="flat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669" name="Freeform 51"/>
            <p:cNvSpPr/>
            <p:nvPr/>
          </p:nvSpPr>
          <p:spPr>
            <a:xfrm flipH="1">
              <a:off x="1904402" y="8058963"/>
              <a:ext cx="118442" cy="298798"/>
            </a:xfrm>
            <a:custGeom>
              <a:avLst/>
              <a:gdLst>
                <a:gd name="f0" fmla="val 180"/>
                <a:gd name="f1" fmla="val w"/>
                <a:gd name="f2" fmla="val h"/>
                <a:gd name="f3" fmla="val 0"/>
                <a:gd name="f4" fmla="val 2480"/>
                <a:gd name="f5" fmla="val 4180"/>
                <a:gd name="f6" fmla="val 620"/>
                <a:gd name="f7" fmla="val 1920"/>
                <a:gd name="f8" fmla="val 460"/>
                <a:gd name="f9" fmla="val 2460"/>
                <a:gd name="f10" fmla="val 1040"/>
                <a:gd name="f11" fmla="val 3400"/>
                <a:gd name="f12" fmla="val 2060"/>
                <a:gd name="f13" fmla="val 3640"/>
                <a:gd name="f14" fmla="val 2560"/>
                <a:gd name="f15" fmla="*/ f1 1 2480"/>
                <a:gd name="f16" fmla="*/ f2 1 4180"/>
                <a:gd name="f17" fmla="+- f5 0 f3"/>
                <a:gd name="f18" fmla="+- f4 0 f3"/>
                <a:gd name="f19" fmla="*/ f18 1 2480"/>
                <a:gd name="f20" fmla="*/ f17 1 4180"/>
                <a:gd name="f21" fmla="*/ f3 1 f19"/>
                <a:gd name="f22" fmla="*/ f4 1 f19"/>
                <a:gd name="f23" fmla="*/ f3 1 f20"/>
                <a:gd name="f24" fmla="*/ f5 1 f20"/>
                <a:gd name="f25" fmla="*/ f21 f15 1"/>
                <a:gd name="f26" fmla="*/ f22 f15 1"/>
                <a:gd name="f27" fmla="*/ f24 f16 1"/>
                <a:gd name="f28" fmla="*/ f23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5" t="f28" r="f26" b="f27"/>
              <a:pathLst>
                <a:path w="2480" h="4180">
                  <a:moveTo>
                    <a:pt x="f3" y="f0"/>
                  </a:moveTo>
                  <a:lnTo>
                    <a:pt x="f6" y="f3"/>
                  </a:lnTo>
                  <a:lnTo>
                    <a:pt x="f7" y="f8"/>
                  </a:lnTo>
                  <a:lnTo>
                    <a:pt x="f9" y="f10"/>
                  </a:lnTo>
                  <a:lnTo>
                    <a:pt x="f4" y="f11"/>
                  </a:lnTo>
                  <a:lnTo>
                    <a:pt x="f12" y="f5"/>
                  </a:lnTo>
                  <a:lnTo>
                    <a:pt x="f8" y="f13"/>
                  </a:lnTo>
                  <a:lnTo>
                    <a:pt x="f3" y="f14"/>
                  </a:lnTo>
                  <a:lnTo>
                    <a:pt x="f3" y="f0"/>
                  </a:lnTo>
                  <a:close/>
                </a:path>
              </a:pathLst>
            </a:custGeom>
            <a:solidFill>
              <a:srgbClr val="CD9863"/>
            </a:solidFill>
            <a:ln w="9363" cap="flat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670" name="Freeform 52"/>
            <p:cNvSpPr/>
            <p:nvPr/>
          </p:nvSpPr>
          <p:spPr>
            <a:xfrm flipH="1">
              <a:off x="1932118" y="8085956"/>
              <a:ext cx="60121" cy="19871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60"/>
                <a:gd name="f4" fmla="val 2780"/>
                <a:gd name="f5" fmla="val 2320"/>
                <a:gd name="f6" fmla="val 1240"/>
                <a:gd name="f7" fmla="val 460"/>
                <a:gd name="f8" fmla="*/ f0 1 1260"/>
                <a:gd name="f9" fmla="*/ f1 1 2780"/>
                <a:gd name="f10" fmla="+- f4 0 f2"/>
                <a:gd name="f11" fmla="+- f3 0 f2"/>
                <a:gd name="f12" fmla="*/ f11 1 1260"/>
                <a:gd name="f13" fmla="*/ f10 1 2780"/>
                <a:gd name="f14" fmla="*/ f2 1 f12"/>
                <a:gd name="f15" fmla="*/ f3 1 f12"/>
                <a:gd name="f16" fmla="*/ f2 1 f13"/>
                <a:gd name="f17" fmla="*/ f4 1 f13"/>
                <a:gd name="f18" fmla="*/ f14 f8 1"/>
                <a:gd name="f19" fmla="*/ f15 f8 1"/>
                <a:gd name="f20" fmla="*/ f17 f9 1"/>
                <a:gd name="f21" fmla="*/ f16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1260" h="2780">
                  <a:moveTo>
                    <a:pt x="f2" y="f5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3" y="f4"/>
                  </a:lnTo>
                  <a:lnTo>
                    <a:pt x="f2" y="f5"/>
                  </a:lnTo>
                  <a:close/>
                </a:path>
              </a:pathLst>
            </a:custGeom>
            <a:solidFill>
              <a:srgbClr val="CD9863"/>
            </a:solidFill>
            <a:ln w="9363" cap="flat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</p:grpSp>
      <p:pic>
        <p:nvPicPr>
          <p:cNvPr id="671" name="Picture 2207"/>
          <p:cNvPicPr>
            <a:picLocks noChangeAspect="1"/>
          </p:cNvPicPr>
          <p:nvPr/>
        </p:nvPicPr>
        <p:blipFill>
          <a:blip r:embed="rId6">
            <a:lum bright="-50000"/>
            <a:alphaModFix/>
          </a:blip>
          <a:srcRect/>
          <a:stretch>
            <a:fillRect/>
          </a:stretch>
        </p:blipFill>
        <p:spPr>
          <a:xfrm>
            <a:off x="8110992" y="5920109"/>
            <a:ext cx="655560" cy="156851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27" name="Freeform 2302"/>
          <p:cNvSpPr/>
          <p:nvPr/>
        </p:nvSpPr>
        <p:spPr>
          <a:xfrm rot="10787993">
            <a:off x="-4019574" y="2203017"/>
            <a:ext cx="143643" cy="14364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*/ 5419351 1 1725033"/>
              <a:gd name="f8" fmla="*/ 10800 10800 1"/>
              <a:gd name="f9" fmla="+- 0 0 360"/>
              <a:gd name="f10" fmla="val 10800"/>
              <a:gd name="f11" fmla="+- 0 0 0"/>
              <a:gd name="f12" fmla="*/ f3 1 21600"/>
              <a:gd name="f13" fmla="*/ f4 1 21600"/>
              <a:gd name="f14" fmla="*/ 0 f7 1"/>
              <a:gd name="f15" fmla="*/ f5 f0 1"/>
              <a:gd name="f16" fmla="*/ f9 f0 1"/>
              <a:gd name="f17" fmla="+- f6 0 f5"/>
              <a:gd name="f18" fmla="*/ f11 f0 1"/>
              <a:gd name="f19" fmla="*/ f14 1 f2"/>
              <a:gd name="f20" fmla="*/ f15 1 f2"/>
              <a:gd name="f21" fmla="*/ f16 1 f2"/>
              <a:gd name="f22" fmla="*/ f17 1 21600"/>
              <a:gd name="f23" fmla="*/ f18 1 f2"/>
              <a:gd name="f24" fmla="+- 0 0 f19"/>
              <a:gd name="f25" fmla="+- f20 0 f1"/>
              <a:gd name="f26" fmla="+- f21 0 f1"/>
              <a:gd name="f27" fmla="*/ 3163 f22 1"/>
              <a:gd name="f28" fmla="*/ 18437 f22 1"/>
              <a:gd name="f29" fmla="*/ 10800 f22 1"/>
              <a:gd name="f30" fmla="*/ 0 f22 1"/>
              <a:gd name="f31" fmla="*/ 21600 f22 1"/>
              <a:gd name="f32" fmla="+- f23 0 f1"/>
              <a:gd name="f33" fmla="*/ f24 f0 1"/>
              <a:gd name="f34" fmla="+- f26 0 f25"/>
              <a:gd name="f35" fmla="*/ f29 1 f22"/>
              <a:gd name="f36" fmla="*/ f30 1 f22"/>
              <a:gd name="f37" fmla="*/ f27 1 f22"/>
              <a:gd name="f38" fmla="*/ f28 1 f22"/>
              <a:gd name="f39" fmla="*/ f31 1 f22"/>
              <a:gd name="f40" fmla="*/ f33 1 f7"/>
              <a:gd name="f41" fmla="*/ f37 f12 1"/>
              <a:gd name="f42" fmla="*/ f38 f12 1"/>
              <a:gd name="f43" fmla="*/ f38 f13 1"/>
              <a:gd name="f44" fmla="*/ f37 f13 1"/>
              <a:gd name="f45" fmla="*/ f35 f12 1"/>
              <a:gd name="f46" fmla="*/ f36 f13 1"/>
              <a:gd name="f47" fmla="*/ f36 f12 1"/>
              <a:gd name="f48" fmla="*/ f35 f13 1"/>
              <a:gd name="f49" fmla="*/ f39 f13 1"/>
              <a:gd name="f50" fmla="*/ f39 f12 1"/>
              <a:gd name="f51" fmla="+- f40 0 f1"/>
              <a:gd name="f52" fmla="+- f51 f1 0"/>
              <a:gd name="f53" fmla="*/ f52 f7 1"/>
              <a:gd name="f54" fmla="*/ f53 1 f0"/>
              <a:gd name="f55" fmla="+- 0 0 f54"/>
              <a:gd name="f56" fmla="+- 0 0 f55"/>
              <a:gd name="f57" fmla="*/ f56 f0 1"/>
              <a:gd name="f58" fmla="*/ f57 1 f7"/>
              <a:gd name="f59" fmla="+- f58 0 f1"/>
              <a:gd name="f60" fmla="cos 1 f59"/>
              <a:gd name="f61" fmla="sin 1 f59"/>
              <a:gd name="f62" fmla="+- 0 0 f60"/>
              <a:gd name="f63" fmla="+- 0 0 f61"/>
              <a:gd name="f64" fmla="+- 0 0 f62"/>
              <a:gd name="f65" fmla="+- 0 0 f63"/>
              <a:gd name="f66" fmla="val f64"/>
              <a:gd name="f67" fmla="val f65"/>
              <a:gd name="f68" fmla="+- 0 0 f66"/>
              <a:gd name="f69" fmla="+- 0 0 f67"/>
              <a:gd name="f70" fmla="*/ 10800 f68 1"/>
              <a:gd name="f71" fmla="*/ 10800 f69 1"/>
              <a:gd name="f72" fmla="*/ f70 f70 1"/>
              <a:gd name="f73" fmla="*/ f71 f71 1"/>
              <a:gd name="f74" fmla="+- f72 f73 0"/>
              <a:gd name="f75" fmla="sqrt f74"/>
              <a:gd name="f76" fmla="*/ f8 1 f75"/>
              <a:gd name="f77" fmla="*/ f68 f76 1"/>
              <a:gd name="f78" fmla="*/ f69 f76 1"/>
              <a:gd name="f79" fmla="+- 10800 0 f77"/>
              <a:gd name="f80" fmla="+- 10800 0 f78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5" y="f46"/>
              </a:cxn>
              <a:cxn ang="f32">
                <a:pos x="f41" y="f44"/>
              </a:cxn>
              <a:cxn ang="f32">
                <a:pos x="f47" y="f48"/>
              </a:cxn>
              <a:cxn ang="f32">
                <a:pos x="f41" y="f43"/>
              </a:cxn>
              <a:cxn ang="f32">
                <a:pos x="f45" y="f49"/>
              </a:cxn>
              <a:cxn ang="f32">
                <a:pos x="f42" y="f43"/>
              </a:cxn>
              <a:cxn ang="f32">
                <a:pos x="f50" y="f48"/>
              </a:cxn>
              <a:cxn ang="f32">
                <a:pos x="f42" y="f44"/>
              </a:cxn>
            </a:cxnLst>
            <a:rect l="f41" t="f44" r="f42" b="f43"/>
            <a:pathLst>
              <a:path w="21600" h="21600">
                <a:moveTo>
                  <a:pt x="f79" y="f80"/>
                </a:moveTo>
                <a:arcTo wR="f10" hR="f10" stAng="f25" swAng="f34"/>
                <a:close/>
              </a:path>
            </a:pathLst>
          </a:custGeom>
          <a:solidFill>
            <a:srgbClr val="FFFFFF"/>
          </a:solidFill>
          <a:ln w="9363" cap="flat">
            <a:solidFill>
              <a:srgbClr val="000000"/>
            </a:solidFill>
            <a:prstDash val="solid"/>
            <a:miter/>
          </a:ln>
        </p:spPr>
        <p:txBody>
          <a:bodyPr vert="horz" wrap="square" lIns="158758" tIns="82442" rIns="158758" bIns="82442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SimSun" pitchFamily="2"/>
              <a:cs typeface="Mangal" pitchFamily="2"/>
            </a:endParaRPr>
          </a:p>
        </p:txBody>
      </p:sp>
      <p:sp>
        <p:nvSpPr>
          <p:cNvPr id="628" name="Freeform 2302"/>
          <p:cNvSpPr/>
          <p:nvPr/>
        </p:nvSpPr>
        <p:spPr>
          <a:xfrm rot="10787993">
            <a:off x="-4503415" y="2258225"/>
            <a:ext cx="143643" cy="14364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*/ 5419351 1 1725033"/>
              <a:gd name="f8" fmla="*/ 10800 10800 1"/>
              <a:gd name="f9" fmla="+- 0 0 360"/>
              <a:gd name="f10" fmla="val 10800"/>
              <a:gd name="f11" fmla="+- 0 0 0"/>
              <a:gd name="f12" fmla="*/ f3 1 21600"/>
              <a:gd name="f13" fmla="*/ f4 1 21600"/>
              <a:gd name="f14" fmla="*/ 0 f7 1"/>
              <a:gd name="f15" fmla="*/ f5 f0 1"/>
              <a:gd name="f16" fmla="*/ f9 f0 1"/>
              <a:gd name="f17" fmla="+- f6 0 f5"/>
              <a:gd name="f18" fmla="*/ f11 f0 1"/>
              <a:gd name="f19" fmla="*/ f14 1 f2"/>
              <a:gd name="f20" fmla="*/ f15 1 f2"/>
              <a:gd name="f21" fmla="*/ f16 1 f2"/>
              <a:gd name="f22" fmla="*/ f17 1 21600"/>
              <a:gd name="f23" fmla="*/ f18 1 f2"/>
              <a:gd name="f24" fmla="+- 0 0 f19"/>
              <a:gd name="f25" fmla="+- f20 0 f1"/>
              <a:gd name="f26" fmla="+- f21 0 f1"/>
              <a:gd name="f27" fmla="*/ 3163 f22 1"/>
              <a:gd name="f28" fmla="*/ 18437 f22 1"/>
              <a:gd name="f29" fmla="*/ 10800 f22 1"/>
              <a:gd name="f30" fmla="*/ 0 f22 1"/>
              <a:gd name="f31" fmla="*/ 21600 f22 1"/>
              <a:gd name="f32" fmla="+- f23 0 f1"/>
              <a:gd name="f33" fmla="*/ f24 f0 1"/>
              <a:gd name="f34" fmla="+- f26 0 f25"/>
              <a:gd name="f35" fmla="*/ f29 1 f22"/>
              <a:gd name="f36" fmla="*/ f30 1 f22"/>
              <a:gd name="f37" fmla="*/ f27 1 f22"/>
              <a:gd name="f38" fmla="*/ f28 1 f22"/>
              <a:gd name="f39" fmla="*/ f31 1 f22"/>
              <a:gd name="f40" fmla="*/ f33 1 f7"/>
              <a:gd name="f41" fmla="*/ f37 f12 1"/>
              <a:gd name="f42" fmla="*/ f38 f12 1"/>
              <a:gd name="f43" fmla="*/ f38 f13 1"/>
              <a:gd name="f44" fmla="*/ f37 f13 1"/>
              <a:gd name="f45" fmla="*/ f35 f12 1"/>
              <a:gd name="f46" fmla="*/ f36 f13 1"/>
              <a:gd name="f47" fmla="*/ f36 f12 1"/>
              <a:gd name="f48" fmla="*/ f35 f13 1"/>
              <a:gd name="f49" fmla="*/ f39 f13 1"/>
              <a:gd name="f50" fmla="*/ f39 f12 1"/>
              <a:gd name="f51" fmla="+- f40 0 f1"/>
              <a:gd name="f52" fmla="+- f51 f1 0"/>
              <a:gd name="f53" fmla="*/ f52 f7 1"/>
              <a:gd name="f54" fmla="*/ f53 1 f0"/>
              <a:gd name="f55" fmla="+- 0 0 f54"/>
              <a:gd name="f56" fmla="+- 0 0 f55"/>
              <a:gd name="f57" fmla="*/ f56 f0 1"/>
              <a:gd name="f58" fmla="*/ f57 1 f7"/>
              <a:gd name="f59" fmla="+- f58 0 f1"/>
              <a:gd name="f60" fmla="cos 1 f59"/>
              <a:gd name="f61" fmla="sin 1 f59"/>
              <a:gd name="f62" fmla="+- 0 0 f60"/>
              <a:gd name="f63" fmla="+- 0 0 f61"/>
              <a:gd name="f64" fmla="+- 0 0 f62"/>
              <a:gd name="f65" fmla="+- 0 0 f63"/>
              <a:gd name="f66" fmla="val f64"/>
              <a:gd name="f67" fmla="val f65"/>
              <a:gd name="f68" fmla="+- 0 0 f66"/>
              <a:gd name="f69" fmla="+- 0 0 f67"/>
              <a:gd name="f70" fmla="*/ 10800 f68 1"/>
              <a:gd name="f71" fmla="*/ 10800 f69 1"/>
              <a:gd name="f72" fmla="*/ f70 f70 1"/>
              <a:gd name="f73" fmla="*/ f71 f71 1"/>
              <a:gd name="f74" fmla="+- f72 f73 0"/>
              <a:gd name="f75" fmla="sqrt f74"/>
              <a:gd name="f76" fmla="*/ f8 1 f75"/>
              <a:gd name="f77" fmla="*/ f68 f76 1"/>
              <a:gd name="f78" fmla="*/ f69 f76 1"/>
              <a:gd name="f79" fmla="+- 10800 0 f77"/>
              <a:gd name="f80" fmla="+- 10800 0 f78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5" y="f46"/>
              </a:cxn>
              <a:cxn ang="f32">
                <a:pos x="f41" y="f44"/>
              </a:cxn>
              <a:cxn ang="f32">
                <a:pos x="f47" y="f48"/>
              </a:cxn>
              <a:cxn ang="f32">
                <a:pos x="f41" y="f43"/>
              </a:cxn>
              <a:cxn ang="f32">
                <a:pos x="f45" y="f49"/>
              </a:cxn>
              <a:cxn ang="f32">
                <a:pos x="f42" y="f43"/>
              </a:cxn>
              <a:cxn ang="f32">
                <a:pos x="f50" y="f48"/>
              </a:cxn>
              <a:cxn ang="f32">
                <a:pos x="f42" y="f44"/>
              </a:cxn>
            </a:cxnLst>
            <a:rect l="f41" t="f44" r="f42" b="f43"/>
            <a:pathLst>
              <a:path w="21600" h="21600">
                <a:moveTo>
                  <a:pt x="f79" y="f80"/>
                </a:moveTo>
                <a:arcTo wR="f10" hR="f10" stAng="f25" swAng="f34"/>
                <a:close/>
              </a:path>
            </a:pathLst>
          </a:custGeom>
          <a:solidFill>
            <a:srgbClr val="FFFFFF"/>
          </a:solidFill>
          <a:ln w="9363" cap="flat">
            <a:solidFill>
              <a:srgbClr val="000000"/>
            </a:solidFill>
            <a:prstDash val="solid"/>
            <a:miter/>
          </a:ln>
        </p:spPr>
        <p:txBody>
          <a:bodyPr vert="horz" wrap="square" lIns="158758" tIns="82442" rIns="158758" bIns="82442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SimSun" pitchFamily="2"/>
              <a:cs typeface="Mangal" pitchFamily="2"/>
            </a:endParaRPr>
          </a:p>
        </p:txBody>
      </p:sp>
      <p:sp>
        <p:nvSpPr>
          <p:cNvPr id="629" name="Freeform 2302"/>
          <p:cNvSpPr/>
          <p:nvPr/>
        </p:nvSpPr>
        <p:spPr>
          <a:xfrm rot="10787993">
            <a:off x="-4075986" y="2581032"/>
            <a:ext cx="143643" cy="14364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*/ 5419351 1 1725033"/>
              <a:gd name="f8" fmla="*/ 10800 10800 1"/>
              <a:gd name="f9" fmla="+- 0 0 360"/>
              <a:gd name="f10" fmla="val 10800"/>
              <a:gd name="f11" fmla="+- 0 0 0"/>
              <a:gd name="f12" fmla="*/ f3 1 21600"/>
              <a:gd name="f13" fmla="*/ f4 1 21600"/>
              <a:gd name="f14" fmla="*/ 0 f7 1"/>
              <a:gd name="f15" fmla="*/ f5 f0 1"/>
              <a:gd name="f16" fmla="*/ f9 f0 1"/>
              <a:gd name="f17" fmla="+- f6 0 f5"/>
              <a:gd name="f18" fmla="*/ f11 f0 1"/>
              <a:gd name="f19" fmla="*/ f14 1 f2"/>
              <a:gd name="f20" fmla="*/ f15 1 f2"/>
              <a:gd name="f21" fmla="*/ f16 1 f2"/>
              <a:gd name="f22" fmla="*/ f17 1 21600"/>
              <a:gd name="f23" fmla="*/ f18 1 f2"/>
              <a:gd name="f24" fmla="+- 0 0 f19"/>
              <a:gd name="f25" fmla="+- f20 0 f1"/>
              <a:gd name="f26" fmla="+- f21 0 f1"/>
              <a:gd name="f27" fmla="*/ 3163 f22 1"/>
              <a:gd name="f28" fmla="*/ 18437 f22 1"/>
              <a:gd name="f29" fmla="*/ 10800 f22 1"/>
              <a:gd name="f30" fmla="*/ 0 f22 1"/>
              <a:gd name="f31" fmla="*/ 21600 f22 1"/>
              <a:gd name="f32" fmla="+- f23 0 f1"/>
              <a:gd name="f33" fmla="*/ f24 f0 1"/>
              <a:gd name="f34" fmla="+- f26 0 f25"/>
              <a:gd name="f35" fmla="*/ f29 1 f22"/>
              <a:gd name="f36" fmla="*/ f30 1 f22"/>
              <a:gd name="f37" fmla="*/ f27 1 f22"/>
              <a:gd name="f38" fmla="*/ f28 1 f22"/>
              <a:gd name="f39" fmla="*/ f31 1 f22"/>
              <a:gd name="f40" fmla="*/ f33 1 f7"/>
              <a:gd name="f41" fmla="*/ f37 f12 1"/>
              <a:gd name="f42" fmla="*/ f38 f12 1"/>
              <a:gd name="f43" fmla="*/ f38 f13 1"/>
              <a:gd name="f44" fmla="*/ f37 f13 1"/>
              <a:gd name="f45" fmla="*/ f35 f12 1"/>
              <a:gd name="f46" fmla="*/ f36 f13 1"/>
              <a:gd name="f47" fmla="*/ f36 f12 1"/>
              <a:gd name="f48" fmla="*/ f35 f13 1"/>
              <a:gd name="f49" fmla="*/ f39 f13 1"/>
              <a:gd name="f50" fmla="*/ f39 f12 1"/>
              <a:gd name="f51" fmla="+- f40 0 f1"/>
              <a:gd name="f52" fmla="+- f51 f1 0"/>
              <a:gd name="f53" fmla="*/ f52 f7 1"/>
              <a:gd name="f54" fmla="*/ f53 1 f0"/>
              <a:gd name="f55" fmla="+- 0 0 f54"/>
              <a:gd name="f56" fmla="+- 0 0 f55"/>
              <a:gd name="f57" fmla="*/ f56 f0 1"/>
              <a:gd name="f58" fmla="*/ f57 1 f7"/>
              <a:gd name="f59" fmla="+- f58 0 f1"/>
              <a:gd name="f60" fmla="cos 1 f59"/>
              <a:gd name="f61" fmla="sin 1 f59"/>
              <a:gd name="f62" fmla="+- 0 0 f60"/>
              <a:gd name="f63" fmla="+- 0 0 f61"/>
              <a:gd name="f64" fmla="+- 0 0 f62"/>
              <a:gd name="f65" fmla="+- 0 0 f63"/>
              <a:gd name="f66" fmla="val f64"/>
              <a:gd name="f67" fmla="val f65"/>
              <a:gd name="f68" fmla="+- 0 0 f66"/>
              <a:gd name="f69" fmla="+- 0 0 f67"/>
              <a:gd name="f70" fmla="*/ 10800 f68 1"/>
              <a:gd name="f71" fmla="*/ 10800 f69 1"/>
              <a:gd name="f72" fmla="*/ f70 f70 1"/>
              <a:gd name="f73" fmla="*/ f71 f71 1"/>
              <a:gd name="f74" fmla="+- f72 f73 0"/>
              <a:gd name="f75" fmla="sqrt f74"/>
              <a:gd name="f76" fmla="*/ f8 1 f75"/>
              <a:gd name="f77" fmla="*/ f68 f76 1"/>
              <a:gd name="f78" fmla="*/ f69 f76 1"/>
              <a:gd name="f79" fmla="+- 10800 0 f77"/>
              <a:gd name="f80" fmla="+- 10800 0 f78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5" y="f46"/>
              </a:cxn>
              <a:cxn ang="f32">
                <a:pos x="f41" y="f44"/>
              </a:cxn>
              <a:cxn ang="f32">
                <a:pos x="f47" y="f48"/>
              </a:cxn>
              <a:cxn ang="f32">
                <a:pos x="f41" y="f43"/>
              </a:cxn>
              <a:cxn ang="f32">
                <a:pos x="f45" y="f49"/>
              </a:cxn>
              <a:cxn ang="f32">
                <a:pos x="f42" y="f43"/>
              </a:cxn>
              <a:cxn ang="f32">
                <a:pos x="f50" y="f48"/>
              </a:cxn>
              <a:cxn ang="f32">
                <a:pos x="f42" y="f44"/>
              </a:cxn>
            </a:cxnLst>
            <a:rect l="f41" t="f44" r="f42" b="f43"/>
            <a:pathLst>
              <a:path w="21600" h="21600">
                <a:moveTo>
                  <a:pt x="f79" y="f80"/>
                </a:moveTo>
                <a:arcTo wR="f10" hR="f10" stAng="f25" swAng="f34"/>
                <a:close/>
              </a:path>
            </a:pathLst>
          </a:custGeom>
          <a:solidFill>
            <a:srgbClr val="FFFFFF"/>
          </a:solidFill>
          <a:ln w="9363" cap="flat">
            <a:solidFill>
              <a:srgbClr val="000000"/>
            </a:solidFill>
            <a:prstDash val="solid"/>
            <a:miter/>
          </a:ln>
        </p:spPr>
        <p:txBody>
          <a:bodyPr vert="horz" wrap="square" lIns="158758" tIns="82442" rIns="158758" bIns="82442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SimSun" pitchFamily="2"/>
              <a:cs typeface="Mangal" pitchFamily="2"/>
            </a:endParaRPr>
          </a:p>
        </p:txBody>
      </p:sp>
      <p:grpSp>
        <p:nvGrpSpPr>
          <p:cNvPr id="630" name="Group 1085"/>
          <p:cNvGrpSpPr/>
          <p:nvPr/>
        </p:nvGrpSpPr>
        <p:grpSpPr>
          <a:xfrm>
            <a:off x="8097567" y="590704"/>
            <a:ext cx="990715" cy="806033"/>
            <a:chOff x="11125084" y="5943600"/>
            <a:chExt cx="990715" cy="806033"/>
          </a:xfrm>
        </p:grpSpPr>
        <p:sp>
          <p:nvSpPr>
            <p:cNvPr id="631" name="Freeform 1086"/>
            <p:cNvSpPr/>
            <p:nvPr/>
          </p:nvSpPr>
          <p:spPr>
            <a:xfrm>
              <a:off x="11146316" y="5943600"/>
              <a:ext cx="932038" cy="41004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+- f3 0 f2"/>
                <a:gd name="f7" fmla="*/ f6 1 21600"/>
                <a:gd name="f8" fmla="*/ f2 1 f7"/>
                <a:gd name="f9" fmla="*/ f3 1 f7"/>
                <a:gd name="f10" fmla="*/ f8 f4 1"/>
                <a:gd name="f11" fmla="*/ f9 f4 1"/>
                <a:gd name="f12" fmla="*/ f9 f5 1"/>
                <a:gd name="f13" fmla="*/ f8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0" t="f13" r="f11" b="f12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blipFill>
              <a:blip r:embed="rId7">
                <a:alphaModFix/>
              </a:blip>
              <a:stretch>
                <a:fillRect/>
              </a:stretch>
            </a:blipFill>
            <a:ln w="28437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0004" tIns="46798" rIns="90004" bIns="46798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grpSp>
          <p:nvGrpSpPr>
            <p:cNvPr id="632" name="Group 1087"/>
            <p:cNvGrpSpPr/>
            <p:nvPr/>
          </p:nvGrpSpPr>
          <p:grpSpPr>
            <a:xfrm>
              <a:off x="12056034" y="6353644"/>
              <a:ext cx="59765" cy="390229"/>
              <a:chOff x="12056034" y="6353644"/>
              <a:chExt cx="59765" cy="390229"/>
            </a:xfrm>
          </p:grpSpPr>
          <p:sp>
            <p:nvSpPr>
              <p:cNvPr id="636" name="Straight Connector 1088"/>
              <p:cNvSpPr/>
              <p:nvPr/>
            </p:nvSpPr>
            <p:spPr>
              <a:xfrm>
                <a:off x="12078355" y="6353644"/>
                <a:ext cx="0" cy="307796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ss"/>
                  <a:gd name="f6" fmla="val 0"/>
                  <a:gd name="f7" fmla="+- 0 0 -180"/>
                  <a:gd name="f8" fmla="+- 0 0 -360"/>
                  <a:gd name="f9" fmla="abs f3"/>
                  <a:gd name="f10" fmla="abs f4"/>
                  <a:gd name="f11" fmla="abs f5"/>
                  <a:gd name="f12" fmla="*/ f7 f0 1"/>
                  <a:gd name="f13" fmla="*/ f8 f0 1"/>
                  <a:gd name="f14" fmla="?: f9 f3 1"/>
                  <a:gd name="f15" fmla="?: f10 f4 1"/>
                  <a:gd name="f16" fmla="?: f11 f5 1"/>
                  <a:gd name="f17" fmla="*/ f12 1 f2"/>
                  <a:gd name="f18" fmla="*/ f13 1 f2"/>
                  <a:gd name="f19" fmla="*/ f14 1 21600"/>
                  <a:gd name="f20" fmla="*/ f15 1 21600"/>
                  <a:gd name="f21" fmla="*/ 21600 f14 1"/>
                  <a:gd name="f22" fmla="*/ 21600 f15 1"/>
                  <a:gd name="f23" fmla="+- f17 0 f1"/>
                  <a:gd name="f24" fmla="+- f18 0 f1"/>
                  <a:gd name="f25" fmla="min f20 f19"/>
                  <a:gd name="f26" fmla="*/ f21 1 f16"/>
                  <a:gd name="f27" fmla="*/ f22 1 f16"/>
                  <a:gd name="f28" fmla="val f26"/>
                  <a:gd name="f29" fmla="val f27"/>
                  <a:gd name="f30" fmla="*/ f6 f25 1"/>
                  <a:gd name="f31" fmla="*/ f28 f25 1"/>
                  <a:gd name="f32" fmla="*/ f29 f2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3">
                    <a:pos x="f30" y="f30"/>
                  </a:cxn>
                  <a:cxn ang="f24">
                    <a:pos x="f31" y="f32"/>
                  </a:cxn>
                </a:cxnLst>
                <a:rect l="f30" t="f30" r="f31" b="f32"/>
                <a:pathLst>
                  <a:path>
                    <a:moveTo>
                      <a:pt x="f30" y="f30"/>
                    </a:moveTo>
                    <a:lnTo>
                      <a:pt x="f31" y="f32"/>
                    </a:lnTo>
                  </a:path>
                </a:pathLst>
              </a:custGeom>
              <a:noFill/>
              <a:ln w="28437" cap="flat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0004" tIns="46798" rIns="90004" bIns="46798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rial" pitchFamily="18"/>
                  <a:ea typeface="SimSun" pitchFamily="2"/>
                  <a:cs typeface="Mangal" pitchFamily="2"/>
                </a:endParaRPr>
              </a:p>
            </p:txBody>
          </p:sp>
          <p:sp>
            <p:nvSpPr>
              <p:cNvPr id="637" name="Straight Connector 1089"/>
              <p:cNvSpPr/>
              <p:nvPr/>
            </p:nvSpPr>
            <p:spPr>
              <a:xfrm flipV="1">
                <a:off x="12056034" y="6487558"/>
                <a:ext cx="59765" cy="256315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ss"/>
                  <a:gd name="f6" fmla="val 0"/>
                  <a:gd name="f7" fmla="+- 0 0 -180"/>
                  <a:gd name="f8" fmla="+- 0 0 -360"/>
                  <a:gd name="f9" fmla="abs f3"/>
                  <a:gd name="f10" fmla="abs f4"/>
                  <a:gd name="f11" fmla="abs f5"/>
                  <a:gd name="f12" fmla="*/ f7 f0 1"/>
                  <a:gd name="f13" fmla="*/ f8 f0 1"/>
                  <a:gd name="f14" fmla="?: f9 f3 1"/>
                  <a:gd name="f15" fmla="?: f10 f4 1"/>
                  <a:gd name="f16" fmla="?: f11 f5 1"/>
                  <a:gd name="f17" fmla="*/ f12 1 f2"/>
                  <a:gd name="f18" fmla="*/ f13 1 f2"/>
                  <a:gd name="f19" fmla="*/ f14 1 21600"/>
                  <a:gd name="f20" fmla="*/ f15 1 21600"/>
                  <a:gd name="f21" fmla="*/ 21600 f14 1"/>
                  <a:gd name="f22" fmla="*/ 21600 f15 1"/>
                  <a:gd name="f23" fmla="+- f17 0 f1"/>
                  <a:gd name="f24" fmla="+- f18 0 f1"/>
                  <a:gd name="f25" fmla="min f20 f19"/>
                  <a:gd name="f26" fmla="*/ f21 1 f16"/>
                  <a:gd name="f27" fmla="*/ f22 1 f16"/>
                  <a:gd name="f28" fmla="val f26"/>
                  <a:gd name="f29" fmla="val f27"/>
                  <a:gd name="f30" fmla="*/ f6 f25 1"/>
                  <a:gd name="f31" fmla="*/ f28 f25 1"/>
                  <a:gd name="f32" fmla="*/ f29 f2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3">
                    <a:pos x="f30" y="f30"/>
                  </a:cxn>
                  <a:cxn ang="f24">
                    <a:pos x="f31" y="f32"/>
                  </a:cxn>
                </a:cxnLst>
                <a:rect l="f30" t="f30" r="f31" b="f32"/>
                <a:pathLst>
                  <a:path>
                    <a:moveTo>
                      <a:pt x="f30" y="f30"/>
                    </a:moveTo>
                    <a:lnTo>
                      <a:pt x="f31" y="f32"/>
                    </a:lnTo>
                  </a:path>
                </a:pathLst>
              </a:custGeom>
              <a:noFill/>
              <a:ln w="28437" cap="flat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0004" tIns="46798" rIns="90004" bIns="46798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rial" pitchFamily="18"/>
                  <a:ea typeface="SimSun" pitchFamily="2"/>
                  <a:cs typeface="Mangal" pitchFamily="2"/>
                </a:endParaRPr>
              </a:p>
            </p:txBody>
          </p:sp>
        </p:grpSp>
        <p:grpSp>
          <p:nvGrpSpPr>
            <p:cNvPr id="633" name="Group 1090"/>
            <p:cNvGrpSpPr/>
            <p:nvPr/>
          </p:nvGrpSpPr>
          <p:grpSpPr>
            <a:xfrm>
              <a:off x="11125084" y="6359395"/>
              <a:ext cx="59756" cy="390238"/>
              <a:chOff x="11125084" y="6359395"/>
              <a:chExt cx="59756" cy="390238"/>
            </a:xfrm>
          </p:grpSpPr>
          <p:sp>
            <p:nvSpPr>
              <p:cNvPr id="634" name="Straight Connector 1091"/>
              <p:cNvSpPr/>
              <p:nvPr/>
            </p:nvSpPr>
            <p:spPr>
              <a:xfrm>
                <a:off x="11147395" y="6359395"/>
                <a:ext cx="0" cy="307796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ss"/>
                  <a:gd name="f6" fmla="val 0"/>
                  <a:gd name="f7" fmla="+- 0 0 -180"/>
                  <a:gd name="f8" fmla="+- 0 0 -360"/>
                  <a:gd name="f9" fmla="abs f3"/>
                  <a:gd name="f10" fmla="abs f4"/>
                  <a:gd name="f11" fmla="abs f5"/>
                  <a:gd name="f12" fmla="*/ f7 f0 1"/>
                  <a:gd name="f13" fmla="*/ f8 f0 1"/>
                  <a:gd name="f14" fmla="?: f9 f3 1"/>
                  <a:gd name="f15" fmla="?: f10 f4 1"/>
                  <a:gd name="f16" fmla="?: f11 f5 1"/>
                  <a:gd name="f17" fmla="*/ f12 1 f2"/>
                  <a:gd name="f18" fmla="*/ f13 1 f2"/>
                  <a:gd name="f19" fmla="*/ f14 1 21600"/>
                  <a:gd name="f20" fmla="*/ f15 1 21600"/>
                  <a:gd name="f21" fmla="*/ 21600 f14 1"/>
                  <a:gd name="f22" fmla="*/ 21600 f15 1"/>
                  <a:gd name="f23" fmla="+- f17 0 f1"/>
                  <a:gd name="f24" fmla="+- f18 0 f1"/>
                  <a:gd name="f25" fmla="min f20 f19"/>
                  <a:gd name="f26" fmla="*/ f21 1 f16"/>
                  <a:gd name="f27" fmla="*/ f22 1 f16"/>
                  <a:gd name="f28" fmla="val f26"/>
                  <a:gd name="f29" fmla="val f27"/>
                  <a:gd name="f30" fmla="*/ f6 f25 1"/>
                  <a:gd name="f31" fmla="*/ f28 f25 1"/>
                  <a:gd name="f32" fmla="*/ f29 f2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3">
                    <a:pos x="f30" y="f30"/>
                  </a:cxn>
                  <a:cxn ang="f24">
                    <a:pos x="f31" y="f32"/>
                  </a:cxn>
                </a:cxnLst>
                <a:rect l="f30" t="f30" r="f31" b="f32"/>
                <a:pathLst>
                  <a:path>
                    <a:moveTo>
                      <a:pt x="f30" y="f30"/>
                    </a:moveTo>
                    <a:lnTo>
                      <a:pt x="f31" y="f32"/>
                    </a:lnTo>
                  </a:path>
                </a:pathLst>
              </a:custGeom>
              <a:noFill/>
              <a:ln w="28437" cap="flat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0004" tIns="46798" rIns="90004" bIns="46798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rial" pitchFamily="18"/>
                  <a:ea typeface="SimSun" pitchFamily="2"/>
                  <a:cs typeface="Mangal" pitchFamily="2"/>
                </a:endParaRPr>
              </a:p>
            </p:txBody>
          </p:sp>
          <p:sp>
            <p:nvSpPr>
              <p:cNvPr id="635" name="Straight Connector 1092"/>
              <p:cNvSpPr/>
              <p:nvPr/>
            </p:nvSpPr>
            <p:spPr>
              <a:xfrm flipV="1">
                <a:off x="11125084" y="6493318"/>
                <a:ext cx="59756" cy="256315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ss"/>
                  <a:gd name="f6" fmla="val 0"/>
                  <a:gd name="f7" fmla="+- 0 0 -180"/>
                  <a:gd name="f8" fmla="+- 0 0 -360"/>
                  <a:gd name="f9" fmla="abs f3"/>
                  <a:gd name="f10" fmla="abs f4"/>
                  <a:gd name="f11" fmla="abs f5"/>
                  <a:gd name="f12" fmla="*/ f7 f0 1"/>
                  <a:gd name="f13" fmla="*/ f8 f0 1"/>
                  <a:gd name="f14" fmla="?: f9 f3 1"/>
                  <a:gd name="f15" fmla="?: f10 f4 1"/>
                  <a:gd name="f16" fmla="?: f11 f5 1"/>
                  <a:gd name="f17" fmla="*/ f12 1 f2"/>
                  <a:gd name="f18" fmla="*/ f13 1 f2"/>
                  <a:gd name="f19" fmla="*/ f14 1 21600"/>
                  <a:gd name="f20" fmla="*/ f15 1 21600"/>
                  <a:gd name="f21" fmla="*/ 21600 f14 1"/>
                  <a:gd name="f22" fmla="*/ 21600 f15 1"/>
                  <a:gd name="f23" fmla="+- f17 0 f1"/>
                  <a:gd name="f24" fmla="+- f18 0 f1"/>
                  <a:gd name="f25" fmla="min f20 f19"/>
                  <a:gd name="f26" fmla="*/ f21 1 f16"/>
                  <a:gd name="f27" fmla="*/ f22 1 f16"/>
                  <a:gd name="f28" fmla="val f26"/>
                  <a:gd name="f29" fmla="val f27"/>
                  <a:gd name="f30" fmla="*/ f6 f25 1"/>
                  <a:gd name="f31" fmla="*/ f28 f25 1"/>
                  <a:gd name="f32" fmla="*/ f29 f2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3">
                    <a:pos x="f30" y="f30"/>
                  </a:cxn>
                  <a:cxn ang="f24">
                    <a:pos x="f31" y="f32"/>
                  </a:cxn>
                </a:cxnLst>
                <a:rect l="f30" t="f30" r="f31" b="f32"/>
                <a:pathLst>
                  <a:path>
                    <a:moveTo>
                      <a:pt x="f30" y="f30"/>
                    </a:moveTo>
                    <a:lnTo>
                      <a:pt x="f31" y="f32"/>
                    </a:lnTo>
                  </a:path>
                </a:pathLst>
              </a:custGeom>
              <a:noFill/>
              <a:ln w="28437" cap="flat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0004" tIns="46798" rIns="90004" bIns="46798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rial" pitchFamily="18"/>
                  <a:ea typeface="SimSun" pitchFamily="2"/>
                  <a:cs typeface="Mangal" pitchFamily="2"/>
                </a:endParaRP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9729007" y="5676247"/>
            <a:ext cx="990715" cy="806033"/>
            <a:chOff x="9729007" y="5676247"/>
            <a:chExt cx="990715" cy="806033"/>
          </a:xfrm>
        </p:grpSpPr>
        <p:grpSp>
          <p:nvGrpSpPr>
            <p:cNvPr id="688" name="Group 1085"/>
            <p:cNvGrpSpPr/>
            <p:nvPr/>
          </p:nvGrpSpPr>
          <p:grpSpPr>
            <a:xfrm>
              <a:off x="9729007" y="5676247"/>
              <a:ext cx="990715" cy="806033"/>
              <a:chOff x="11125084" y="5943600"/>
              <a:chExt cx="990715" cy="806033"/>
            </a:xfrm>
          </p:grpSpPr>
          <p:sp>
            <p:nvSpPr>
              <p:cNvPr id="689" name="Freeform 1086"/>
              <p:cNvSpPr/>
              <p:nvPr/>
            </p:nvSpPr>
            <p:spPr>
              <a:xfrm>
                <a:off x="11146316" y="5943600"/>
                <a:ext cx="932038" cy="410044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1600"/>
                  <a:gd name="f4" fmla="*/ f0 1 21600"/>
                  <a:gd name="f5" fmla="*/ f1 1 21600"/>
                  <a:gd name="f6" fmla="+- f3 0 f2"/>
                  <a:gd name="f7" fmla="*/ f6 1 21600"/>
                  <a:gd name="f8" fmla="*/ f2 1 f7"/>
                  <a:gd name="f9" fmla="*/ f3 1 f7"/>
                  <a:gd name="f10" fmla="*/ f8 f4 1"/>
                  <a:gd name="f11" fmla="*/ f9 f4 1"/>
                  <a:gd name="f12" fmla="*/ f9 f5 1"/>
                  <a:gd name="f13" fmla="*/ f8 f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0" t="f13" r="f11" b="f12"/>
                <a:pathLst>
                  <a:path w="21600" h="21600">
                    <a:moveTo>
                      <a:pt x="f2" y="f2"/>
                    </a:moveTo>
                    <a:lnTo>
                      <a:pt x="f3" y="f2"/>
                    </a:lnTo>
                    <a:lnTo>
                      <a:pt x="f3" y="f3"/>
                    </a:lnTo>
                    <a:lnTo>
                      <a:pt x="f2" y="f3"/>
                    </a:lnTo>
                    <a:lnTo>
                      <a:pt x="f2" y="f2"/>
                    </a:lnTo>
                    <a:close/>
                  </a:path>
                </a:pathLst>
              </a:custGeom>
              <a:blipFill>
                <a:blip r:embed="rId7">
                  <a:alphaModFix/>
                </a:blip>
                <a:stretch>
                  <a:fillRect/>
                </a:stretch>
              </a:blipFill>
              <a:ln w="28437" cap="flat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0004" tIns="46798" rIns="90004" bIns="46798" anchor="ctr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rial" pitchFamily="18"/>
                  <a:ea typeface="SimSun" pitchFamily="2"/>
                  <a:cs typeface="Mangal" pitchFamily="2"/>
                </a:endParaRPr>
              </a:p>
            </p:txBody>
          </p:sp>
          <p:grpSp>
            <p:nvGrpSpPr>
              <p:cNvPr id="690" name="Group 1087"/>
              <p:cNvGrpSpPr/>
              <p:nvPr/>
            </p:nvGrpSpPr>
            <p:grpSpPr>
              <a:xfrm>
                <a:off x="12056034" y="6353644"/>
                <a:ext cx="59765" cy="390229"/>
                <a:chOff x="12056034" y="6353644"/>
                <a:chExt cx="59765" cy="390229"/>
              </a:xfrm>
            </p:grpSpPr>
            <p:sp>
              <p:nvSpPr>
                <p:cNvPr id="694" name="Straight Connector 1088"/>
                <p:cNvSpPr/>
                <p:nvPr/>
              </p:nvSpPr>
              <p:spPr>
                <a:xfrm>
                  <a:off x="12078355" y="6353644"/>
                  <a:ext cx="0" cy="307796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ss"/>
                    <a:gd name="f6" fmla="val 0"/>
                    <a:gd name="f7" fmla="+- 0 0 -180"/>
                    <a:gd name="f8" fmla="+- 0 0 -360"/>
                    <a:gd name="f9" fmla="abs f3"/>
                    <a:gd name="f10" fmla="abs f4"/>
                    <a:gd name="f11" fmla="abs f5"/>
                    <a:gd name="f12" fmla="*/ f7 f0 1"/>
                    <a:gd name="f13" fmla="*/ f8 f0 1"/>
                    <a:gd name="f14" fmla="?: f9 f3 1"/>
                    <a:gd name="f15" fmla="?: f10 f4 1"/>
                    <a:gd name="f16" fmla="?: f11 f5 1"/>
                    <a:gd name="f17" fmla="*/ f12 1 f2"/>
                    <a:gd name="f18" fmla="*/ f13 1 f2"/>
                    <a:gd name="f19" fmla="*/ f14 1 21600"/>
                    <a:gd name="f20" fmla="*/ f15 1 21600"/>
                    <a:gd name="f21" fmla="*/ 21600 f14 1"/>
                    <a:gd name="f22" fmla="*/ 21600 f15 1"/>
                    <a:gd name="f23" fmla="+- f17 0 f1"/>
                    <a:gd name="f24" fmla="+- f18 0 f1"/>
                    <a:gd name="f25" fmla="min f20 f19"/>
                    <a:gd name="f26" fmla="*/ f21 1 f16"/>
                    <a:gd name="f27" fmla="*/ f22 1 f16"/>
                    <a:gd name="f28" fmla="val f26"/>
                    <a:gd name="f29" fmla="val f27"/>
                    <a:gd name="f30" fmla="*/ f6 f25 1"/>
                    <a:gd name="f31" fmla="*/ f28 f25 1"/>
                    <a:gd name="f32" fmla="*/ f29 f25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3">
                      <a:pos x="f30" y="f30"/>
                    </a:cxn>
                    <a:cxn ang="f24">
                      <a:pos x="f31" y="f32"/>
                    </a:cxn>
                  </a:cxnLst>
                  <a:rect l="f30" t="f30" r="f31" b="f32"/>
                  <a:pathLst>
                    <a:path>
                      <a:moveTo>
                        <a:pt x="f30" y="f30"/>
                      </a:moveTo>
                      <a:lnTo>
                        <a:pt x="f31" y="f32"/>
                      </a:lnTo>
                    </a:path>
                  </a:pathLst>
                </a:custGeom>
                <a:noFill/>
                <a:ln w="28437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vert="horz" wrap="square" lIns="90004" tIns="46798" rIns="90004" bIns="46798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rial" pitchFamily="18"/>
                    <a:ea typeface="SimSun" pitchFamily="2"/>
                    <a:cs typeface="Mangal" pitchFamily="2"/>
                  </a:endParaRPr>
                </a:p>
              </p:txBody>
            </p:sp>
            <p:sp>
              <p:nvSpPr>
                <p:cNvPr id="695" name="Straight Connector 1089"/>
                <p:cNvSpPr/>
                <p:nvPr/>
              </p:nvSpPr>
              <p:spPr>
                <a:xfrm flipV="1">
                  <a:off x="12056034" y="6487558"/>
                  <a:ext cx="59765" cy="256315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ss"/>
                    <a:gd name="f6" fmla="val 0"/>
                    <a:gd name="f7" fmla="+- 0 0 -180"/>
                    <a:gd name="f8" fmla="+- 0 0 -360"/>
                    <a:gd name="f9" fmla="abs f3"/>
                    <a:gd name="f10" fmla="abs f4"/>
                    <a:gd name="f11" fmla="abs f5"/>
                    <a:gd name="f12" fmla="*/ f7 f0 1"/>
                    <a:gd name="f13" fmla="*/ f8 f0 1"/>
                    <a:gd name="f14" fmla="?: f9 f3 1"/>
                    <a:gd name="f15" fmla="?: f10 f4 1"/>
                    <a:gd name="f16" fmla="?: f11 f5 1"/>
                    <a:gd name="f17" fmla="*/ f12 1 f2"/>
                    <a:gd name="f18" fmla="*/ f13 1 f2"/>
                    <a:gd name="f19" fmla="*/ f14 1 21600"/>
                    <a:gd name="f20" fmla="*/ f15 1 21600"/>
                    <a:gd name="f21" fmla="*/ 21600 f14 1"/>
                    <a:gd name="f22" fmla="*/ 21600 f15 1"/>
                    <a:gd name="f23" fmla="+- f17 0 f1"/>
                    <a:gd name="f24" fmla="+- f18 0 f1"/>
                    <a:gd name="f25" fmla="min f20 f19"/>
                    <a:gd name="f26" fmla="*/ f21 1 f16"/>
                    <a:gd name="f27" fmla="*/ f22 1 f16"/>
                    <a:gd name="f28" fmla="val f26"/>
                    <a:gd name="f29" fmla="val f27"/>
                    <a:gd name="f30" fmla="*/ f6 f25 1"/>
                    <a:gd name="f31" fmla="*/ f28 f25 1"/>
                    <a:gd name="f32" fmla="*/ f29 f25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3">
                      <a:pos x="f30" y="f30"/>
                    </a:cxn>
                    <a:cxn ang="f24">
                      <a:pos x="f31" y="f32"/>
                    </a:cxn>
                  </a:cxnLst>
                  <a:rect l="f30" t="f30" r="f31" b="f32"/>
                  <a:pathLst>
                    <a:path>
                      <a:moveTo>
                        <a:pt x="f30" y="f30"/>
                      </a:moveTo>
                      <a:lnTo>
                        <a:pt x="f31" y="f32"/>
                      </a:lnTo>
                    </a:path>
                  </a:pathLst>
                </a:custGeom>
                <a:noFill/>
                <a:ln w="28437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vert="horz" wrap="square" lIns="90004" tIns="46798" rIns="90004" bIns="46798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rial" pitchFamily="18"/>
                    <a:ea typeface="SimSun" pitchFamily="2"/>
                    <a:cs typeface="Mangal" pitchFamily="2"/>
                  </a:endParaRPr>
                </a:p>
              </p:txBody>
            </p:sp>
          </p:grpSp>
          <p:grpSp>
            <p:nvGrpSpPr>
              <p:cNvPr id="691" name="Group 1090"/>
              <p:cNvGrpSpPr/>
              <p:nvPr/>
            </p:nvGrpSpPr>
            <p:grpSpPr>
              <a:xfrm>
                <a:off x="11125084" y="6359395"/>
                <a:ext cx="59756" cy="390238"/>
                <a:chOff x="11125084" y="6359395"/>
                <a:chExt cx="59756" cy="390238"/>
              </a:xfrm>
            </p:grpSpPr>
            <p:sp>
              <p:nvSpPr>
                <p:cNvPr id="692" name="Straight Connector 1091"/>
                <p:cNvSpPr/>
                <p:nvPr/>
              </p:nvSpPr>
              <p:spPr>
                <a:xfrm>
                  <a:off x="11147395" y="6359395"/>
                  <a:ext cx="0" cy="307796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ss"/>
                    <a:gd name="f6" fmla="val 0"/>
                    <a:gd name="f7" fmla="+- 0 0 -180"/>
                    <a:gd name="f8" fmla="+- 0 0 -360"/>
                    <a:gd name="f9" fmla="abs f3"/>
                    <a:gd name="f10" fmla="abs f4"/>
                    <a:gd name="f11" fmla="abs f5"/>
                    <a:gd name="f12" fmla="*/ f7 f0 1"/>
                    <a:gd name="f13" fmla="*/ f8 f0 1"/>
                    <a:gd name="f14" fmla="?: f9 f3 1"/>
                    <a:gd name="f15" fmla="?: f10 f4 1"/>
                    <a:gd name="f16" fmla="?: f11 f5 1"/>
                    <a:gd name="f17" fmla="*/ f12 1 f2"/>
                    <a:gd name="f18" fmla="*/ f13 1 f2"/>
                    <a:gd name="f19" fmla="*/ f14 1 21600"/>
                    <a:gd name="f20" fmla="*/ f15 1 21600"/>
                    <a:gd name="f21" fmla="*/ 21600 f14 1"/>
                    <a:gd name="f22" fmla="*/ 21600 f15 1"/>
                    <a:gd name="f23" fmla="+- f17 0 f1"/>
                    <a:gd name="f24" fmla="+- f18 0 f1"/>
                    <a:gd name="f25" fmla="min f20 f19"/>
                    <a:gd name="f26" fmla="*/ f21 1 f16"/>
                    <a:gd name="f27" fmla="*/ f22 1 f16"/>
                    <a:gd name="f28" fmla="val f26"/>
                    <a:gd name="f29" fmla="val f27"/>
                    <a:gd name="f30" fmla="*/ f6 f25 1"/>
                    <a:gd name="f31" fmla="*/ f28 f25 1"/>
                    <a:gd name="f32" fmla="*/ f29 f25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3">
                      <a:pos x="f30" y="f30"/>
                    </a:cxn>
                    <a:cxn ang="f24">
                      <a:pos x="f31" y="f32"/>
                    </a:cxn>
                  </a:cxnLst>
                  <a:rect l="f30" t="f30" r="f31" b="f32"/>
                  <a:pathLst>
                    <a:path>
                      <a:moveTo>
                        <a:pt x="f30" y="f30"/>
                      </a:moveTo>
                      <a:lnTo>
                        <a:pt x="f31" y="f32"/>
                      </a:lnTo>
                    </a:path>
                  </a:pathLst>
                </a:custGeom>
                <a:noFill/>
                <a:ln w="28437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vert="horz" wrap="square" lIns="90004" tIns="46798" rIns="90004" bIns="46798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rial" pitchFamily="18"/>
                    <a:ea typeface="SimSun" pitchFamily="2"/>
                    <a:cs typeface="Mangal" pitchFamily="2"/>
                  </a:endParaRPr>
                </a:p>
              </p:txBody>
            </p:sp>
            <p:sp>
              <p:nvSpPr>
                <p:cNvPr id="693" name="Straight Connector 1092"/>
                <p:cNvSpPr/>
                <p:nvPr/>
              </p:nvSpPr>
              <p:spPr>
                <a:xfrm flipV="1">
                  <a:off x="11125084" y="6493318"/>
                  <a:ext cx="59756" cy="256315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ss"/>
                    <a:gd name="f6" fmla="val 0"/>
                    <a:gd name="f7" fmla="+- 0 0 -180"/>
                    <a:gd name="f8" fmla="+- 0 0 -360"/>
                    <a:gd name="f9" fmla="abs f3"/>
                    <a:gd name="f10" fmla="abs f4"/>
                    <a:gd name="f11" fmla="abs f5"/>
                    <a:gd name="f12" fmla="*/ f7 f0 1"/>
                    <a:gd name="f13" fmla="*/ f8 f0 1"/>
                    <a:gd name="f14" fmla="?: f9 f3 1"/>
                    <a:gd name="f15" fmla="?: f10 f4 1"/>
                    <a:gd name="f16" fmla="?: f11 f5 1"/>
                    <a:gd name="f17" fmla="*/ f12 1 f2"/>
                    <a:gd name="f18" fmla="*/ f13 1 f2"/>
                    <a:gd name="f19" fmla="*/ f14 1 21600"/>
                    <a:gd name="f20" fmla="*/ f15 1 21600"/>
                    <a:gd name="f21" fmla="*/ 21600 f14 1"/>
                    <a:gd name="f22" fmla="*/ 21600 f15 1"/>
                    <a:gd name="f23" fmla="+- f17 0 f1"/>
                    <a:gd name="f24" fmla="+- f18 0 f1"/>
                    <a:gd name="f25" fmla="min f20 f19"/>
                    <a:gd name="f26" fmla="*/ f21 1 f16"/>
                    <a:gd name="f27" fmla="*/ f22 1 f16"/>
                    <a:gd name="f28" fmla="val f26"/>
                    <a:gd name="f29" fmla="val f27"/>
                    <a:gd name="f30" fmla="*/ f6 f25 1"/>
                    <a:gd name="f31" fmla="*/ f28 f25 1"/>
                    <a:gd name="f32" fmla="*/ f29 f25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3">
                      <a:pos x="f30" y="f30"/>
                    </a:cxn>
                    <a:cxn ang="f24">
                      <a:pos x="f31" y="f32"/>
                    </a:cxn>
                  </a:cxnLst>
                  <a:rect l="f30" t="f30" r="f31" b="f32"/>
                  <a:pathLst>
                    <a:path>
                      <a:moveTo>
                        <a:pt x="f30" y="f30"/>
                      </a:moveTo>
                      <a:lnTo>
                        <a:pt x="f31" y="f32"/>
                      </a:lnTo>
                    </a:path>
                  </a:pathLst>
                </a:custGeom>
                <a:noFill/>
                <a:ln w="28437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vert="horz" wrap="square" lIns="90004" tIns="46798" rIns="90004" bIns="46798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rial" pitchFamily="18"/>
                    <a:ea typeface="SimSun" pitchFamily="2"/>
                    <a:cs typeface="Mangal" pitchFamily="2"/>
                  </a:endParaRPr>
                </a:p>
              </p:txBody>
            </p:sp>
          </p:grpSp>
        </p:grpSp>
        <p:sp>
          <p:nvSpPr>
            <p:cNvPr id="658" name="Freeform 773"/>
            <p:cNvSpPr/>
            <p:nvPr/>
          </p:nvSpPr>
          <p:spPr>
            <a:xfrm>
              <a:off x="10159683" y="5679842"/>
              <a:ext cx="126716" cy="40237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+- f3 0 f2"/>
                <a:gd name="f7" fmla="*/ f6 1 21600"/>
                <a:gd name="f8" fmla="*/ f2 1 f7"/>
                <a:gd name="f9" fmla="*/ f3 1 f7"/>
                <a:gd name="f10" fmla="*/ f8 f4 1"/>
                <a:gd name="f11" fmla="*/ f9 f4 1"/>
                <a:gd name="f12" fmla="*/ f9 f5 1"/>
                <a:gd name="f13" fmla="*/ f8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0" t="f13" r="f11" b="f12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BBE0E3"/>
            </a:solidFill>
            <a:ln w="28437" cap="flat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4" tIns="46798" rIns="90004" bIns="46798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</p:grpSp>
      <p:grpSp>
        <p:nvGrpSpPr>
          <p:cNvPr id="713" name="Group 712"/>
          <p:cNvGrpSpPr/>
          <p:nvPr/>
        </p:nvGrpSpPr>
        <p:grpSpPr>
          <a:xfrm>
            <a:off x="9124935" y="7251535"/>
            <a:ext cx="990715" cy="806033"/>
            <a:chOff x="9729007" y="5676247"/>
            <a:chExt cx="990715" cy="806033"/>
          </a:xfrm>
          <a:scene3d>
            <a:camera prst="orthographicFront">
              <a:rot lat="2390970" lon="17978516" rev="583275"/>
            </a:camera>
            <a:lightRig rig="threePt" dir="t"/>
          </a:scene3d>
        </p:grpSpPr>
        <p:grpSp>
          <p:nvGrpSpPr>
            <p:cNvPr id="714" name="Group 1085"/>
            <p:cNvGrpSpPr/>
            <p:nvPr/>
          </p:nvGrpSpPr>
          <p:grpSpPr>
            <a:xfrm>
              <a:off x="9729007" y="5676247"/>
              <a:ext cx="990715" cy="806033"/>
              <a:chOff x="11125084" y="5943600"/>
              <a:chExt cx="990715" cy="806033"/>
            </a:xfrm>
          </p:grpSpPr>
          <p:sp>
            <p:nvSpPr>
              <p:cNvPr id="716" name="Freeform 1086"/>
              <p:cNvSpPr/>
              <p:nvPr/>
            </p:nvSpPr>
            <p:spPr>
              <a:xfrm>
                <a:off x="11146316" y="5943600"/>
                <a:ext cx="932038" cy="410044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1600"/>
                  <a:gd name="f4" fmla="*/ f0 1 21600"/>
                  <a:gd name="f5" fmla="*/ f1 1 21600"/>
                  <a:gd name="f6" fmla="+- f3 0 f2"/>
                  <a:gd name="f7" fmla="*/ f6 1 21600"/>
                  <a:gd name="f8" fmla="*/ f2 1 f7"/>
                  <a:gd name="f9" fmla="*/ f3 1 f7"/>
                  <a:gd name="f10" fmla="*/ f8 f4 1"/>
                  <a:gd name="f11" fmla="*/ f9 f4 1"/>
                  <a:gd name="f12" fmla="*/ f9 f5 1"/>
                  <a:gd name="f13" fmla="*/ f8 f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0" t="f13" r="f11" b="f12"/>
                <a:pathLst>
                  <a:path w="21600" h="21600">
                    <a:moveTo>
                      <a:pt x="f2" y="f2"/>
                    </a:moveTo>
                    <a:lnTo>
                      <a:pt x="f3" y="f2"/>
                    </a:lnTo>
                    <a:lnTo>
                      <a:pt x="f3" y="f3"/>
                    </a:lnTo>
                    <a:lnTo>
                      <a:pt x="f2" y="f3"/>
                    </a:lnTo>
                    <a:lnTo>
                      <a:pt x="f2" y="f2"/>
                    </a:lnTo>
                    <a:close/>
                  </a:path>
                </a:pathLst>
              </a:custGeom>
              <a:blipFill>
                <a:blip r:embed="rId7">
                  <a:alphaModFix/>
                </a:blip>
                <a:stretch>
                  <a:fillRect/>
                </a:stretch>
              </a:blipFill>
              <a:ln w="28437" cap="flat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0004" tIns="46798" rIns="90004" bIns="46798" anchor="ctr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rial" pitchFamily="18"/>
                  <a:ea typeface="SimSun" pitchFamily="2"/>
                  <a:cs typeface="Mangal" pitchFamily="2"/>
                </a:endParaRPr>
              </a:p>
            </p:txBody>
          </p:sp>
          <p:grpSp>
            <p:nvGrpSpPr>
              <p:cNvPr id="717" name="Group 1087"/>
              <p:cNvGrpSpPr/>
              <p:nvPr/>
            </p:nvGrpSpPr>
            <p:grpSpPr>
              <a:xfrm>
                <a:off x="12056034" y="6353644"/>
                <a:ext cx="59765" cy="390229"/>
                <a:chOff x="12056034" y="6353644"/>
                <a:chExt cx="59765" cy="390229"/>
              </a:xfrm>
            </p:grpSpPr>
            <p:sp>
              <p:nvSpPr>
                <p:cNvPr id="721" name="Straight Connector 1088"/>
                <p:cNvSpPr/>
                <p:nvPr/>
              </p:nvSpPr>
              <p:spPr>
                <a:xfrm>
                  <a:off x="12078355" y="6353644"/>
                  <a:ext cx="0" cy="307796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ss"/>
                    <a:gd name="f6" fmla="val 0"/>
                    <a:gd name="f7" fmla="+- 0 0 -180"/>
                    <a:gd name="f8" fmla="+- 0 0 -360"/>
                    <a:gd name="f9" fmla="abs f3"/>
                    <a:gd name="f10" fmla="abs f4"/>
                    <a:gd name="f11" fmla="abs f5"/>
                    <a:gd name="f12" fmla="*/ f7 f0 1"/>
                    <a:gd name="f13" fmla="*/ f8 f0 1"/>
                    <a:gd name="f14" fmla="?: f9 f3 1"/>
                    <a:gd name="f15" fmla="?: f10 f4 1"/>
                    <a:gd name="f16" fmla="?: f11 f5 1"/>
                    <a:gd name="f17" fmla="*/ f12 1 f2"/>
                    <a:gd name="f18" fmla="*/ f13 1 f2"/>
                    <a:gd name="f19" fmla="*/ f14 1 21600"/>
                    <a:gd name="f20" fmla="*/ f15 1 21600"/>
                    <a:gd name="f21" fmla="*/ 21600 f14 1"/>
                    <a:gd name="f22" fmla="*/ 21600 f15 1"/>
                    <a:gd name="f23" fmla="+- f17 0 f1"/>
                    <a:gd name="f24" fmla="+- f18 0 f1"/>
                    <a:gd name="f25" fmla="min f20 f19"/>
                    <a:gd name="f26" fmla="*/ f21 1 f16"/>
                    <a:gd name="f27" fmla="*/ f22 1 f16"/>
                    <a:gd name="f28" fmla="val f26"/>
                    <a:gd name="f29" fmla="val f27"/>
                    <a:gd name="f30" fmla="*/ f6 f25 1"/>
                    <a:gd name="f31" fmla="*/ f28 f25 1"/>
                    <a:gd name="f32" fmla="*/ f29 f25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3">
                      <a:pos x="f30" y="f30"/>
                    </a:cxn>
                    <a:cxn ang="f24">
                      <a:pos x="f31" y="f32"/>
                    </a:cxn>
                  </a:cxnLst>
                  <a:rect l="f30" t="f30" r="f31" b="f32"/>
                  <a:pathLst>
                    <a:path>
                      <a:moveTo>
                        <a:pt x="f30" y="f30"/>
                      </a:moveTo>
                      <a:lnTo>
                        <a:pt x="f31" y="f32"/>
                      </a:lnTo>
                    </a:path>
                  </a:pathLst>
                </a:custGeom>
                <a:noFill/>
                <a:ln w="28437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vert="horz" wrap="square" lIns="90004" tIns="46798" rIns="90004" bIns="46798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rial" pitchFamily="18"/>
                    <a:ea typeface="SimSun" pitchFamily="2"/>
                    <a:cs typeface="Mangal" pitchFamily="2"/>
                  </a:endParaRPr>
                </a:p>
              </p:txBody>
            </p:sp>
            <p:sp>
              <p:nvSpPr>
                <p:cNvPr id="722" name="Straight Connector 1089"/>
                <p:cNvSpPr/>
                <p:nvPr/>
              </p:nvSpPr>
              <p:spPr>
                <a:xfrm flipV="1">
                  <a:off x="12056034" y="6487558"/>
                  <a:ext cx="59765" cy="256315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ss"/>
                    <a:gd name="f6" fmla="val 0"/>
                    <a:gd name="f7" fmla="+- 0 0 -180"/>
                    <a:gd name="f8" fmla="+- 0 0 -360"/>
                    <a:gd name="f9" fmla="abs f3"/>
                    <a:gd name="f10" fmla="abs f4"/>
                    <a:gd name="f11" fmla="abs f5"/>
                    <a:gd name="f12" fmla="*/ f7 f0 1"/>
                    <a:gd name="f13" fmla="*/ f8 f0 1"/>
                    <a:gd name="f14" fmla="?: f9 f3 1"/>
                    <a:gd name="f15" fmla="?: f10 f4 1"/>
                    <a:gd name="f16" fmla="?: f11 f5 1"/>
                    <a:gd name="f17" fmla="*/ f12 1 f2"/>
                    <a:gd name="f18" fmla="*/ f13 1 f2"/>
                    <a:gd name="f19" fmla="*/ f14 1 21600"/>
                    <a:gd name="f20" fmla="*/ f15 1 21600"/>
                    <a:gd name="f21" fmla="*/ 21600 f14 1"/>
                    <a:gd name="f22" fmla="*/ 21600 f15 1"/>
                    <a:gd name="f23" fmla="+- f17 0 f1"/>
                    <a:gd name="f24" fmla="+- f18 0 f1"/>
                    <a:gd name="f25" fmla="min f20 f19"/>
                    <a:gd name="f26" fmla="*/ f21 1 f16"/>
                    <a:gd name="f27" fmla="*/ f22 1 f16"/>
                    <a:gd name="f28" fmla="val f26"/>
                    <a:gd name="f29" fmla="val f27"/>
                    <a:gd name="f30" fmla="*/ f6 f25 1"/>
                    <a:gd name="f31" fmla="*/ f28 f25 1"/>
                    <a:gd name="f32" fmla="*/ f29 f25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3">
                      <a:pos x="f30" y="f30"/>
                    </a:cxn>
                    <a:cxn ang="f24">
                      <a:pos x="f31" y="f32"/>
                    </a:cxn>
                  </a:cxnLst>
                  <a:rect l="f30" t="f30" r="f31" b="f32"/>
                  <a:pathLst>
                    <a:path>
                      <a:moveTo>
                        <a:pt x="f30" y="f30"/>
                      </a:moveTo>
                      <a:lnTo>
                        <a:pt x="f31" y="f32"/>
                      </a:lnTo>
                    </a:path>
                  </a:pathLst>
                </a:custGeom>
                <a:noFill/>
                <a:ln w="28437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vert="horz" wrap="square" lIns="90004" tIns="46798" rIns="90004" bIns="46798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rial" pitchFamily="18"/>
                    <a:ea typeface="SimSun" pitchFamily="2"/>
                    <a:cs typeface="Mangal" pitchFamily="2"/>
                  </a:endParaRPr>
                </a:p>
              </p:txBody>
            </p:sp>
          </p:grpSp>
          <p:grpSp>
            <p:nvGrpSpPr>
              <p:cNvPr id="718" name="Group 1090"/>
              <p:cNvGrpSpPr/>
              <p:nvPr/>
            </p:nvGrpSpPr>
            <p:grpSpPr>
              <a:xfrm>
                <a:off x="11125084" y="6359395"/>
                <a:ext cx="59756" cy="390238"/>
                <a:chOff x="11125084" y="6359395"/>
                <a:chExt cx="59756" cy="390238"/>
              </a:xfrm>
            </p:grpSpPr>
            <p:sp>
              <p:nvSpPr>
                <p:cNvPr id="719" name="Straight Connector 1091"/>
                <p:cNvSpPr/>
                <p:nvPr/>
              </p:nvSpPr>
              <p:spPr>
                <a:xfrm>
                  <a:off x="11147395" y="6359395"/>
                  <a:ext cx="0" cy="307796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ss"/>
                    <a:gd name="f6" fmla="val 0"/>
                    <a:gd name="f7" fmla="+- 0 0 -180"/>
                    <a:gd name="f8" fmla="+- 0 0 -360"/>
                    <a:gd name="f9" fmla="abs f3"/>
                    <a:gd name="f10" fmla="abs f4"/>
                    <a:gd name="f11" fmla="abs f5"/>
                    <a:gd name="f12" fmla="*/ f7 f0 1"/>
                    <a:gd name="f13" fmla="*/ f8 f0 1"/>
                    <a:gd name="f14" fmla="?: f9 f3 1"/>
                    <a:gd name="f15" fmla="?: f10 f4 1"/>
                    <a:gd name="f16" fmla="?: f11 f5 1"/>
                    <a:gd name="f17" fmla="*/ f12 1 f2"/>
                    <a:gd name="f18" fmla="*/ f13 1 f2"/>
                    <a:gd name="f19" fmla="*/ f14 1 21600"/>
                    <a:gd name="f20" fmla="*/ f15 1 21600"/>
                    <a:gd name="f21" fmla="*/ 21600 f14 1"/>
                    <a:gd name="f22" fmla="*/ 21600 f15 1"/>
                    <a:gd name="f23" fmla="+- f17 0 f1"/>
                    <a:gd name="f24" fmla="+- f18 0 f1"/>
                    <a:gd name="f25" fmla="min f20 f19"/>
                    <a:gd name="f26" fmla="*/ f21 1 f16"/>
                    <a:gd name="f27" fmla="*/ f22 1 f16"/>
                    <a:gd name="f28" fmla="val f26"/>
                    <a:gd name="f29" fmla="val f27"/>
                    <a:gd name="f30" fmla="*/ f6 f25 1"/>
                    <a:gd name="f31" fmla="*/ f28 f25 1"/>
                    <a:gd name="f32" fmla="*/ f29 f25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3">
                      <a:pos x="f30" y="f30"/>
                    </a:cxn>
                    <a:cxn ang="f24">
                      <a:pos x="f31" y="f32"/>
                    </a:cxn>
                  </a:cxnLst>
                  <a:rect l="f30" t="f30" r="f31" b="f32"/>
                  <a:pathLst>
                    <a:path>
                      <a:moveTo>
                        <a:pt x="f30" y="f30"/>
                      </a:moveTo>
                      <a:lnTo>
                        <a:pt x="f31" y="f32"/>
                      </a:lnTo>
                    </a:path>
                  </a:pathLst>
                </a:custGeom>
                <a:noFill/>
                <a:ln w="28437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vert="horz" wrap="square" lIns="90004" tIns="46798" rIns="90004" bIns="46798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rial" pitchFamily="18"/>
                    <a:ea typeface="SimSun" pitchFamily="2"/>
                    <a:cs typeface="Mangal" pitchFamily="2"/>
                  </a:endParaRPr>
                </a:p>
              </p:txBody>
            </p:sp>
            <p:sp>
              <p:nvSpPr>
                <p:cNvPr id="720" name="Straight Connector 1092"/>
                <p:cNvSpPr/>
                <p:nvPr/>
              </p:nvSpPr>
              <p:spPr>
                <a:xfrm flipV="1">
                  <a:off x="11125084" y="6493318"/>
                  <a:ext cx="59756" cy="256315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ss"/>
                    <a:gd name="f6" fmla="val 0"/>
                    <a:gd name="f7" fmla="+- 0 0 -180"/>
                    <a:gd name="f8" fmla="+- 0 0 -360"/>
                    <a:gd name="f9" fmla="abs f3"/>
                    <a:gd name="f10" fmla="abs f4"/>
                    <a:gd name="f11" fmla="abs f5"/>
                    <a:gd name="f12" fmla="*/ f7 f0 1"/>
                    <a:gd name="f13" fmla="*/ f8 f0 1"/>
                    <a:gd name="f14" fmla="?: f9 f3 1"/>
                    <a:gd name="f15" fmla="?: f10 f4 1"/>
                    <a:gd name="f16" fmla="?: f11 f5 1"/>
                    <a:gd name="f17" fmla="*/ f12 1 f2"/>
                    <a:gd name="f18" fmla="*/ f13 1 f2"/>
                    <a:gd name="f19" fmla="*/ f14 1 21600"/>
                    <a:gd name="f20" fmla="*/ f15 1 21600"/>
                    <a:gd name="f21" fmla="*/ 21600 f14 1"/>
                    <a:gd name="f22" fmla="*/ 21600 f15 1"/>
                    <a:gd name="f23" fmla="+- f17 0 f1"/>
                    <a:gd name="f24" fmla="+- f18 0 f1"/>
                    <a:gd name="f25" fmla="min f20 f19"/>
                    <a:gd name="f26" fmla="*/ f21 1 f16"/>
                    <a:gd name="f27" fmla="*/ f22 1 f16"/>
                    <a:gd name="f28" fmla="val f26"/>
                    <a:gd name="f29" fmla="val f27"/>
                    <a:gd name="f30" fmla="*/ f6 f25 1"/>
                    <a:gd name="f31" fmla="*/ f28 f25 1"/>
                    <a:gd name="f32" fmla="*/ f29 f25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3">
                      <a:pos x="f30" y="f30"/>
                    </a:cxn>
                    <a:cxn ang="f24">
                      <a:pos x="f31" y="f32"/>
                    </a:cxn>
                  </a:cxnLst>
                  <a:rect l="f30" t="f30" r="f31" b="f32"/>
                  <a:pathLst>
                    <a:path>
                      <a:moveTo>
                        <a:pt x="f30" y="f30"/>
                      </a:moveTo>
                      <a:lnTo>
                        <a:pt x="f31" y="f32"/>
                      </a:lnTo>
                    </a:path>
                  </a:pathLst>
                </a:custGeom>
                <a:noFill/>
                <a:ln w="28437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vert="horz" wrap="square" lIns="90004" tIns="46798" rIns="90004" bIns="46798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rial" pitchFamily="18"/>
                    <a:ea typeface="SimSun" pitchFamily="2"/>
                    <a:cs typeface="Mangal" pitchFamily="2"/>
                  </a:endParaRPr>
                </a:p>
              </p:txBody>
            </p:sp>
          </p:grpSp>
        </p:grpSp>
        <p:sp>
          <p:nvSpPr>
            <p:cNvPr id="715" name="Freeform 773"/>
            <p:cNvSpPr/>
            <p:nvPr/>
          </p:nvSpPr>
          <p:spPr>
            <a:xfrm>
              <a:off x="10159683" y="5679842"/>
              <a:ext cx="126716" cy="40237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+- f3 0 f2"/>
                <a:gd name="f7" fmla="*/ f6 1 21600"/>
                <a:gd name="f8" fmla="*/ f2 1 f7"/>
                <a:gd name="f9" fmla="*/ f3 1 f7"/>
                <a:gd name="f10" fmla="*/ f8 f4 1"/>
                <a:gd name="f11" fmla="*/ f9 f4 1"/>
                <a:gd name="f12" fmla="*/ f9 f5 1"/>
                <a:gd name="f13" fmla="*/ f8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0" t="f13" r="f11" b="f12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BBE0E3"/>
            </a:solidFill>
            <a:ln w="28437" cap="flat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4" tIns="46798" rIns="90004" bIns="46798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</p:grpSp>
      <p:grpSp>
        <p:nvGrpSpPr>
          <p:cNvPr id="723" name="Group 722"/>
          <p:cNvGrpSpPr/>
          <p:nvPr/>
        </p:nvGrpSpPr>
        <p:grpSpPr>
          <a:xfrm>
            <a:off x="10561598" y="7293743"/>
            <a:ext cx="990715" cy="806033"/>
            <a:chOff x="9729007" y="5676247"/>
            <a:chExt cx="990715" cy="806033"/>
          </a:xfrm>
          <a:scene3d>
            <a:camera prst="orthographicFront">
              <a:rot lat="1667681" lon="4296017" rev="523271"/>
            </a:camera>
            <a:lightRig rig="threePt" dir="t"/>
          </a:scene3d>
        </p:grpSpPr>
        <p:grpSp>
          <p:nvGrpSpPr>
            <p:cNvPr id="724" name="Group 1085"/>
            <p:cNvGrpSpPr/>
            <p:nvPr/>
          </p:nvGrpSpPr>
          <p:grpSpPr>
            <a:xfrm>
              <a:off x="9729007" y="5676247"/>
              <a:ext cx="990715" cy="806033"/>
              <a:chOff x="11125084" y="5943600"/>
              <a:chExt cx="990715" cy="806033"/>
            </a:xfrm>
          </p:grpSpPr>
          <p:sp>
            <p:nvSpPr>
              <p:cNvPr id="726" name="Freeform 1086"/>
              <p:cNvSpPr/>
              <p:nvPr/>
            </p:nvSpPr>
            <p:spPr>
              <a:xfrm>
                <a:off x="11146316" y="5943600"/>
                <a:ext cx="932038" cy="410044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1600"/>
                  <a:gd name="f4" fmla="*/ f0 1 21600"/>
                  <a:gd name="f5" fmla="*/ f1 1 21600"/>
                  <a:gd name="f6" fmla="+- f3 0 f2"/>
                  <a:gd name="f7" fmla="*/ f6 1 21600"/>
                  <a:gd name="f8" fmla="*/ f2 1 f7"/>
                  <a:gd name="f9" fmla="*/ f3 1 f7"/>
                  <a:gd name="f10" fmla="*/ f8 f4 1"/>
                  <a:gd name="f11" fmla="*/ f9 f4 1"/>
                  <a:gd name="f12" fmla="*/ f9 f5 1"/>
                  <a:gd name="f13" fmla="*/ f8 f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0" t="f13" r="f11" b="f12"/>
                <a:pathLst>
                  <a:path w="21600" h="21600">
                    <a:moveTo>
                      <a:pt x="f2" y="f2"/>
                    </a:moveTo>
                    <a:lnTo>
                      <a:pt x="f3" y="f2"/>
                    </a:lnTo>
                    <a:lnTo>
                      <a:pt x="f3" y="f3"/>
                    </a:lnTo>
                    <a:lnTo>
                      <a:pt x="f2" y="f3"/>
                    </a:lnTo>
                    <a:lnTo>
                      <a:pt x="f2" y="f2"/>
                    </a:lnTo>
                    <a:close/>
                  </a:path>
                </a:pathLst>
              </a:custGeom>
              <a:blipFill>
                <a:blip r:embed="rId7">
                  <a:alphaModFix/>
                </a:blip>
                <a:stretch>
                  <a:fillRect/>
                </a:stretch>
              </a:blipFill>
              <a:ln w="28437" cap="flat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0004" tIns="46798" rIns="90004" bIns="46798" anchor="ctr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rial" pitchFamily="18"/>
                  <a:ea typeface="SimSun" pitchFamily="2"/>
                  <a:cs typeface="Mangal" pitchFamily="2"/>
                </a:endParaRPr>
              </a:p>
            </p:txBody>
          </p:sp>
          <p:grpSp>
            <p:nvGrpSpPr>
              <p:cNvPr id="727" name="Group 1087"/>
              <p:cNvGrpSpPr/>
              <p:nvPr/>
            </p:nvGrpSpPr>
            <p:grpSpPr>
              <a:xfrm>
                <a:off x="12056034" y="6353644"/>
                <a:ext cx="59765" cy="390229"/>
                <a:chOff x="12056034" y="6353644"/>
                <a:chExt cx="59765" cy="390229"/>
              </a:xfrm>
            </p:grpSpPr>
            <p:sp>
              <p:nvSpPr>
                <p:cNvPr id="731" name="Straight Connector 1088"/>
                <p:cNvSpPr/>
                <p:nvPr/>
              </p:nvSpPr>
              <p:spPr>
                <a:xfrm>
                  <a:off x="12078355" y="6353644"/>
                  <a:ext cx="0" cy="307796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ss"/>
                    <a:gd name="f6" fmla="val 0"/>
                    <a:gd name="f7" fmla="+- 0 0 -180"/>
                    <a:gd name="f8" fmla="+- 0 0 -360"/>
                    <a:gd name="f9" fmla="abs f3"/>
                    <a:gd name="f10" fmla="abs f4"/>
                    <a:gd name="f11" fmla="abs f5"/>
                    <a:gd name="f12" fmla="*/ f7 f0 1"/>
                    <a:gd name="f13" fmla="*/ f8 f0 1"/>
                    <a:gd name="f14" fmla="?: f9 f3 1"/>
                    <a:gd name="f15" fmla="?: f10 f4 1"/>
                    <a:gd name="f16" fmla="?: f11 f5 1"/>
                    <a:gd name="f17" fmla="*/ f12 1 f2"/>
                    <a:gd name="f18" fmla="*/ f13 1 f2"/>
                    <a:gd name="f19" fmla="*/ f14 1 21600"/>
                    <a:gd name="f20" fmla="*/ f15 1 21600"/>
                    <a:gd name="f21" fmla="*/ 21600 f14 1"/>
                    <a:gd name="f22" fmla="*/ 21600 f15 1"/>
                    <a:gd name="f23" fmla="+- f17 0 f1"/>
                    <a:gd name="f24" fmla="+- f18 0 f1"/>
                    <a:gd name="f25" fmla="min f20 f19"/>
                    <a:gd name="f26" fmla="*/ f21 1 f16"/>
                    <a:gd name="f27" fmla="*/ f22 1 f16"/>
                    <a:gd name="f28" fmla="val f26"/>
                    <a:gd name="f29" fmla="val f27"/>
                    <a:gd name="f30" fmla="*/ f6 f25 1"/>
                    <a:gd name="f31" fmla="*/ f28 f25 1"/>
                    <a:gd name="f32" fmla="*/ f29 f25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3">
                      <a:pos x="f30" y="f30"/>
                    </a:cxn>
                    <a:cxn ang="f24">
                      <a:pos x="f31" y="f32"/>
                    </a:cxn>
                  </a:cxnLst>
                  <a:rect l="f30" t="f30" r="f31" b="f32"/>
                  <a:pathLst>
                    <a:path>
                      <a:moveTo>
                        <a:pt x="f30" y="f30"/>
                      </a:moveTo>
                      <a:lnTo>
                        <a:pt x="f31" y="f32"/>
                      </a:lnTo>
                    </a:path>
                  </a:pathLst>
                </a:custGeom>
                <a:noFill/>
                <a:ln w="28437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vert="horz" wrap="square" lIns="90004" tIns="46798" rIns="90004" bIns="46798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rial" pitchFamily="18"/>
                    <a:ea typeface="SimSun" pitchFamily="2"/>
                    <a:cs typeface="Mangal" pitchFamily="2"/>
                  </a:endParaRPr>
                </a:p>
              </p:txBody>
            </p:sp>
            <p:sp>
              <p:nvSpPr>
                <p:cNvPr id="732" name="Straight Connector 1089"/>
                <p:cNvSpPr/>
                <p:nvPr/>
              </p:nvSpPr>
              <p:spPr>
                <a:xfrm flipV="1">
                  <a:off x="12056034" y="6487558"/>
                  <a:ext cx="59765" cy="256315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ss"/>
                    <a:gd name="f6" fmla="val 0"/>
                    <a:gd name="f7" fmla="+- 0 0 -180"/>
                    <a:gd name="f8" fmla="+- 0 0 -360"/>
                    <a:gd name="f9" fmla="abs f3"/>
                    <a:gd name="f10" fmla="abs f4"/>
                    <a:gd name="f11" fmla="abs f5"/>
                    <a:gd name="f12" fmla="*/ f7 f0 1"/>
                    <a:gd name="f13" fmla="*/ f8 f0 1"/>
                    <a:gd name="f14" fmla="?: f9 f3 1"/>
                    <a:gd name="f15" fmla="?: f10 f4 1"/>
                    <a:gd name="f16" fmla="?: f11 f5 1"/>
                    <a:gd name="f17" fmla="*/ f12 1 f2"/>
                    <a:gd name="f18" fmla="*/ f13 1 f2"/>
                    <a:gd name="f19" fmla="*/ f14 1 21600"/>
                    <a:gd name="f20" fmla="*/ f15 1 21600"/>
                    <a:gd name="f21" fmla="*/ 21600 f14 1"/>
                    <a:gd name="f22" fmla="*/ 21600 f15 1"/>
                    <a:gd name="f23" fmla="+- f17 0 f1"/>
                    <a:gd name="f24" fmla="+- f18 0 f1"/>
                    <a:gd name="f25" fmla="min f20 f19"/>
                    <a:gd name="f26" fmla="*/ f21 1 f16"/>
                    <a:gd name="f27" fmla="*/ f22 1 f16"/>
                    <a:gd name="f28" fmla="val f26"/>
                    <a:gd name="f29" fmla="val f27"/>
                    <a:gd name="f30" fmla="*/ f6 f25 1"/>
                    <a:gd name="f31" fmla="*/ f28 f25 1"/>
                    <a:gd name="f32" fmla="*/ f29 f25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3">
                      <a:pos x="f30" y="f30"/>
                    </a:cxn>
                    <a:cxn ang="f24">
                      <a:pos x="f31" y="f32"/>
                    </a:cxn>
                  </a:cxnLst>
                  <a:rect l="f30" t="f30" r="f31" b="f32"/>
                  <a:pathLst>
                    <a:path>
                      <a:moveTo>
                        <a:pt x="f30" y="f30"/>
                      </a:moveTo>
                      <a:lnTo>
                        <a:pt x="f31" y="f32"/>
                      </a:lnTo>
                    </a:path>
                  </a:pathLst>
                </a:custGeom>
                <a:noFill/>
                <a:ln w="28437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vert="horz" wrap="square" lIns="90004" tIns="46798" rIns="90004" bIns="46798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rial" pitchFamily="18"/>
                    <a:ea typeface="SimSun" pitchFamily="2"/>
                    <a:cs typeface="Mangal" pitchFamily="2"/>
                  </a:endParaRPr>
                </a:p>
              </p:txBody>
            </p:sp>
          </p:grpSp>
          <p:grpSp>
            <p:nvGrpSpPr>
              <p:cNvPr id="728" name="Group 1090"/>
              <p:cNvGrpSpPr/>
              <p:nvPr/>
            </p:nvGrpSpPr>
            <p:grpSpPr>
              <a:xfrm>
                <a:off x="11125084" y="6359395"/>
                <a:ext cx="59756" cy="390238"/>
                <a:chOff x="11125084" y="6359395"/>
                <a:chExt cx="59756" cy="390238"/>
              </a:xfrm>
            </p:grpSpPr>
            <p:sp>
              <p:nvSpPr>
                <p:cNvPr id="729" name="Straight Connector 1091"/>
                <p:cNvSpPr/>
                <p:nvPr/>
              </p:nvSpPr>
              <p:spPr>
                <a:xfrm>
                  <a:off x="11147395" y="6359395"/>
                  <a:ext cx="0" cy="307796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ss"/>
                    <a:gd name="f6" fmla="val 0"/>
                    <a:gd name="f7" fmla="+- 0 0 -180"/>
                    <a:gd name="f8" fmla="+- 0 0 -360"/>
                    <a:gd name="f9" fmla="abs f3"/>
                    <a:gd name="f10" fmla="abs f4"/>
                    <a:gd name="f11" fmla="abs f5"/>
                    <a:gd name="f12" fmla="*/ f7 f0 1"/>
                    <a:gd name="f13" fmla="*/ f8 f0 1"/>
                    <a:gd name="f14" fmla="?: f9 f3 1"/>
                    <a:gd name="f15" fmla="?: f10 f4 1"/>
                    <a:gd name="f16" fmla="?: f11 f5 1"/>
                    <a:gd name="f17" fmla="*/ f12 1 f2"/>
                    <a:gd name="f18" fmla="*/ f13 1 f2"/>
                    <a:gd name="f19" fmla="*/ f14 1 21600"/>
                    <a:gd name="f20" fmla="*/ f15 1 21600"/>
                    <a:gd name="f21" fmla="*/ 21600 f14 1"/>
                    <a:gd name="f22" fmla="*/ 21600 f15 1"/>
                    <a:gd name="f23" fmla="+- f17 0 f1"/>
                    <a:gd name="f24" fmla="+- f18 0 f1"/>
                    <a:gd name="f25" fmla="min f20 f19"/>
                    <a:gd name="f26" fmla="*/ f21 1 f16"/>
                    <a:gd name="f27" fmla="*/ f22 1 f16"/>
                    <a:gd name="f28" fmla="val f26"/>
                    <a:gd name="f29" fmla="val f27"/>
                    <a:gd name="f30" fmla="*/ f6 f25 1"/>
                    <a:gd name="f31" fmla="*/ f28 f25 1"/>
                    <a:gd name="f32" fmla="*/ f29 f25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3">
                      <a:pos x="f30" y="f30"/>
                    </a:cxn>
                    <a:cxn ang="f24">
                      <a:pos x="f31" y="f32"/>
                    </a:cxn>
                  </a:cxnLst>
                  <a:rect l="f30" t="f30" r="f31" b="f32"/>
                  <a:pathLst>
                    <a:path>
                      <a:moveTo>
                        <a:pt x="f30" y="f30"/>
                      </a:moveTo>
                      <a:lnTo>
                        <a:pt x="f31" y="f32"/>
                      </a:lnTo>
                    </a:path>
                  </a:pathLst>
                </a:custGeom>
                <a:noFill/>
                <a:ln w="28437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vert="horz" wrap="square" lIns="90004" tIns="46798" rIns="90004" bIns="46798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rial" pitchFamily="18"/>
                    <a:ea typeface="SimSun" pitchFamily="2"/>
                    <a:cs typeface="Mangal" pitchFamily="2"/>
                  </a:endParaRPr>
                </a:p>
              </p:txBody>
            </p:sp>
            <p:sp>
              <p:nvSpPr>
                <p:cNvPr id="730" name="Straight Connector 1092"/>
                <p:cNvSpPr/>
                <p:nvPr/>
              </p:nvSpPr>
              <p:spPr>
                <a:xfrm flipV="1">
                  <a:off x="11125084" y="6493318"/>
                  <a:ext cx="59756" cy="256315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ss"/>
                    <a:gd name="f6" fmla="val 0"/>
                    <a:gd name="f7" fmla="+- 0 0 -180"/>
                    <a:gd name="f8" fmla="+- 0 0 -360"/>
                    <a:gd name="f9" fmla="abs f3"/>
                    <a:gd name="f10" fmla="abs f4"/>
                    <a:gd name="f11" fmla="abs f5"/>
                    <a:gd name="f12" fmla="*/ f7 f0 1"/>
                    <a:gd name="f13" fmla="*/ f8 f0 1"/>
                    <a:gd name="f14" fmla="?: f9 f3 1"/>
                    <a:gd name="f15" fmla="?: f10 f4 1"/>
                    <a:gd name="f16" fmla="?: f11 f5 1"/>
                    <a:gd name="f17" fmla="*/ f12 1 f2"/>
                    <a:gd name="f18" fmla="*/ f13 1 f2"/>
                    <a:gd name="f19" fmla="*/ f14 1 21600"/>
                    <a:gd name="f20" fmla="*/ f15 1 21600"/>
                    <a:gd name="f21" fmla="*/ 21600 f14 1"/>
                    <a:gd name="f22" fmla="*/ 21600 f15 1"/>
                    <a:gd name="f23" fmla="+- f17 0 f1"/>
                    <a:gd name="f24" fmla="+- f18 0 f1"/>
                    <a:gd name="f25" fmla="min f20 f19"/>
                    <a:gd name="f26" fmla="*/ f21 1 f16"/>
                    <a:gd name="f27" fmla="*/ f22 1 f16"/>
                    <a:gd name="f28" fmla="val f26"/>
                    <a:gd name="f29" fmla="val f27"/>
                    <a:gd name="f30" fmla="*/ f6 f25 1"/>
                    <a:gd name="f31" fmla="*/ f28 f25 1"/>
                    <a:gd name="f32" fmla="*/ f29 f25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3">
                      <a:pos x="f30" y="f30"/>
                    </a:cxn>
                    <a:cxn ang="f24">
                      <a:pos x="f31" y="f32"/>
                    </a:cxn>
                  </a:cxnLst>
                  <a:rect l="f30" t="f30" r="f31" b="f32"/>
                  <a:pathLst>
                    <a:path>
                      <a:moveTo>
                        <a:pt x="f30" y="f30"/>
                      </a:moveTo>
                      <a:lnTo>
                        <a:pt x="f31" y="f32"/>
                      </a:lnTo>
                    </a:path>
                  </a:pathLst>
                </a:custGeom>
                <a:noFill/>
                <a:ln w="28437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vert="horz" wrap="square" lIns="90004" tIns="46798" rIns="90004" bIns="46798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rial" pitchFamily="18"/>
                    <a:ea typeface="SimSun" pitchFamily="2"/>
                    <a:cs typeface="Mangal" pitchFamily="2"/>
                  </a:endParaRPr>
                </a:p>
              </p:txBody>
            </p:sp>
          </p:grpSp>
        </p:grpSp>
        <p:sp>
          <p:nvSpPr>
            <p:cNvPr id="725" name="Freeform 773"/>
            <p:cNvSpPr/>
            <p:nvPr/>
          </p:nvSpPr>
          <p:spPr>
            <a:xfrm>
              <a:off x="10159683" y="5679842"/>
              <a:ext cx="126716" cy="40237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+- f3 0 f2"/>
                <a:gd name="f7" fmla="*/ f6 1 21600"/>
                <a:gd name="f8" fmla="*/ f2 1 f7"/>
                <a:gd name="f9" fmla="*/ f3 1 f7"/>
                <a:gd name="f10" fmla="*/ f8 f4 1"/>
                <a:gd name="f11" fmla="*/ f9 f4 1"/>
                <a:gd name="f12" fmla="*/ f9 f5 1"/>
                <a:gd name="f13" fmla="*/ f8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0" t="f13" r="f11" b="f12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BBE0E3"/>
            </a:solidFill>
            <a:ln w="28437" cap="flat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4" tIns="46798" rIns="90004" bIns="46798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</p:grpSp>
      <p:sp>
        <p:nvSpPr>
          <p:cNvPr id="656" name="Freeform 6"/>
          <p:cNvSpPr>
            <a:spLocks/>
          </p:cNvSpPr>
          <p:nvPr/>
        </p:nvSpPr>
        <p:spPr bwMode="auto">
          <a:xfrm rot="16200000">
            <a:off x="-2586001" y="5401047"/>
            <a:ext cx="1211604" cy="306822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pattFill prst="solidDmnd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3" name="Freeform 6"/>
          <p:cNvSpPr>
            <a:spLocks/>
          </p:cNvSpPr>
          <p:nvPr/>
        </p:nvSpPr>
        <p:spPr bwMode="auto">
          <a:xfrm>
            <a:off x="-1654797" y="5837063"/>
            <a:ext cx="1211604" cy="306822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pattFill prst="solidDmnd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96" name="Group 695"/>
          <p:cNvGrpSpPr/>
          <p:nvPr/>
        </p:nvGrpSpPr>
        <p:grpSpPr>
          <a:xfrm>
            <a:off x="10292588" y="3956925"/>
            <a:ext cx="254844" cy="678503"/>
            <a:chOff x="-526645" y="2973505"/>
            <a:chExt cx="254844" cy="678503"/>
          </a:xfrm>
        </p:grpSpPr>
        <p:grpSp>
          <p:nvGrpSpPr>
            <p:cNvPr id="697" name="Group 64"/>
            <p:cNvGrpSpPr/>
            <p:nvPr/>
          </p:nvGrpSpPr>
          <p:grpSpPr>
            <a:xfrm>
              <a:off x="-526645" y="2973505"/>
              <a:ext cx="245882" cy="417240"/>
              <a:chOff x="5257800" y="4572000"/>
              <a:chExt cx="245882" cy="417240"/>
            </a:xfrm>
          </p:grpSpPr>
          <p:sp>
            <p:nvSpPr>
              <p:cNvPr id="704" name="Freeform 65"/>
              <p:cNvSpPr/>
              <p:nvPr/>
            </p:nvSpPr>
            <p:spPr>
              <a:xfrm>
                <a:off x="5257800" y="4572000"/>
                <a:ext cx="245882" cy="417240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7260"/>
                  <a:gd name="f4" fmla="val 12000"/>
                  <a:gd name="f5" fmla="val 4920"/>
                  <a:gd name="f6" fmla="val 2340"/>
                  <a:gd name="f7" fmla="val 6390"/>
                  <a:gd name="f8" fmla="val 3240"/>
                  <a:gd name="f9" fmla="val 9570"/>
                  <a:gd name="f10" fmla="val 6060"/>
                  <a:gd name="f11" fmla="val 1200"/>
                  <a:gd name="f12" fmla="val 3270"/>
                  <a:gd name="f13" fmla="val 900"/>
                  <a:gd name="f14" fmla="val 2400"/>
                  <a:gd name="f15" fmla="*/ f0 1 7260"/>
                  <a:gd name="f16" fmla="*/ f1 1 12000"/>
                  <a:gd name="f17" fmla="+- f4 0 f2"/>
                  <a:gd name="f18" fmla="+- f3 0 f2"/>
                  <a:gd name="f19" fmla="*/ f18 1 7260"/>
                  <a:gd name="f20" fmla="*/ f17 1 12000"/>
                  <a:gd name="f21" fmla="*/ f2 1 f19"/>
                  <a:gd name="f22" fmla="*/ f3 1 f19"/>
                  <a:gd name="f23" fmla="*/ f2 1 f20"/>
                  <a:gd name="f24" fmla="*/ f4 1 f20"/>
                  <a:gd name="f25" fmla="*/ f21 f15 1"/>
                  <a:gd name="f26" fmla="*/ f22 f15 1"/>
                  <a:gd name="f27" fmla="*/ f24 f16 1"/>
                  <a:gd name="f28" fmla="*/ f23 f1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5" t="f28" r="f26" b="f27"/>
                <a:pathLst>
                  <a:path w="7260" h="12000">
                    <a:moveTo>
                      <a:pt x="f5" y="f2"/>
                    </a:moveTo>
                    <a:lnTo>
                      <a:pt x="f5" y="f6"/>
                    </a:lnTo>
                    <a:lnTo>
                      <a:pt x="f7" y="f6"/>
                    </a:lnTo>
                    <a:lnTo>
                      <a:pt x="f3" y="f8"/>
                    </a:lnTo>
                    <a:lnTo>
                      <a:pt x="f3" y="f9"/>
                    </a:lnTo>
                    <a:lnTo>
                      <a:pt x="f10" y="f4"/>
                    </a:lnTo>
                    <a:lnTo>
                      <a:pt x="f11" y="f4"/>
                    </a:lnTo>
                    <a:lnTo>
                      <a:pt x="f2" y="f9"/>
                    </a:lnTo>
                    <a:lnTo>
                      <a:pt x="f2" y="f12"/>
                    </a:lnTo>
                    <a:lnTo>
                      <a:pt x="f13" y="f6"/>
                    </a:lnTo>
                    <a:lnTo>
                      <a:pt x="f14" y="f6"/>
                    </a:lnTo>
                    <a:lnTo>
                      <a:pt x="f14" y="f2"/>
                    </a:lnTo>
                    <a:lnTo>
                      <a:pt x="f5" y="f2"/>
                    </a:lnTo>
                    <a:close/>
                  </a:path>
                </a:pathLst>
              </a:custGeom>
              <a:solidFill>
                <a:srgbClr val="CD9863"/>
              </a:solidFill>
              <a:ln w="9363" cap="flat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0004" tIns="46798" rIns="90004" bIns="46798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rial" pitchFamily="18"/>
                  <a:ea typeface="SimSun" pitchFamily="2"/>
                  <a:cs typeface="Mangal" pitchFamily="2"/>
                </a:endParaRPr>
              </a:p>
            </p:txBody>
          </p:sp>
          <p:sp>
            <p:nvSpPr>
              <p:cNvPr id="705" name="Freeform 66"/>
              <p:cNvSpPr/>
              <p:nvPr/>
            </p:nvSpPr>
            <p:spPr>
              <a:xfrm>
                <a:off x="5259601" y="4573801"/>
                <a:ext cx="241922" cy="413281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7140"/>
                  <a:gd name="f4" fmla="val 11880"/>
                  <a:gd name="f5" fmla="val 3240"/>
                  <a:gd name="f6" fmla="val 9450"/>
                  <a:gd name="f7" fmla="val 5940"/>
                  <a:gd name="f8" fmla="val 1200"/>
                  <a:gd name="f9" fmla="val 9510"/>
                  <a:gd name="f10" fmla="val 3270"/>
                  <a:gd name="f11" fmla="val 840"/>
                  <a:gd name="f12" fmla="val 2340"/>
                  <a:gd name="f13" fmla="val 2400"/>
                  <a:gd name="f14" fmla="val 4800"/>
                  <a:gd name="f15" fmla="val 6300"/>
                  <a:gd name="f16" fmla="*/ f0 1 7140"/>
                  <a:gd name="f17" fmla="*/ f1 1 11880"/>
                  <a:gd name="f18" fmla="+- f4 0 f2"/>
                  <a:gd name="f19" fmla="+- f3 0 f2"/>
                  <a:gd name="f20" fmla="*/ f19 1 7140"/>
                  <a:gd name="f21" fmla="*/ f18 1 11880"/>
                  <a:gd name="f22" fmla="*/ f2 1 f20"/>
                  <a:gd name="f23" fmla="*/ f3 1 f20"/>
                  <a:gd name="f24" fmla="*/ f2 1 f21"/>
                  <a:gd name="f25" fmla="*/ f4 1 f21"/>
                  <a:gd name="f26" fmla="*/ f22 f16 1"/>
                  <a:gd name="f27" fmla="*/ f23 f16 1"/>
                  <a:gd name="f28" fmla="*/ f25 f17 1"/>
                  <a:gd name="f29" fmla="*/ f24 f17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6" t="f29" r="f27" b="f28"/>
                <a:pathLst>
                  <a:path w="7140" h="11880">
                    <a:moveTo>
                      <a:pt x="f3" y="f5"/>
                    </a:moveTo>
                    <a:lnTo>
                      <a:pt x="f3" y="f6"/>
                    </a:lnTo>
                    <a:lnTo>
                      <a:pt x="f7" y="f4"/>
                    </a:lnTo>
                    <a:lnTo>
                      <a:pt x="f8" y="f4"/>
                    </a:lnTo>
                    <a:lnTo>
                      <a:pt x="f2" y="f9"/>
                    </a:lnTo>
                    <a:lnTo>
                      <a:pt x="f2" y="f10"/>
                    </a:lnTo>
                    <a:lnTo>
                      <a:pt x="f11" y="f12"/>
                    </a:lnTo>
                    <a:lnTo>
                      <a:pt x="f13" y="f12"/>
                    </a:lnTo>
                    <a:lnTo>
                      <a:pt x="f13" y="f2"/>
                    </a:lnTo>
                    <a:lnTo>
                      <a:pt x="f14" y="f2"/>
                    </a:lnTo>
                    <a:lnTo>
                      <a:pt x="f14" y="f12"/>
                    </a:lnTo>
                    <a:lnTo>
                      <a:pt x="f15" y="f12"/>
                    </a:lnTo>
                    <a:lnTo>
                      <a:pt x="f3" y="f5"/>
                    </a:lnTo>
                    <a:close/>
                  </a:path>
                </a:pathLst>
              </a:custGeom>
              <a:solidFill>
                <a:srgbClr val="CD9863"/>
              </a:solidFill>
              <a:ln w="9363" cap="flat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0004" tIns="46798" rIns="90004" bIns="46798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rial" pitchFamily="18"/>
                  <a:ea typeface="SimSun" pitchFamily="2"/>
                  <a:cs typeface="Mangal" pitchFamily="2"/>
                </a:endParaRPr>
              </a:p>
            </p:txBody>
          </p:sp>
          <p:sp>
            <p:nvSpPr>
              <p:cNvPr id="706" name="Freeform 67"/>
              <p:cNvSpPr/>
              <p:nvPr/>
            </p:nvSpPr>
            <p:spPr>
              <a:xfrm>
                <a:off x="5354278" y="4587124"/>
                <a:ext cx="54717" cy="27002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1620"/>
                  <a:gd name="f4" fmla="val 780"/>
                  <a:gd name="f5" fmla="*/ f0 1 1620"/>
                  <a:gd name="f6" fmla="*/ f1 1 780"/>
                  <a:gd name="f7" fmla="+- f4 0 f2"/>
                  <a:gd name="f8" fmla="+- f3 0 f2"/>
                  <a:gd name="f9" fmla="*/ f8 1 1620"/>
                  <a:gd name="f10" fmla="*/ f7 1 780"/>
                  <a:gd name="f11" fmla="*/ f2 1 f9"/>
                  <a:gd name="f12" fmla="*/ f3 1 f9"/>
                  <a:gd name="f13" fmla="*/ f2 1 f10"/>
                  <a:gd name="f14" fmla="*/ f4 1 f10"/>
                  <a:gd name="f15" fmla="*/ f11 f5 1"/>
                  <a:gd name="f16" fmla="*/ f12 f5 1"/>
                  <a:gd name="f17" fmla="*/ f14 f6 1"/>
                  <a:gd name="f18" fmla="*/ f13 f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5" t="f18" r="f16" b="f17"/>
                <a:pathLst>
                  <a:path w="1620" h="780">
                    <a:moveTo>
                      <a:pt x="f2" y="f4"/>
                    </a:moveTo>
                    <a:lnTo>
                      <a:pt x="f2" y="f2"/>
                    </a:lnTo>
                    <a:lnTo>
                      <a:pt x="f3" y="f2"/>
                    </a:lnTo>
                    <a:lnTo>
                      <a:pt x="f3" y="f4"/>
                    </a:lnTo>
                    <a:lnTo>
                      <a:pt x="f2" y="f4"/>
                    </a:lnTo>
                    <a:close/>
                  </a:path>
                </a:pathLst>
              </a:custGeom>
              <a:solidFill>
                <a:srgbClr val="CD9863"/>
              </a:solidFill>
              <a:ln w="9363" cap="flat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0004" tIns="46798" rIns="90004" bIns="46798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rial" pitchFamily="18"/>
                  <a:ea typeface="SimSun" pitchFamily="2"/>
                  <a:cs typeface="Mangal" pitchFamily="2"/>
                </a:endParaRPr>
              </a:p>
            </p:txBody>
          </p:sp>
          <p:sp>
            <p:nvSpPr>
              <p:cNvPr id="707" name="Freeform 68"/>
              <p:cNvSpPr/>
              <p:nvPr/>
            </p:nvSpPr>
            <p:spPr>
              <a:xfrm>
                <a:off x="5297759" y="4655155"/>
                <a:ext cx="163796" cy="246238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840"/>
                  <a:gd name="f4" fmla="val 7080"/>
                  <a:gd name="f5" fmla="val 3680"/>
                  <a:gd name="f6" fmla="val 760"/>
                  <a:gd name="f7" fmla="val 5260"/>
                  <a:gd name="f8" fmla="val 4060"/>
                  <a:gd name="f9" fmla="val 880"/>
                  <a:gd name="f10" fmla="val 5300"/>
                  <a:gd name="f11" fmla="val 740"/>
                  <a:gd name="f12" fmla="val 1280"/>
                  <a:gd name="f13" fmla="*/ f0 1 4840"/>
                  <a:gd name="f14" fmla="*/ f1 1 7080"/>
                  <a:gd name="f15" fmla="+- f4 0 f2"/>
                  <a:gd name="f16" fmla="+- f3 0 f2"/>
                  <a:gd name="f17" fmla="*/ f16 1 4840"/>
                  <a:gd name="f18" fmla="*/ f15 1 7080"/>
                  <a:gd name="f19" fmla="*/ f2 1 f17"/>
                  <a:gd name="f20" fmla="*/ f3 1 f17"/>
                  <a:gd name="f21" fmla="*/ f2 1 f18"/>
                  <a:gd name="f22" fmla="*/ f4 1 f18"/>
                  <a:gd name="f23" fmla="*/ f19 f13 1"/>
                  <a:gd name="f24" fmla="*/ f20 f13 1"/>
                  <a:gd name="f25" fmla="*/ f22 f14 1"/>
                  <a:gd name="f26" fmla="*/ f21 f14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3" t="f26" r="f24" b="f25"/>
                <a:pathLst>
                  <a:path w="4840" h="7080">
                    <a:moveTo>
                      <a:pt x="f5" y="f2"/>
                    </a:moveTo>
                    <a:lnTo>
                      <a:pt x="f3" y="f6"/>
                    </a:lnTo>
                    <a:lnTo>
                      <a:pt x="f3" y="f7"/>
                    </a:lnTo>
                    <a:lnTo>
                      <a:pt x="f8" y="f4"/>
                    </a:lnTo>
                    <a:lnTo>
                      <a:pt x="f9" y="f4"/>
                    </a:lnTo>
                    <a:lnTo>
                      <a:pt x="f2" y="f10"/>
                    </a:lnTo>
                    <a:lnTo>
                      <a:pt x="f2" y="f11"/>
                    </a:lnTo>
                    <a:lnTo>
                      <a:pt x="f12" y="f2"/>
                    </a:lnTo>
                    <a:lnTo>
                      <a:pt x="f5" y="f2"/>
                    </a:lnTo>
                    <a:close/>
                  </a:path>
                </a:pathLst>
              </a:custGeom>
              <a:solidFill>
                <a:srgbClr val="CD9863"/>
              </a:solidFill>
              <a:ln w="9363" cap="flat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0004" tIns="46798" rIns="90004" bIns="46798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rial" pitchFamily="18"/>
                  <a:ea typeface="SimSun" pitchFamily="2"/>
                  <a:cs typeface="Mangal" pitchFamily="2"/>
                </a:endParaRPr>
              </a:p>
            </p:txBody>
          </p:sp>
          <p:sp>
            <p:nvSpPr>
              <p:cNvPr id="708" name="Freeform 69"/>
              <p:cNvSpPr/>
              <p:nvPr/>
            </p:nvSpPr>
            <p:spPr>
              <a:xfrm>
                <a:off x="5340598" y="4682157"/>
                <a:ext cx="81719" cy="152997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414"/>
                  <a:gd name="f4" fmla="val 4402"/>
                  <a:gd name="f5" fmla="*/ f0 1 2414"/>
                  <a:gd name="f6" fmla="*/ f1 1 4402"/>
                  <a:gd name="f7" fmla="+- f4 0 f2"/>
                  <a:gd name="f8" fmla="+- f3 0 f2"/>
                  <a:gd name="f9" fmla="*/ f8 1 2414"/>
                  <a:gd name="f10" fmla="*/ f7 1 4402"/>
                  <a:gd name="f11" fmla="*/ f2 1 f9"/>
                  <a:gd name="f12" fmla="*/ f3 1 f9"/>
                  <a:gd name="f13" fmla="*/ f2 1 f10"/>
                  <a:gd name="f14" fmla="*/ f4 1 f10"/>
                  <a:gd name="f15" fmla="*/ f11 f5 1"/>
                  <a:gd name="f16" fmla="*/ f12 f5 1"/>
                  <a:gd name="f17" fmla="*/ f14 f6 1"/>
                  <a:gd name="f18" fmla="*/ f13 f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5" t="f18" r="f16" b="f17"/>
                <a:pathLst>
                  <a:path w="2414" h="4402">
                    <a:moveTo>
                      <a:pt x="f2" y="f2"/>
                    </a:moveTo>
                    <a:lnTo>
                      <a:pt x="f3" y="f2"/>
                    </a:lnTo>
                    <a:lnTo>
                      <a:pt x="f3" y="f4"/>
                    </a:lnTo>
                    <a:lnTo>
                      <a:pt x="f2" y="f4"/>
                    </a:lnTo>
                    <a:lnTo>
                      <a:pt x="f2" y="f2"/>
                    </a:lnTo>
                    <a:close/>
                  </a:path>
                </a:pathLst>
              </a:custGeom>
              <a:solidFill>
                <a:srgbClr val="CD9863"/>
              </a:solidFill>
              <a:ln w="9363" cap="flat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0004" tIns="46798" rIns="90004" bIns="46798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rial" pitchFamily="18"/>
                  <a:ea typeface="SimSun" pitchFamily="2"/>
                  <a:cs typeface="Mangal" pitchFamily="2"/>
                </a:endParaRPr>
              </a:p>
            </p:txBody>
          </p:sp>
        </p:grpSp>
        <p:grpSp>
          <p:nvGrpSpPr>
            <p:cNvPr id="698" name="Group 64"/>
            <p:cNvGrpSpPr/>
            <p:nvPr/>
          </p:nvGrpSpPr>
          <p:grpSpPr>
            <a:xfrm>
              <a:off x="-517683" y="3234768"/>
              <a:ext cx="245882" cy="417240"/>
              <a:chOff x="5257800" y="4572000"/>
              <a:chExt cx="245882" cy="417240"/>
            </a:xfrm>
          </p:grpSpPr>
          <p:sp>
            <p:nvSpPr>
              <p:cNvPr id="699" name="Freeform 65"/>
              <p:cNvSpPr/>
              <p:nvPr/>
            </p:nvSpPr>
            <p:spPr>
              <a:xfrm>
                <a:off x="5257800" y="4572000"/>
                <a:ext cx="245882" cy="417240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7260"/>
                  <a:gd name="f4" fmla="val 12000"/>
                  <a:gd name="f5" fmla="val 4920"/>
                  <a:gd name="f6" fmla="val 2340"/>
                  <a:gd name="f7" fmla="val 6390"/>
                  <a:gd name="f8" fmla="val 3240"/>
                  <a:gd name="f9" fmla="val 9570"/>
                  <a:gd name="f10" fmla="val 6060"/>
                  <a:gd name="f11" fmla="val 1200"/>
                  <a:gd name="f12" fmla="val 3270"/>
                  <a:gd name="f13" fmla="val 900"/>
                  <a:gd name="f14" fmla="val 2400"/>
                  <a:gd name="f15" fmla="*/ f0 1 7260"/>
                  <a:gd name="f16" fmla="*/ f1 1 12000"/>
                  <a:gd name="f17" fmla="+- f4 0 f2"/>
                  <a:gd name="f18" fmla="+- f3 0 f2"/>
                  <a:gd name="f19" fmla="*/ f18 1 7260"/>
                  <a:gd name="f20" fmla="*/ f17 1 12000"/>
                  <a:gd name="f21" fmla="*/ f2 1 f19"/>
                  <a:gd name="f22" fmla="*/ f3 1 f19"/>
                  <a:gd name="f23" fmla="*/ f2 1 f20"/>
                  <a:gd name="f24" fmla="*/ f4 1 f20"/>
                  <a:gd name="f25" fmla="*/ f21 f15 1"/>
                  <a:gd name="f26" fmla="*/ f22 f15 1"/>
                  <a:gd name="f27" fmla="*/ f24 f16 1"/>
                  <a:gd name="f28" fmla="*/ f23 f1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5" t="f28" r="f26" b="f27"/>
                <a:pathLst>
                  <a:path w="7260" h="12000">
                    <a:moveTo>
                      <a:pt x="f5" y="f2"/>
                    </a:moveTo>
                    <a:lnTo>
                      <a:pt x="f5" y="f6"/>
                    </a:lnTo>
                    <a:lnTo>
                      <a:pt x="f7" y="f6"/>
                    </a:lnTo>
                    <a:lnTo>
                      <a:pt x="f3" y="f8"/>
                    </a:lnTo>
                    <a:lnTo>
                      <a:pt x="f3" y="f9"/>
                    </a:lnTo>
                    <a:lnTo>
                      <a:pt x="f10" y="f4"/>
                    </a:lnTo>
                    <a:lnTo>
                      <a:pt x="f11" y="f4"/>
                    </a:lnTo>
                    <a:lnTo>
                      <a:pt x="f2" y="f9"/>
                    </a:lnTo>
                    <a:lnTo>
                      <a:pt x="f2" y="f12"/>
                    </a:lnTo>
                    <a:lnTo>
                      <a:pt x="f13" y="f6"/>
                    </a:lnTo>
                    <a:lnTo>
                      <a:pt x="f14" y="f6"/>
                    </a:lnTo>
                    <a:lnTo>
                      <a:pt x="f14" y="f2"/>
                    </a:lnTo>
                    <a:lnTo>
                      <a:pt x="f5" y="f2"/>
                    </a:lnTo>
                    <a:close/>
                  </a:path>
                </a:pathLst>
              </a:custGeom>
              <a:solidFill>
                <a:srgbClr val="CD9863"/>
              </a:solidFill>
              <a:ln w="9363" cap="flat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0004" tIns="46798" rIns="90004" bIns="46798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rial" pitchFamily="18"/>
                  <a:ea typeface="SimSun" pitchFamily="2"/>
                  <a:cs typeface="Mangal" pitchFamily="2"/>
                </a:endParaRPr>
              </a:p>
            </p:txBody>
          </p:sp>
          <p:sp>
            <p:nvSpPr>
              <p:cNvPr id="700" name="Freeform 66"/>
              <p:cNvSpPr/>
              <p:nvPr/>
            </p:nvSpPr>
            <p:spPr>
              <a:xfrm>
                <a:off x="5259601" y="4573801"/>
                <a:ext cx="241922" cy="413281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7140"/>
                  <a:gd name="f4" fmla="val 11880"/>
                  <a:gd name="f5" fmla="val 3240"/>
                  <a:gd name="f6" fmla="val 9450"/>
                  <a:gd name="f7" fmla="val 5940"/>
                  <a:gd name="f8" fmla="val 1200"/>
                  <a:gd name="f9" fmla="val 9510"/>
                  <a:gd name="f10" fmla="val 3270"/>
                  <a:gd name="f11" fmla="val 840"/>
                  <a:gd name="f12" fmla="val 2340"/>
                  <a:gd name="f13" fmla="val 2400"/>
                  <a:gd name="f14" fmla="val 4800"/>
                  <a:gd name="f15" fmla="val 6300"/>
                  <a:gd name="f16" fmla="*/ f0 1 7140"/>
                  <a:gd name="f17" fmla="*/ f1 1 11880"/>
                  <a:gd name="f18" fmla="+- f4 0 f2"/>
                  <a:gd name="f19" fmla="+- f3 0 f2"/>
                  <a:gd name="f20" fmla="*/ f19 1 7140"/>
                  <a:gd name="f21" fmla="*/ f18 1 11880"/>
                  <a:gd name="f22" fmla="*/ f2 1 f20"/>
                  <a:gd name="f23" fmla="*/ f3 1 f20"/>
                  <a:gd name="f24" fmla="*/ f2 1 f21"/>
                  <a:gd name="f25" fmla="*/ f4 1 f21"/>
                  <a:gd name="f26" fmla="*/ f22 f16 1"/>
                  <a:gd name="f27" fmla="*/ f23 f16 1"/>
                  <a:gd name="f28" fmla="*/ f25 f17 1"/>
                  <a:gd name="f29" fmla="*/ f24 f17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6" t="f29" r="f27" b="f28"/>
                <a:pathLst>
                  <a:path w="7140" h="11880">
                    <a:moveTo>
                      <a:pt x="f3" y="f5"/>
                    </a:moveTo>
                    <a:lnTo>
                      <a:pt x="f3" y="f6"/>
                    </a:lnTo>
                    <a:lnTo>
                      <a:pt x="f7" y="f4"/>
                    </a:lnTo>
                    <a:lnTo>
                      <a:pt x="f8" y="f4"/>
                    </a:lnTo>
                    <a:lnTo>
                      <a:pt x="f2" y="f9"/>
                    </a:lnTo>
                    <a:lnTo>
                      <a:pt x="f2" y="f10"/>
                    </a:lnTo>
                    <a:lnTo>
                      <a:pt x="f11" y="f12"/>
                    </a:lnTo>
                    <a:lnTo>
                      <a:pt x="f13" y="f12"/>
                    </a:lnTo>
                    <a:lnTo>
                      <a:pt x="f13" y="f2"/>
                    </a:lnTo>
                    <a:lnTo>
                      <a:pt x="f14" y="f2"/>
                    </a:lnTo>
                    <a:lnTo>
                      <a:pt x="f14" y="f12"/>
                    </a:lnTo>
                    <a:lnTo>
                      <a:pt x="f15" y="f12"/>
                    </a:lnTo>
                    <a:lnTo>
                      <a:pt x="f3" y="f5"/>
                    </a:lnTo>
                    <a:close/>
                  </a:path>
                </a:pathLst>
              </a:custGeom>
              <a:solidFill>
                <a:srgbClr val="CD9863"/>
              </a:solidFill>
              <a:ln w="9363" cap="flat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0004" tIns="46798" rIns="90004" bIns="46798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rial" pitchFamily="18"/>
                  <a:ea typeface="SimSun" pitchFamily="2"/>
                  <a:cs typeface="Mangal" pitchFamily="2"/>
                </a:endParaRPr>
              </a:p>
            </p:txBody>
          </p:sp>
          <p:sp>
            <p:nvSpPr>
              <p:cNvPr id="701" name="Freeform 67"/>
              <p:cNvSpPr/>
              <p:nvPr/>
            </p:nvSpPr>
            <p:spPr>
              <a:xfrm>
                <a:off x="5354278" y="4587124"/>
                <a:ext cx="54717" cy="27002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1620"/>
                  <a:gd name="f4" fmla="val 780"/>
                  <a:gd name="f5" fmla="*/ f0 1 1620"/>
                  <a:gd name="f6" fmla="*/ f1 1 780"/>
                  <a:gd name="f7" fmla="+- f4 0 f2"/>
                  <a:gd name="f8" fmla="+- f3 0 f2"/>
                  <a:gd name="f9" fmla="*/ f8 1 1620"/>
                  <a:gd name="f10" fmla="*/ f7 1 780"/>
                  <a:gd name="f11" fmla="*/ f2 1 f9"/>
                  <a:gd name="f12" fmla="*/ f3 1 f9"/>
                  <a:gd name="f13" fmla="*/ f2 1 f10"/>
                  <a:gd name="f14" fmla="*/ f4 1 f10"/>
                  <a:gd name="f15" fmla="*/ f11 f5 1"/>
                  <a:gd name="f16" fmla="*/ f12 f5 1"/>
                  <a:gd name="f17" fmla="*/ f14 f6 1"/>
                  <a:gd name="f18" fmla="*/ f13 f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5" t="f18" r="f16" b="f17"/>
                <a:pathLst>
                  <a:path w="1620" h="780">
                    <a:moveTo>
                      <a:pt x="f2" y="f4"/>
                    </a:moveTo>
                    <a:lnTo>
                      <a:pt x="f2" y="f2"/>
                    </a:lnTo>
                    <a:lnTo>
                      <a:pt x="f3" y="f2"/>
                    </a:lnTo>
                    <a:lnTo>
                      <a:pt x="f3" y="f4"/>
                    </a:lnTo>
                    <a:lnTo>
                      <a:pt x="f2" y="f4"/>
                    </a:lnTo>
                    <a:close/>
                  </a:path>
                </a:pathLst>
              </a:custGeom>
              <a:solidFill>
                <a:srgbClr val="CD9863"/>
              </a:solidFill>
              <a:ln w="9363" cap="flat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0004" tIns="46798" rIns="90004" bIns="46798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rial" pitchFamily="18"/>
                  <a:ea typeface="SimSun" pitchFamily="2"/>
                  <a:cs typeface="Mangal" pitchFamily="2"/>
                </a:endParaRPr>
              </a:p>
            </p:txBody>
          </p:sp>
          <p:sp>
            <p:nvSpPr>
              <p:cNvPr id="702" name="Freeform 68"/>
              <p:cNvSpPr/>
              <p:nvPr/>
            </p:nvSpPr>
            <p:spPr>
              <a:xfrm>
                <a:off x="5297759" y="4655155"/>
                <a:ext cx="163796" cy="246238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840"/>
                  <a:gd name="f4" fmla="val 7080"/>
                  <a:gd name="f5" fmla="val 3680"/>
                  <a:gd name="f6" fmla="val 760"/>
                  <a:gd name="f7" fmla="val 5260"/>
                  <a:gd name="f8" fmla="val 4060"/>
                  <a:gd name="f9" fmla="val 880"/>
                  <a:gd name="f10" fmla="val 5300"/>
                  <a:gd name="f11" fmla="val 740"/>
                  <a:gd name="f12" fmla="val 1280"/>
                  <a:gd name="f13" fmla="*/ f0 1 4840"/>
                  <a:gd name="f14" fmla="*/ f1 1 7080"/>
                  <a:gd name="f15" fmla="+- f4 0 f2"/>
                  <a:gd name="f16" fmla="+- f3 0 f2"/>
                  <a:gd name="f17" fmla="*/ f16 1 4840"/>
                  <a:gd name="f18" fmla="*/ f15 1 7080"/>
                  <a:gd name="f19" fmla="*/ f2 1 f17"/>
                  <a:gd name="f20" fmla="*/ f3 1 f17"/>
                  <a:gd name="f21" fmla="*/ f2 1 f18"/>
                  <a:gd name="f22" fmla="*/ f4 1 f18"/>
                  <a:gd name="f23" fmla="*/ f19 f13 1"/>
                  <a:gd name="f24" fmla="*/ f20 f13 1"/>
                  <a:gd name="f25" fmla="*/ f22 f14 1"/>
                  <a:gd name="f26" fmla="*/ f21 f14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3" t="f26" r="f24" b="f25"/>
                <a:pathLst>
                  <a:path w="4840" h="7080">
                    <a:moveTo>
                      <a:pt x="f5" y="f2"/>
                    </a:moveTo>
                    <a:lnTo>
                      <a:pt x="f3" y="f6"/>
                    </a:lnTo>
                    <a:lnTo>
                      <a:pt x="f3" y="f7"/>
                    </a:lnTo>
                    <a:lnTo>
                      <a:pt x="f8" y="f4"/>
                    </a:lnTo>
                    <a:lnTo>
                      <a:pt x="f9" y="f4"/>
                    </a:lnTo>
                    <a:lnTo>
                      <a:pt x="f2" y="f10"/>
                    </a:lnTo>
                    <a:lnTo>
                      <a:pt x="f2" y="f11"/>
                    </a:lnTo>
                    <a:lnTo>
                      <a:pt x="f12" y="f2"/>
                    </a:lnTo>
                    <a:lnTo>
                      <a:pt x="f5" y="f2"/>
                    </a:lnTo>
                    <a:close/>
                  </a:path>
                </a:pathLst>
              </a:custGeom>
              <a:solidFill>
                <a:srgbClr val="CD9863"/>
              </a:solidFill>
              <a:ln w="9363" cap="flat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0004" tIns="46798" rIns="90004" bIns="46798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rial" pitchFamily="18"/>
                  <a:ea typeface="SimSun" pitchFamily="2"/>
                  <a:cs typeface="Mangal" pitchFamily="2"/>
                </a:endParaRPr>
              </a:p>
            </p:txBody>
          </p:sp>
          <p:sp>
            <p:nvSpPr>
              <p:cNvPr id="703" name="Freeform 69"/>
              <p:cNvSpPr/>
              <p:nvPr/>
            </p:nvSpPr>
            <p:spPr>
              <a:xfrm>
                <a:off x="5340598" y="4682157"/>
                <a:ext cx="81719" cy="152997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414"/>
                  <a:gd name="f4" fmla="val 4402"/>
                  <a:gd name="f5" fmla="*/ f0 1 2414"/>
                  <a:gd name="f6" fmla="*/ f1 1 4402"/>
                  <a:gd name="f7" fmla="+- f4 0 f2"/>
                  <a:gd name="f8" fmla="+- f3 0 f2"/>
                  <a:gd name="f9" fmla="*/ f8 1 2414"/>
                  <a:gd name="f10" fmla="*/ f7 1 4402"/>
                  <a:gd name="f11" fmla="*/ f2 1 f9"/>
                  <a:gd name="f12" fmla="*/ f3 1 f9"/>
                  <a:gd name="f13" fmla="*/ f2 1 f10"/>
                  <a:gd name="f14" fmla="*/ f4 1 f10"/>
                  <a:gd name="f15" fmla="*/ f11 f5 1"/>
                  <a:gd name="f16" fmla="*/ f12 f5 1"/>
                  <a:gd name="f17" fmla="*/ f14 f6 1"/>
                  <a:gd name="f18" fmla="*/ f13 f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5" t="f18" r="f16" b="f17"/>
                <a:pathLst>
                  <a:path w="2414" h="4402">
                    <a:moveTo>
                      <a:pt x="f2" y="f2"/>
                    </a:moveTo>
                    <a:lnTo>
                      <a:pt x="f3" y="f2"/>
                    </a:lnTo>
                    <a:lnTo>
                      <a:pt x="f3" y="f4"/>
                    </a:lnTo>
                    <a:lnTo>
                      <a:pt x="f2" y="f4"/>
                    </a:lnTo>
                    <a:lnTo>
                      <a:pt x="f2" y="f2"/>
                    </a:lnTo>
                    <a:close/>
                  </a:path>
                </a:pathLst>
              </a:custGeom>
              <a:solidFill>
                <a:srgbClr val="CD9863"/>
              </a:solidFill>
              <a:ln w="9363" cap="flat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0004" tIns="46798" rIns="90004" bIns="46798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rial" pitchFamily="18"/>
                  <a:ea typeface="SimSun" pitchFamily="2"/>
                  <a:cs typeface="Mangal" pitchFamily="2"/>
                </a:endParaRPr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10733643" y="3871306"/>
            <a:ext cx="196936" cy="846116"/>
            <a:chOff x="10733643" y="3871306"/>
            <a:chExt cx="196936" cy="846116"/>
          </a:xfrm>
        </p:grpSpPr>
        <p:grpSp>
          <p:nvGrpSpPr>
            <p:cNvPr id="741" name="Group 47"/>
            <p:cNvGrpSpPr/>
            <p:nvPr/>
          </p:nvGrpSpPr>
          <p:grpSpPr>
            <a:xfrm>
              <a:off x="10733643" y="3871306"/>
              <a:ext cx="180365" cy="482044"/>
              <a:chOff x="1877034" y="7976155"/>
              <a:chExt cx="180365" cy="482044"/>
            </a:xfrm>
          </p:grpSpPr>
          <p:sp>
            <p:nvSpPr>
              <p:cNvPr id="742" name="Freeform 48"/>
              <p:cNvSpPr/>
              <p:nvPr/>
            </p:nvSpPr>
            <p:spPr>
              <a:xfrm flipH="1">
                <a:off x="1879558" y="7976155"/>
                <a:ext cx="177841" cy="482044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3660"/>
                  <a:gd name="f4" fmla="val 6680"/>
                  <a:gd name="f5" fmla="val 1220"/>
                  <a:gd name="f6" fmla="val 2500"/>
                  <a:gd name="f7" fmla="val 440"/>
                  <a:gd name="f8" fmla="val 1640"/>
                  <a:gd name="f9" fmla="val 3260"/>
                  <a:gd name="f10" fmla="val 1900"/>
                  <a:gd name="f11" fmla="val 2460"/>
                  <a:gd name="f12" fmla="val 5680"/>
                  <a:gd name="f13" fmla="val 3060"/>
                  <a:gd name="f14" fmla="val 620"/>
                  <a:gd name="f15" fmla="val 5840"/>
                  <a:gd name="f16" fmla="val 4400"/>
                  <a:gd name="f17" fmla="val 1180"/>
                  <a:gd name="f18" fmla="val 420"/>
                  <a:gd name="f19" fmla="val 920"/>
                  <a:gd name="f20" fmla="val 1200"/>
                  <a:gd name="f21" fmla="*/ f0 1 3660"/>
                  <a:gd name="f22" fmla="*/ f1 1 6680"/>
                  <a:gd name="f23" fmla="+- f4 0 f2"/>
                  <a:gd name="f24" fmla="+- f3 0 f2"/>
                  <a:gd name="f25" fmla="*/ f24 1 3660"/>
                  <a:gd name="f26" fmla="*/ f23 1 6680"/>
                  <a:gd name="f27" fmla="*/ f2 1 f25"/>
                  <a:gd name="f28" fmla="*/ f3 1 f25"/>
                  <a:gd name="f29" fmla="*/ f2 1 f26"/>
                  <a:gd name="f30" fmla="*/ f4 1 f26"/>
                  <a:gd name="f31" fmla="*/ f27 f21 1"/>
                  <a:gd name="f32" fmla="*/ f28 f21 1"/>
                  <a:gd name="f33" fmla="*/ f30 f22 1"/>
                  <a:gd name="f34" fmla="*/ f29 f2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31" t="f34" r="f32" b="f33"/>
                <a:pathLst>
                  <a:path w="3660" h="6680">
                    <a:moveTo>
                      <a:pt x="f5" y="f2"/>
                    </a:moveTo>
                    <a:lnTo>
                      <a:pt x="f6" y="f7"/>
                    </a:lnTo>
                    <a:lnTo>
                      <a:pt x="f6" y="f8"/>
                    </a:lnTo>
                    <a:lnTo>
                      <a:pt x="f9" y="f10"/>
                    </a:lnTo>
                    <a:lnTo>
                      <a:pt x="f3" y="f11"/>
                    </a:lnTo>
                    <a:lnTo>
                      <a:pt x="f3" y="f12"/>
                    </a:lnTo>
                    <a:lnTo>
                      <a:pt x="f13" y="f4"/>
                    </a:lnTo>
                    <a:lnTo>
                      <a:pt x="f14" y="f15"/>
                    </a:lnTo>
                    <a:lnTo>
                      <a:pt x="f2" y="f16"/>
                    </a:lnTo>
                    <a:lnTo>
                      <a:pt x="f2" y="f17"/>
                    </a:lnTo>
                    <a:lnTo>
                      <a:pt x="f18" y="f19"/>
                    </a:lnTo>
                    <a:lnTo>
                      <a:pt x="f5" y="f20"/>
                    </a:lnTo>
                    <a:lnTo>
                      <a:pt x="f5" y="f2"/>
                    </a:lnTo>
                    <a:close/>
                  </a:path>
                </a:pathLst>
              </a:custGeom>
              <a:solidFill>
                <a:srgbClr val="CD9863"/>
              </a:solidFill>
              <a:ln w="9363" cap="flat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rial" pitchFamily="18"/>
                  <a:ea typeface="SimSun" pitchFamily="2"/>
                  <a:cs typeface="Mangal" pitchFamily="2"/>
                </a:endParaRPr>
              </a:p>
            </p:txBody>
          </p:sp>
          <p:sp>
            <p:nvSpPr>
              <p:cNvPr id="743" name="Freeform 49"/>
              <p:cNvSpPr/>
              <p:nvPr/>
            </p:nvSpPr>
            <p:spPr>
              <a:xfrm flipH="1">
                <a:off x="1877034" y="7977243"/>
                <a:ext cx="174595" cy="477362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3660"/>
                  <a:gd name="f4" fmla="val 6680"/>
                  <a:gd name="f5" fmla="val 1220"/>
                  <a:gd name="f6" fmla="val 2500"/>
                  <a:gd name="f7" fmla="val 440"/>
                  <a:gd name="f8" fmla="val 1640"/>
                  <a:gd name="f9" fmla="val 3260"/>
                  <a:gd name="f10" fmla="val 1900"/>
                  <a:gd name="f11" fmla="val 2460"/>
                  <a:gd name="f12" fmla="val 5680"/>
                  <a:gd name="f13" fmla="val 3060"/>
                  <a:gd name="f14" fmla="val 620"/>
                  <a:gd name="f15" fmla="val 5840"/>
                  <a:gd name="f16" fmla="val 4400"/>
                  <a:gd name="f17" fmla="val 1180"/>
                  <a:gd name="f18" fmla="val 420"/>
                  <a:gd name="f19" fmla="val 920"/>
                  <a:gd name="f20" fmla="val 1200"/>
                  <a:gd name="f21" fmla="*/ f0 1 3660"/>
                  <a:gd name="f22" fmla="*/ f1 1 6680"/>
                  <a:gd name="f23" fmla="+- f4 0 f2"/>
                  <a:gd name="f24" fmla="+- f3 0 f2"/>
                  <a:gd name="f25" fmla="*/ f24 1 3660"/>
                  <a:gd name="f26" fmla="*/ f23 1 6680"/>
                  <a:gd name="f27" fmla="*/ f2 1 f25"/>
                  <a:gd name="f28" fmla="*/ f3 1 f25"/>
                  <a:gd name="f29" fmla="*/ f2 1 f26"/>
                  <a:gd name="f30" fmla="*/ f4 1 f26"/>
                  <a:gd name="f31" fmla="*/ f27 f21 1"/>
                  <a:gd name="f32" fmla="*/ f28 f21 1"/>
                  <a:gd name="f33" fmla="*/ f30 f22 1"/>
                  <a:gd name="f34" fmla="*/ f29 f2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31" t="f34" r="f32" b="f33"/>
                <a:pathLst>
                  <a:path w="3660" h="6680">
                    <a:moveTo>
                      <a:pt x="f5" y="f2"/>
                    </a:moveTo>
                    <a:lnTo>
                      <a:pt x="f6" y="f7"/>
                    </a:lnTo>
                    <a:lnTo>
                      <a:pt x="f6" y="f8"/>
                    </a:lnTo>
                    <a:lnTo>
                      <a:pt x="f9" y="f10"/>
                    </a:lnTo>
                    <a:lnTo>
                      <a:pt x="f3" y="f11"/>
                    </a:lnTo>
                    <a:lnTo>
                      <a:pt x="f3" y="f12"/>
                    </a:lnTo>
                    <a:lnTo>
                      <a:pt x="f13" y="f4"/>
                    </a:lnTo>
                    <a:lnTo>
                      <a:pt x="f14" y="f15"/>
                    </a:lnTo>
                    <a:lnTo>
                      <a:pt x="f2" y="f16"/>
                    </a:lnTo>
                    <a:lnTo>
                      <a:pt x="f2" y="f17"/>
                    </a:lnTo>
                    <a:lnTo>
                      <a:pt x="f18" y="f19"/>
                    </a:lnTo>
                    <a:lnTo>
                      <a:pt x="f5" y="f20"/>
                    </a:lnTo>
                    <a:lnTo>
                      <a:pt x="f5" y="f2"/>
                    </a:lnTo>
                    <a:close/>
                  </a:path>
                </a:pathLst>
              </a:custGeom>
              <a:solidFill>
                <a:srgbClr val="CD9863"/>
              </a:solidFill>
              <a:ln w="9363" cap="flat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rial" pitchFamily="18"/>
                  <a:ea typeface="SimSun" pitchFamily="2"/>
                  <a:cs typeface="Mangal" pitchFamily="2"/>
                </a:endParaRPr>
              </a:p>
            </p:txBody>
          </p:sp>
          <p:sp>
            <p:nvSpPr>
              <p:cNvPr id="744" name="Freeform 50"/>
              <p:cNvSpPr/>
              <p:nvPr/>
            </p:nvSpPr>
            <p:spPr>
              <a:xfrm flipH="1">
                <a:off x="1947598" y="7997397"/>
                <a:ext cx="38880" cy="50035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820"/>
                  <a:gd name="f4" fmla="val 700"/>
                  <a:gd name="f5" fmla="val 800"/>
                  <a:gd name="f6" fmla="val 400"/>
                  <a:gd name="f7" fmla="val 260"/>
                  <a:gd name="f8" fmla="*/ f0 1 820"/>
                  <a:gd name="f9" fmla="*/ f1 1 700"/>
                  <a:gd name="f10" fmla="+- f4 0 f2"/>
                  <a:gd name="f11" fmla="+- f3 0 f2"/>
                  <a:gd name="f12" fmla="*/ f11 1 820"/>
                  <a:gd name="f13" fmla="*/ f10 1 700"/>
                  <a:gd name="f14" fmla="*/ f2 1 f12"/>
                  <a:gd name="f15" fmla="*/ f3 1 f12"/>
                  <a:gd name="f16" fmla="*/ f2 1 f13"/>
                  <a:gd name="f17" fmla="*/ f4 1 f13"/>
                  <a:gd name="f18" fmla="*/ f14 f8 1"/>
                  <a:gd name="f19" fmla="*/ f15 f8 1"/>
                  <a:gd name="f20" fmla="*/ f17 f9 1"/>
                  <a:gd name="f21" fmla="*/ f16 f9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8" t="f21" r="f19" b="f20"/>
                <a:pathLst>
                  <a:path w="820" h="700">
                    <a:moveTo>
                      <a:pt x="f5" y="f4"/>
                    </a:moveTo>
                    <a:lnTo>
                      <a:pt x="f2" y="f6"/>
                    </a:lnTo>
                    <a:lnTo>
                      <a:pt x="f2" y="f2"/>
                    </a:lnTo>
                    <a:lnTo>
                      <a:pt x="f3" y="f7"/>
                    </a:lnTo>
                    <a:lnTo>
                      <a:pt x="f5" y="f4"/>
                    </a:lnTo>
                    <a:close/>
                  </a:path>
                </a:pathLst>
              </a:custGeom>
              <a:solidFill>
                <a:srgbClr val="CD9863"/>
              </a:solidFill>
              <a:ln w="9363" cap="flat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rial" pitchFamily="18"/>
                  <a:ea typeface="SimSun" pitchFamily="2"/>
                  <a:cs typeface="Mangal" pitchFamily="2"/>
                </a:endParaRPr>
              </a:p>
            </p:txBody>
          </p:sp>
          <p:sp>
            <p:nvSpPr>
              <p:cNvPr id="745" name="Freeform 51"/>
              <p:cNvSpPr/>
              <p:nvPr/>
            </p:nvSpPr>
            <p:spPr>
              <a:xfrm flipH="1">
                <a:off x="1904402" y="8058963"/>
                <a:ext cx="118442" cy="298798"/>
              </a:xfrm>
              <a:custGeom>
                <a:avLst/>
                <a:gdLst>
                  <a:gd name="f0" fmla="val 180"/>
                  <a:gd name="f1" fmla="val w"/>
                  <a:gd name="f2" fmla="val h"/>
                  <a:gd name="f3" fmla="val 0"/>
                  <a:gd name="f4" fmla="val 2480"/>
                  <a:gd name="f5" fmla="val 4180"/>
                  <a:gd name="f6" fmla="val 620"/>
                  <a:gd name="f7" fmla="val 1920"/>
                  <a:gd name="f8" fmla="val 460"/>
                  <a:gd name="f9" fmla="val 2460"/>
                  <a:gd name="f10" fmla="val 1040"/>
                  <a:gd name="f11" fmla="val 3400"/>
                  <a:gd name="f12" fmla="val 2060"/>
                  <a:gd name="f13" fmla="val 3640"/>
                  <a:gd name="f14" fmla="val 2560"/>
                  <a:gd name="f15" fmla="*/ f1 1 2480"/>
                  <a:gd name="f16" fmla="*/ f2 1 4180"/>
                  <a:gd name="f17" fmla="+- f5 0 f3"/>
                  <a:gd name="f18" fmla="+- f4 0 f3"/>
                  <a:gd name="f19" fmla="*/ f18 1 2480"/>
                  <a:gd name="f20" fmla="*/ f17 1 4180"/>
                  <a:gd name="f21" fmla="*/ f3 1 f19"/>
                  <a:gd name="f22" fmla="*/ f4 1 f19"/>
                  <a:gd name="f23" fmla="*/ f3 1 f20"/>
                  <a:gd name="f24" fmla="*/ f5 1 f20"/>
                  <a:gd name="f25" fmla="*/ f21 f15 1"/>
                  <a:gd name="f26" fmla="*/ f22 f15 1"/>
                  <a:gd name="f27" fmla="*/ f24 f16 1"/>
                  <a:gd name="f28" fmla="*/ f23 f1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5" t="f28" r="f26" b="f27"/>
                <a:pathLst>
                  <a:path w="2480" h="4180">
                    <a:moveTo>
                      <a:pt x="f3" y="f0"/>
                    </a:moveTo>
                    <a:lnTo>
                      <a:pt x="f6" y="f3"/>
                    </a:lnTo>
                    <a:lnTo>
                      <a:pt x="f7" y="f8"/>
                    </a:lnTo>
                    <a:lnTo>
                      <a:pt x="f9" y="f10"/>
                    </a:lnTo>
                    <a:lnTo>
                      <a:pt x="f4" y="f11"/>
                    </a:lnTo>
                    <a:lnTo>
                      <a:pt x="f12" y="f5"/>
                    </a:lnTo>
                    <a:lnTo>
                      <a:pt x="f8" y="f13"/>
                    </a:lnTo>
                    <a:lnTo>
                      <a:pt x="f3" y="f14"/>
                    </a:lnTo>
                    <a:lnTo>
                      <a:pt x="f3" y="f0"/>
                    </a:lnTo>
                    <a:close/>
                  </a:path>
                </a:pathLst>
              </a:custGeom>
              <a:solidFill>
                <a:srgbClr val="CD9863"/>
              </a:solidFill>
              <a:ln w="9363" cap="flat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rial" pitchFamily="18"/>
                  <a:ea typeface="SimSun" pitchFamily="2"/>
                  <a:cs typeface="Mangal" pitchFamily="2"/>
                </a:endParaRPr>
              </a:p>
            </p:txBody>
          </p:sp>
          <p:sp>
            <p:nvSpPr>
              <p:cNvPr id="746" name="Freeform 52"/>
              <p:cNvSpPr/>
              <p:nvPr/>
            </p:nvSpPr>
            <p:spPr>
              <a:xfrm flipH="1">
                <a:off x="1932118" y="8085956"/>
                <a:ext cx="60121" cy="198717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1260"/>
                  <a:gd name="f4" fmla="val 2780"/>
                  <a:gd name="f5" fmla="val 2320"/>
                  <a:gd name="f6" fmla="val 1240"/>
                  <a:gd name="f7" fmla="val 460"/>
                  <a:gd name="f8" fmla="*/ f0 1 1260"/>
                  <a:gd name="f9" fmla="*/ f1 1 2780"/>
                  <a:gd name="f10" fmla="+- f4 0 f2"/>
                  <a:gd name="f11" fmla="+- f3 0 f2"/>
                  <a:gd name="f12" fmla="*/ f11 1 1260"/>
                  <a:gd name="f13" fmla="*/ f10 1 2780"/>
                  <a:gd name="f14" fmla="*/ f2 1 f12"/>
                  <a:gd name="f15" fmla="*/ f3 1 f12"/>
                  <a:gd name="f16" fmla="*/ f2 1 f13"/>
                  <a:gd name="f17" fmla="*/ f4 1 f13"/>
                  <a:gd name="f18" fmla="*/ f14 f8 1"/>
                  <a:gd name="f19" fmla="*/ f15 f8 1"/>
                  <a:gd name="f20" fmla="*/ f17 f9 1"/>
                  <a:gd name="f21" fmla="*/ f16 f9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8" t="f21" r="f19" b="f20"/>
                <a:pathLst>
                  <a:path w="1260" h="2780">
                    <a:moveTo>
                      <a:pt x="f2" y="f5"/>
                    </a:moveTo>
                    <a:lnTo>
                      <a:pt x="f2" y="f2"/>
                    </a:lnTo>
                    <a:lnTo>
                      <a:pt x="f6" y="f7"/>
                    </a:lnTo>
                    <a:lnTo>
                      <a:pt x="f3" y="f4"/>
                    </a:lnTo>
                    <a:lnTo>
                      <a:pt x="f2" y="f5"/>
                    </a:lnTo>
                    <a:close/>
                  </a:path>
                </a:pathLst>
              </a:custGeom>
              <a:solidFill>
                <a:srgbClr val="CD9863"/>
              </a:solidFill>
              <a:ln w="9363" cap="flat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rial" pitchFamily="18"/>
                  <a:ea typeface="SimSun" pitchFamily="2"/>
                  <a:cs typeface="Mangal" pitchFamily="2"/>
                </a:endParaRPr>
              </a:p>
            </p:txBody>
          </p:sp>
        </p:grpSp>
        <p:grpSp>
          <p:nvGrpSpPr>
            <p:cNvPr id="753" name="Group 47"/>
            <p:cNvGrpSpPr/>
            <p:nvPr/>
          </p:nvGrpSpPr>
          <p:grpSpPr>
            <a:xfrm>
              <a:off x="10750214" y="4235378"/>
              <a:ext cx="180365" cy="482044"/>
              <a:chOff x="1877034" y="7976155"/>
              <a:chExt cx="180365" cy="482044"/>
            </a:xfrm>
          </p:grpSpPr>
          <p:sp>
            <p:nvSpPr>
              <p:cNvPr id="754" name="Freeform 48"/>
              <p:cNvSpPr/>
              <p:nvPr/>
            </p:nvSpPr>
            <p:spPr>
              <a:xfrm flipH="1">
                <a:off x="1879558" y="7976155"/>
                <a:ext cx="177841" cy="482044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3660"/>
                  <a:gd name="f4" fmla="val 6680"/>
                  <a:gd name="f5" fmla="val 1220"/>
                  <a:gd name="f6" fmla="val 2500"/>
                  <a:gd name="f7" fmla="val 440"/>
                  <a:gd name="f8" fmla="val 1640"/>
                  <a:gd name="f9" fmla="val 3260"/>
                  <a:gd name="f10" fmla="val 1900"/>
                  <a:gd name="f11" fmla="val 2460"/>
                  <a:gd name="f12" fmla="val 5680"/>
                  <a:gd name="f13" fmla="val 3060"/>
                  <a:gd name="f14" fmla="val 620"/>
                  <a:gd name="f15" fmla="val 5840"/>
                  <a:gd name="f16" fmla="val 4400"/>
                  <a:gd name="f17" fmla="val 1180"/>
                  <a:gd name="f18" fmla="val 420"/>
                  <a:gd name="f19" fmla="val 920"/>
                  <a:gd name="f20" fmla="val 1200"/>
                  <a:gd name="f21" fmla="*/ f0 1 3660"/>
                  <a:gd name="f22" fmla="*/ f1 1 6680"/>
                  <a:gd name="f23" fmla="+- f4 0 f2"/>
                  <a:gd name="f24" fmla="+- f3 0 f2"/>
                  <a:gd name="f25" fmla="*/ f24 1 3660"/>
                  <a:gd name="f26" fmla="*/ f23 1 6680"/>
                  <a:gd name="f27" fmla="*/ f2 1 f25"/>
                  <a:gd name="f28" fmla="*/ f3 1 f25"/>
                  <a:gd name="f29" fmla="*/ f2 1 f26"/>
                  <a:gd name="f30" fmla="*/ f4 1 f26"/>
                  <a:gd name="f31" fmla="*/ f27 f21 1"/>
                  <a:gd name="f32" fmla="*/ f28 f21 1"/>
                  <a:gd name="f33" fmla="*/ f30 f22 1"/>
                  <a:gd name="f34" fmla="*/ f29 f2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31" t="f34" r="f32" b="f33"/>
                <a:pathLst>
                  <a:path w="3660" h="6680">
                    <a:moveTo>
                      <a:pt x="f5" y="f2"/>
                    </a:moveTo>
                    <a:lnTo>
                      <a:pt x="f6" y="f7"/>
                    </a:lnTo>
                    <a:lnTo>
                      <a:pt x="f6" y="f8"/>
                    </a:lnTo>
                    <a:lnTo>
                      <a:pt x="f9" y="f10"/>
                    </a:lnTo>
                    <a:lnTo>
                      <a:pt x="f3" y="f11"/>
                    </a:lnTo>
                    <a:lnTo>
                      <a:pt x="f3" y="f12"/>
                    </a:lnTo>
                    <a:lnTo>
                      <a:pt x="f13" y="f4"/>
                    </a:lnTo>
                    <a:lnTo>
                      <a:pt x="f14" y="f15"/>
                    </a:lnTo>
                    <a:lnTo>
                      <a:pt x="f2" y="f16"/>
                    </a:lnTo>
                    <a:lnTo>
                      <a:pt x="f2" y="f17"/>
                    </a:lnTo>
                    <a:lnTo>
                      <a:pt x="f18" y="f19"/>
                    </a:lnTo>
                    <a:lnTo>
                      <a:pt x="f5" y="f20"/>
                    </a:lnTo>
                    <a:lnTo>
                      <a:pt x="f5" y="f2"/>
                    </a:lnTo>
                    <a:close/>
                  </a:path>
                </a:pathLst>
              </a:custGeom>
              <a:solidFill>
                <a:srgbClr val="CD9863"/>
              </a:solidFill>
              <a:ln w="9363" cap="flat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rial" pitchFamily="18"/>
                  <a:ea typeface="SimSun" pitchFamily="2"/>
                  <a:cs typeface="Mangal" pitchFamily="2"/>
                </a:endParaRPr>
              </a:p>
            </p:txBody>
          </p:sp>
          <p:sp>
            <p:nvSpPr>
              <p:cNvPr id="755" name="Freeform 49"/>
              <p:cNvSpPr/>
              <p:nvPr/>
            </p:nvSpPr>
            <p:spPr>
              <a:xfrm flipH="1">
                <a:off x="1877034" y="7977243"/>
                <a:ext cx="174595" cy="477362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3660"/>
                  <a:gd name="f4" fmla="val 6680"/>
                  <a:gd name="f5" fmla="val 1220"/>
                  <a:gd name="f6" fmla="val 2500"/>
                  <a:gd name="f7" fmla="val 440"/>
                  <a:gd name="f8" fmla="val 1640"/>
                  <a:gd name="f9" fmla="val 3260"/>
                  <a:gd name="f10" fmla="val 1900"/>
                  <a:gd name="f11" fmla="val 2460"/>
                  <a:gd name="f12" fmla="val 5680"/>
                  <a:gd name="f13" fmla="val 3060"/>
                  <a:gd name="f14" fmla="val 620"/>
                  <a:gd name="f15" fmla="val 5840"/>
                  <a:gd name="f16" fmla="val 4400"/>
                  <a:gd name="f17" fmla="val 1180"/>
                  <a:gd name="f18" fmla="val 420"/>
                  <a:gd name="f19" fmla="val 920"/>
                  <a:gd name="f20" fmla="val 1200"/>
                  <a:gd name="f21" fmla="*/ f0 1 3660"/>
                  <a:gd name="f22" fmla="*/ f1 1 6680"/>
                  <a:gd name="f23" fmla="+- f4 0 f2"/>
                  <a:gd name="f24" fmla="+- f3 0 f2"/>
                  <a:gd name="f25" fmla="*/ f24 1 3660"/>
                  <a:gd name="f26" fmla="*/ f23 1 6680"/>
                  <a:gd name="f27" fmla="*/ f2 1 f25"/>
                  <a:gd name="f28" fmla="*/ f3 1 f25"/>
                  <a:gd name="f29" fmla="*/ f2 1 f26"/>
                  <a:gd name="f30" fmla="*/ f4 1 f26"/>
                  <a:gd name="f31" fmla="*/ f27 f21 1"/>
                  <a:gd name="f32" fmla="*/ f28 f21 1"/>
                  <a:gd name="f33" fmla="*/ f30 f22 1"/>
                  <a:gd name="f34" fmla="*/ f29 f2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31" t="f34" r="f32" b="f33"/>
                <a:pathLst>
                  <a:path w="3660" h="6680">
                    <a:moveTo>
                      <a:pt x="f5" y="f2"/>
                    </a:moveTo>
                    <a:lnTo>
                      <a:pt x="f6" y="f7"/>
                    </a:lnTo>
                    <a:lnTo>
                      <a:pt x="f6" y="f8"/>
                    </a:lnTo>
                    <a:lnTo>
                      <a:pt x="f9" y="f10"/>
                    </a:lnTo>
                    <a:lnTo>
                      <a:pt x="f3" y="f11"/>
                    </a:lnTo>
                    <a:lnTo>
                      <a:pt x="f3" y="f12"/>
                    </a:lnTo>
                    <a:lnTo>
                      <a:pt x="f13" y="f4"/>
                    </a:lnTo>
                    <a:lnTo>
                      <a:pt x="f14" y="f15"/>
                    </a:lnTo>
                    <a:lnTo>
                      <a:pt x="f2" y="f16"/>
                    </a:lnTo>
                    <a:lnTo>
                      <a:pt x="f2" y="f17"/>
                    </a:lnTo>
                    <a:lnTo>
                      <a:pt x="f18" y="f19"/>
                    </a:lnTo>
                    <a:lnTo>
                      <a:pt x="f5" y="f20"/>
                    </a:lnTo>
                    <a:lnTo>
                      <a:pt x="f5" y="f2"/>
                    </a:lnTo>
                    <a:close/>
                  </a:path>
                </a:pathLst>
              </a:custGeom>
              <a:solidFill>
                <a:srgbClr val="CD9863"/>
              </a:solidFill>
              <a:ln w="9363" cap="flat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rial" pitchFamily="18"/>
                  <a:ea typeface="SimSun" pitchFamily="2"/>
                  <a:cs typeface="Mangal" pitchFamily="2"/>
                </a:endParaRPr>
              </a:p>
            </p:txBody>
          </p:sp>
          <p:sp>
            <p:nvSpPr>
              <p:cNvPr id="756" name="Freeform 50"/>
              <p:cNvSpPr/>
              <p:nvPr/>
            </p:nvSpPr>
            <p:spPr>
              <a:xfrm flipH="1">
                <a:off x="1947598" y="7997397"/>
                <a:ext cx="38880" cy="50035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820"/>
                  <a:gd name="f4" fmla="val 700"/>
                  <a:gd name="f5" fmla="val 800"/>
                  <a:gd name="f6" fmla="val 400"/>
                  <a:gd name="f7" fmla="val 260"/>
                  <a:gd name="f8" fmla="*/ f0 1 820"/>
                  <a:gd name="f9" fmla="*/ f1 1 700"/>
                  <a:gd name="f10" fmla="+- f4 0 f2"/>
                  <a:gd name="f11" fmla="+- f3 0 f2"/>
                  <a:gd name="f12" fmla="*/ f11 1 820"/>
                  <a:gd name="f13" fmla="*/ f10 1 700"/>
                  <a:gd name="f14" fmla="*/ f2 1 f12"/>
                  <a:gd name="f15" fmla="*/ f3 1 f12"/>
                  <a:gd name="f16" fmla="*/ f2 1 f13"/>
                  <a:gd name="f17" fmla="*/ f4 1 f13"/>
                  <a:gd name="f18" fmla="*/ f14 f8 1"/>
                  <a:gd name="f19" fmla="*/ f15 f8 1"/>
                  <a:gd name="f20" fmla="*/ f17 f9 1"/>
                  <a:gd name="f21" fmla="*/ f16 f9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8" t="f21" r="f19" b="f20"/>
                <a:pathLst>
                  <a:path w="820" h="700">
                    <a:moveTo>
                      <a:pt x="f5" y="f4"/>
                    </a:moveTo>
                    <a:lnTo>
                      <a:pt x="f2" y="f6"/>
                    </a:lnTo>
                    <a:lnTo>
                      <a:pt x="f2" y="f2"/>
                    </a:lnTo>
                    <a:lnTo>
                      <a:pt x="f3" y="f7"/>
                    </a:lnTo>
                    <a:lnTo>
                      <a:pt x="f5" y="f4"/>
                    </a:lnTo>
                    <a:close/>
                  </a:path>
                </a:pathLst>
              </a:custGeom>
              <a:solidFill>
                <a:srgbClr val="CD9863"/>
              </a:solidFill>
              <a:ln w="9363" cap="flat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rial" pitchFamily="18"/>
                  <a:ea typeface="SimSun" pitchFamily="2"/>
                  <a:cs typeface="Mangal" pitchFamily="2"/>
                </a:endParaRPr>
              </a:p>
            </p:txBody>
          </p:sp>
          <p:sp>
            <p:nvSpPr>
              <p:cNvPr id="757" name="Freeform 51"/>
              <p:cNvSpPr/>
              <p:nvPr/>
            </p:nvSpPr>
            <p:spPr>
              <a:xfrm flipH="1">
                <a:off x="1904402" y="8058963"/>
                <a:ext cx="118442" cy="298798"/>
              </a:xfrm>
              <a:custGeom>
                <a:avLst/>
                <a:gdLst>
                  <a:gd name="f0" fmla="val 180"/>
                  <a:gd name="f1" fmla="val w"/>
                  <a:gd name="f2" fmla="val h"/>
                  <a:gd name="f3" fmla="val 0"/>
                  <a:gd name="f4" fmla="val 2480"/>
                  <a:gd name="f5" fmla="val 4180"/>
                  <a:gd name="f6" fmla="val 620"/>
                  <a:gd name="f7" fmla="val 1920"/>
                  <a:gd name="f8" fmla="val 460"/>
                  <a:gd name="f9" fmla="val 2460"/>
                  <a:gd name="f10" fmla="val 1040"/>
                  <a:gd name="f11" fmla="val 3400"/>
                  <a:gd name="f12" fmla="val 2060"/>
                  <a:gd name="f13" fmla="val 3640"/>
                  <a:gd name="f14" fmla="val 2560"/>
                  <a:gd name="f15" fmla="*/ f1 1 2480"/>
                  <a:gd name="f16" fmla="*/ f2 1 4180"/>
                  <a:gd name="f17" fmla="+- f5 0 f3"/>
                  <a:gd name="f18" fmla="+- f4 0 f3"/>
                  <a:gd name="f19" fmla="*/ f18 1 2480"/>
                  <a:gd name="f20" fmla="*/ f17 1 4180"/>
                  <a:gd name="f21" fmla="*/ f3 1 f19"/>
                  <a:gd name="f22" fmla="*/ f4 1 f19"/>
                  <a:gd name="f23" fmla="*/ f3 1 f20"/>
                  <a:gd name="f24" fmla="*/ f5 1 f20"/>
                  <a:gd name="f25" fmla="*/ f21 f15 1"/>
                  <a:gd name="f26" fmla="*/ f22 f15 1"/>
                  <a:gd name="f27" fmla="*/ f24 f16 1"/>
                  <a:gd name="f28" fmla="*/ f23 f1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5" t="f28" r="f26" b="f27"/>
                <a:pathLst>
                  <a:path w="2480" h="4180">
                    <a:moveTo>
                      <a:pt x="f3" y="f0"/>
                    </a:moveTo>
                    <a:lnTo>
                      <a:pt x="f6" y="f3"/>
                    </a:lnTo>
                    <a:lnTo>
                      <a:pt x="f7" y="f8"/>
                    </a:lnTo>
                    <a:lnTo>
                      <a:pt x="f9" y="f10"/>
                    </a:lnTo>
                    <a:lnTo>
                      <a:pt x="f4" y="f11"/>
                    </a:lnTo>
                    <a:lnTo>
                      <a:pt x="f12" y="f5"/>
                    </a:lnTo>
                    <a:lnTo>
                      <a:pt x="f8" y="f13"/>
                    </a:lnTo>
                    <a:lnTo>
                      <a:pt x="f3" y="f14"/>
                    </a:lnTo>
                    <a:lnTo>
                      <a:pt x="f3" y="f0"/>
                    </a:lnTo>
                    <a:close/>
                  </a:path>
                </a:pathLst>
              </a:custGeom>
              <a:solidFill>
                <a:srgbClr val="CD9863"/>
              </a:solidFill>
              <a:ln w="9363" cap="flat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rial" pitchFamily="18"/>
                  <a:ea typeface="SimSun" pitchFamily="2"/>
                  <a:cs typeface="Mangal" pitchFamily="2"/>
                </a:endParaRPr>
              </a:p>
            </p:txBody>
          </p:sp>
          <p:sp>
            <p:nvSpPr>
              <p:cNvPr id="758" name="Freeform 52"/>
              <p:cNvSpPr/>
              <p:nvPr/>
            </p:nvSpPr>
            <p:spPr>
              <a:xfrm flipH="1">
                <a:off x="1932118" y="8085956"/>
                <a:ext cx="60121" cy="198717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1260"/>
                  <a:gd name="f4" fmla="val 2780"/>
                  <a:gd name="f5" fmla="val 2320"/>
                  <a:gd name="f6" fmla="val 1240"/>
                  <a:gd name="f7" fmla="val 460"/>
                  <a:gd name="f8" fmla="*/ f0 1 1260"/>
                  <a:gd name="f9" fmla="*/ f1 1 2780"/>
                  <a:gd name="f10" fmla="+- f4 0 f2"/>
                  <a:gd name="f11" fmla="+- f3 0 f2"/>
                  <a:gd name="f12" fmla="*/ f11 1 1260"/>
                  <a:gd name="f13" fmla="*/ f10 1 2780"/>
                  <a:gd name="f14" fmla="*/ f2 1 f12"/>
                  <a:gd name="f15" fmla="*/ f3 1 f12"/>
                  <a:gd name="f16" fmla="*/ f2 1 f13"/>
                  <a:gd name="f17" fmla="*/ f4 1 f13"/>
                  <a:gd name="f18" fmla="*/ f14 f8 1"/>
                  <a:gd name="f19" fmla="*/ f15 f8 1"/>
                  <a:gd name="f20" fmla="*/ f17 f9 1"/>
                  <a:gd name="f21" fmla="*/ f16 f9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8" t="f21" r="f19" b="f20"/>
                <a:pathLst>
                  <a:path w="1260" h="2780">
                    <a:moveTo>
                      <a:pt x="f2" y="f5"/>
                    </a:moveTo>
                    <a:lnTo>
                      <a:pt x="f2" y="f2"/>
                    </a:lnTo>
                    <a:lnTo>
                      <a:pt x="f6" y="f7"/>
                    </a:lnTo>
                    <a:lnTo>
                      <a:pt x="f3" y="f4"/>
                    </a:lnTo>
                    <a:lnTo>
                      <a:pt x="f2" y="f5"/>
                    </a:lnTo>
                    <a:close/>
                  </a:path>
                </a:pathLst>
              </a:custGeom>
              <a:solidFill>
                <a:srgbClr val="CD9863"/>
              </a:solidFill>
              <a:ln w="9363" cap="flat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rial" pitchFamily="18"/>
                  <a:ea typeface="SimSun" pitchFamily="2"/>
                  <a:cs typeface="Mangal" pitchFamily="2"/>
                </a:endParaRP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11174725" y="3851317"/>
            <a:ext cx="171983" cy="828689"/>
            <a:chOff x="11247017" y="4657064"/>
            <a:chExt cx="171983" cy="828689"/>
          </a:xfrm>
        </p:grpSpPr>
        <p:grpSp>
          <p:nvGrpSpPr>
            <p:cNvPr id="735" name="Group 2402"/>
            <p:cNvGrpSpPr/>
            <p:nvPr/>
          </p:nvGrpSpPr>
          <p:grpSpPr>
            <a:xfrm>
              <a:off x="11263479" y="4657064"/>
              <a:ext cx="155521" cy="482044"/>
              <a:chOff x="4800600" y="7086600"/>
              <a:chExt cx="155521" cy="482044"/>
            </a:xfrm>
          </p:grpSpPr>
          <p:sp>
            <p:nvSpPr>
              <p:cNvPr id="736" name="Freeform 2403"/>
              <p:cNvSpPr/>
              <p:nvPr/>
            </p:nvSpPr>
            <p:spPr>
              <a:xfrm>
                <a:off x="4800600" y="7086600"/>
                <a:ext cx="155521" cy="482044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3660"/>
                  <a:gd name="f4" fmla="val 6680"/>
                  <a:gd name="f5" fmla="val 1220"/>
                  <a:gd name="f6" fmla="val 2500"/>
                  <a:gd name="f7" fmla="val 440"/>
                  <a:gd name="f8" fmla="val 1640"/>
                  <a:gd name="f9" fmla="val 3260"/>
                  <a:gd name="f10" fmla="val 1900"/>
                  <a:gd name="f11" fmla="val 2460"/>
                  <a:gd name="f12" fmla="val 5680"/>
                  <a:gd name="f13" fmla="val 3060"/>
                  <a:gd name="f14" fmla="val 620"/>
                  <a:gd name="f15" fmla="val 5840"/>
                  <a:gd name="f16" fmla="val 4400"/>
                  <a:gd name="f17" fmla="val 1180"/>
                  <a:gd name="f18" fmla="val 420"/>
                  <a:gd name="f19" fmla="val 920"/>
                  <a:gd name="f20" fmla="val 1200"/>
                  <a:gd name="f21" fmla="*/ f0 1 3660"/>
                  <a:gd name="f22" fmla="*/ f1 1 6680"/>
                  <a:gd name="f23" fmla="+- f4 0 f2"/>
                  <a:gd name="f24" fmla="+- f3 0 f2"/>
                  <a:gd name="f25" fmla="*/ f24 1 3660"/>
                  <a:gd name="f26" fmla="*/ f23 1 6680"/>
                  <a:gd name="f27" fmla="*/ f2 1 f25"/>
                  <a:gd name="f28" fmla="*/ f3 1 f25"/>
                  <a:gd name="f29" fmla="*/ f2 1 f26"/>
                  <a:gd name="f30" fmla="*/ f4 1 f26"/>
                  <a:gd name="f31" fmla="*/ f27 f21 1"/>
                  <a:gd name="f32" fmla="*/ f28 f21 1"/>
                  <a:gd name="f33" fmla="*/ f30 f22 1"/>
                  <a:gd name="f34" fmla="*/ f29 f2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31" t="f34" r="f32" b="f33"/>
                <a:pathLst>
                  <a:path w="3660" h="6680">
                    <a:moveTo>
                      <a:pt x="f5" y="f2"/>
                    </a:moveTo>
                    <a:lnTo>
                      <a:pt x="f6" y="f7"/>
                    </a:lnTo>
                    <a:lnTo>
                      <a:pt x="f6" y="f8"/>
                    </a:lnTo>
                    <a:lnTo>
                      <a:pt x="f9" y="f10"/>
                    </a:lnTo>
                    <a:lnTo>
                      <a:pt x="f3" y="f11"/>
                    </a:lnTo>
                    <a:lnTo>
                      <a:pt x="f3" y="f12"/>
                    </a:lnTo>
                    <a:lnTo>
                      <a:pt x="f13" y="f4"/>
                    </a:lnTo>
                    <a:lnTo>
                      <a:pt x="f14" y="f15"/>
                    </a:lnTo>
                    <a:lnTo>
                      <a:pt x="f2" y="f16"/>
                    </a:lnTo>
                    <a:lnTo>
                      <a:pt x="f2" y="f17"/>
                    </a:lnTo>
                    <a:lnTo>
                      <a:pt x="f18" y="f19"/>
                    </a:lnTo>
                    <a:lnTo>
                      <a:pt x="f5" y="f20"/>
                    </a:lnTo>
                    <a:lnTo>
                      <a:pt x="f5" y="f2"/>
                    </a:lnTo>
                    <a:close/>
                  </a:path>
                </a:pathLst>
              </a:custGeom>
              <a:solidFill>
                <a:srgbClr val="CD9863"/>
              </a:solidFill>
              <a:ln w="9363" cap="flat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rial" pitchFamily="18"/>
                  <a:ea typeface="SimSun" pitchFamily="2"/>
                  <a:cs typeface="Mangal" pitchFamily="2"/>
                </a:endParaRPr>
              </a:p>
            </p:txBody>
          </p:sp>
          <p:sp>
            <p:nvSpPr>
              <p:cNvPr id="737" name="Freeform 2404"/>
              <p:cNvSpPr/>
              <p:nvPr/>
            </p:nvSpPr>
            <p:spPr>
              <a:xfrm>
                <a:off x="4801678" y="7087678"/>
                <a:ext cx="152640" cy="477362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3660"/>
                  <a:gd name="f4" fmla="val 6680"/>
                  <a:gd name="f5" fmla="val 1220"/>
                  <a:gd name="f6" fmla="val 2500"/>
                  <a:gd name="f7" fmla="val 440"/>
                  <a:gd name="f8" fmla="val 1640"/>
                  <a:gd name="f9" fmla="val 3260"/>
                  <a:gd name="f10" fmla="val 1900"/>
                  <a:gd name="f11" fmla="val 2460"/>
                  <a:gd name="f12" fmla="val 5680"/>
                  <a:gd name="f13" fmla="val 3060"/>
                  <a:gd name="f14" fmla="val 620"/>
                  <a:gd name="f15" fmla="val 5840"/>
                  <a:gd name="f16" fmla="val 4400"/>
                  <a:gd name="f17" fmla="val 1180"/>
                  <a:gd name="f18" fmla="val 420"/>
                  <a:gd name="f19" fmla="val 920"/>
                  <a:gd name="f20" fmla="val 1200"/>
                  <a:gd name="f21" fmla="*/ f0 1 3660"/>
                  <a:gd name="f22" fmla="*/ f1 1 6680"/>
                  <a:gd name="f23" fmla="+- f4 0 f2"/>
                  <a:gd name="f24" fmla="+- f3 0 f2"/>
                  <a:gd name="f25" fmla="*/ f24 1 3660"/>
                  <a:gd name="f26" fmla="*/ f23 1 6680"/>
                  <a:gd name="f27" fmla="*/ f2 1 f25"/>
                  <a:gd name="f28" fmla="*/ f3 1 f25"/>
                  <a:gd name="f29" fmla="*/ f2 1 f26"/>
                  <a:gd name="f30" fmla="*/ f4 1 f26"/>
                  <a:gd name="f31" fmla="*/ f27 f21 1"/>
                  <a:gd name="f32" fmla="*/ f28 f21 1"/>
                  <a:gd name="f33" fmla="*/ f30 f22 1"/>
                  <a:gd name="f34" fmla="*/ f29 f2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31" t="f34" r="f32" b="f33"/>
                <a:pathLst>
                  <a:path w="3660" h="6680">
                    <a:moveTo>
                      <a:pt x="f5" y="f2"/>
                    </a:moveTo>
                    <a:lnTo>
                      <a:pt x="f6" y="f7"/>
                    </a:lnTo>
                    <a:lnTo>
                      <a:pt x="f6" y="f8"/>
                    </a:lnTo>
                    <a:lnTo>
                      <a:pt x="f9" y="f10"/>
                    </a:lnTo>
                    <a:lnTo>
                      <a:pt x="f3" y="f11"/>
                    </a:lnTo>
                    <a:lnTo>
                      <a:pt x="f3" y="f12"/>
                    </a:lnTo>
                    <a:lnTo>
                      <a:pt x="f13" y="f4"/>
                    </a:lnTo>
                    <a:lnTo>
                      <a:pt x="f14" y="f15"/>
                    </a:lnTo>
                    <a:lnTo>
                      <a:pt x="f2" y="f16"/>
                    </a:lnTo>
                    <a:lnTo>
                      <a:pt x="f2" y="f17"/>
                    </a:lnTo>
                    <a:lnTo>
                      <a:pt x="f18" y="f19"/>
                    </a:lnTo>
                    <a:lnTo>
                      <a:pt x="f5" y="f20"/>
                    </a:lnTo>
                    <a:lnTo>
                      <a:pt x="f5" y="f2"/>
                    </a:lnTo>
                    <a:close/>
                  </a:path>
                </a:pathLst>
              </a:custGeom>
              <a:solidFill>
                <a:srgbClr val="CD9863"/>
              </a:solidFill>
              <a:ln w="9363" cap="flat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rial" pitchFamily="18"/>
                  <a:ea typeface="SimSun" pitchFamily="2"/>
                  <a:cs typeface="Mangal" pitchFamily="2"/>
                </a:endParaRPr>
              </a:p>
            </p:txBody>
          </p:sp>
          <p:sp>
            <p:nvSpPr>
              <p:cNvPr id="738" name="Freeform 2405"/>
              <p:cNvSpPr/>
              <p:nvPr/>
            </p:nvSpPr>
            <p:spPr>
              <a:xfrm>
                <a:off x="4863236" y="7107841"/>
                <a:ext cx="34198" cy="50035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820"/>
                  <a:gd name="f4" fmla="val 700"/>
                  <a:gd name="f5" fmla="val 800"/>
                  <a:gd name="f6" fmla="val 400"/>
                  <a:gd name="f7" fmla="val 260"/>
                  <a:gd name="f8" fmla="*/ f0 1 820"/>
                  <a:gd name="f9" fmla="*/ f1 1 700"/>
                  <a:gd name="f10" fmla="+- f4 0 f2"/>
                  <a:gd name="f11" fmla="+- f3 0 f2"/>
                  <a:gd name="f12" fmla="*/ f11 1 820"/>
                  <a:gd name="f13" fmla="*/ f10 1 700"/>
                  <a:gd name="f14" fmla="*/ f2 1 f12"/>
                  <a:gd name="f15" fmla="*/ f3 1 f12"/>
                  <a:gd name="f16" fmla="*/ f2 1 f13"/>
                  <a:gd name="f17" fmla="*/ f4 1 f13"/>
                  <a:gd name="f18" fmla="*/ f14 f8 1"/>
                  <a:gd name="f19" fmla="*/ f15 f8 1"/>
                  <a:gd name="f20" fmla="*/ f17 f9 1"/>
                  <a:gd name="f21" fmla="*/ f16 f9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8" t="f21" r="f19" b="f20"/>
                <a:pathLst>
                  <a:path w="820" h="700">
                    <a:moveTo>
                      <a:pt x="f5" y="f4"/>
                    </a:moveTo>
                    <a:lnTo>
                      <a:pt x="f2" y="f6"/>
                    </a:lnTo>
                    <a:lnTo>
                      <a:pt x="f2" y="f2"/>
                    </a:lnTo>
                    <a:lnTo>
                      <a:pt x="f3" y="f7"/>
                    </a:lnTo>
                    <a:lnTo>
                      <a:pt x="f5" y="f4"/>
                    </a:lnTo>
                    <a:close/>
                  </a:path>
                </a:pathLst>
              </a:custGeom>
              <a:solidFill>
                <a:srgbClr val="CD9863"/>
              </a:solidFill>
              <a:ln w="9363" cap="flat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rial" pitchFamily="18"/>
                  <a:ea typeface="SimSun" pitchFamily="2"/>
                  <a:cs typeface="Mangal" pitchFamily="2"/>
                </a:endParaRPr>
              </a:p>
            </p:txBody>
          </p:sp>
          <p:sp>
            <p:nvSpPr>
              <p:cNvPr id="739" name="Freeform 2406"/>
              <p:cNvSpPr/>
              <p:nvPr/>
            </p:nvSpPr>
            <p:spPr>
              <a:xfrm>
                <a:off x="4827602" y="7169398"/>
                <a:ext cx="103318" cy="298798"/>
              </a:xfrm>
              <a:custGeom>
                <a:avLst/>
                <a:gdLst>
                  <a:gd name="f0" fmla="val 180"/>
                  <a:gd name="f1" fmla="val w"/>
                  <a:gd name="f2" fmla="val h"/>
                  <a:gd name="f3" fmla="val 0"/>
                  <a:gd name="f4" fmla="val 2480"/>
                  <a:gd name="f5" fmla="val 4180"/>
                  <a:gd name="f6" fmla="val 620"/>
                  <a:gd name="f7" fmla="val 1920"/>
                  <a:gd name="f8" fmla="val 460"/>
                  <a:gd name="f9" fmla="val 2460"/>
                  <a:gd name="f10" fmla="val 1040"/>
                  <a:gd name="f11" fmla="val 3400"/>
                  <a:gd name="f12" fmla="val 2060"/>
                  <a:gd name="f13" fmla="val 3640"/>
                  <a:gd name="f14" fmla="val 2560"/>
                  <a:gd name="f15" fmla="*/ f1 1 2480"/>
                  <a:gd name="f16" fmla="*/ f2 1 4180"/>
                  <a:gd name="f17" fmla="+- f5 0 f3"/>
                  <a:gd name="f18" fmla="+- f4 0 f3"/>
                  <a:gd name="f19" fmla="*/ f18 1 2480"/>
                  <a:gd name="f20" fmla="*/ f17 1 4180"/>
                  <a:gd name="f21" fmla="*/ f3 1 f19"/>
                  <a:gd name="f22" fmla="*/ f4 1 f19"/>
                  <a:gd name="f23" fmla="*/ f3 1 f20"/>
                  <a:gd name="f24" fmla="*/ f5 1 f20"/>
                  <a:gd name="f25" fmla="*/ f21 f15 1"/>
                  <a:gd name="f26" fmla="*/ f22 f15 1"/>
                  <a:gd name="f27" fmla="*/ f24 f16 1"/>
                  <a:gd name="f28" fmla="*/ f23 f1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5" t="f28" r="f26" b="f27"/>
                <a:pathLst>
                  <a:path w="2480" h="4180">
                    <a:moveTo>
                      <a:pt x="f3" y="f0"/>
                    </a:moveTo>
                    <a:lnTo>
                      <a:pt x="f6" y="f3"/>
                    </a:lnTo>
                    <a:lnTo>
                      <a:pt x="f7" y="f8"/>
                    </a:lnTo>
                    <a:lnTo>
                      <a:pt x="f9" y="f10"/>
                    </a:lnTo>
                    <a:lnTo>
                      <a:pt x="f4" y="f11"/>
                    </a:lnTo>
                    <a:lnTo>
                      <a:pt x="f12" y="f5"/>
                    </a:lnTo>
                    <a:lnTo>
                      <a:pt x="f8" y="f13"/>
                    </a:lnTo>
                    <a:lnTo>
                      <a:pt x="f3" y="f14"/>
                    </a:lnTo>
                    <a:lnTo>
                      <a:pt x="f3" y="f0"/>
                    </a:lnTo>
                    <a:close/>
                  </a:path>
                </a:pathLst>
              </a:custGeom>
              <a:solidFill>
                <a:srgbClr val="CD9863"/>
              </a:solidFill>
              <a:ln w="9363" cap="flat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rial" pitchFamily="18"/>
                  <a:ea typeface="SimSun" pitchFamily="2"/>
                  <a:cs typeface="Mangal" pitchFamily="2"/>
                </a:endParaRPr>
              </a:p>
            </p:txBody>
          </p:sp>
          <p:sp>
            <p:nvSpPr>
              <p:cNvPr id="740" name="Freeform 2407"/>
              <p:cNvSpPr/>
              <p:nvPr/>
            </p:nvSpPr>
            <p:spPr>
              <a:xfrm>
                <a:off x="4853516" y="7196401"/>
                <a:ext cx="52559" cy="198717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1260"/>
                  <a:gd name="f4" fmla="val 2780"/>
                  <a:gd name="f5" fmla="val 2320"/>
                  <a:gd name="f6" fmla="val 1240"/>
                  <a:gd name="f7" fmla="val 460"/>
                  <a:gd name="f8" fmla="*/ f0 1 1260"/>
                  <a:gd name="f9" fmla="*/ f1 1 2780"/>
                  <a:gd name="f10" fmla="+- f4 0 f2"/>
                  <a:gd name="f11" fmla="+- f3 0 f2"/>
                  <a:gd name="f12" fmla="*/ f11 1 1260"/>
                  <a:gd name="f13" fmla="*/ f10 1 2780"/>
                  <a:gd name="f14" fmla="*/ f2 1 f12"/>
                  <a:gd name="f15" fmla="*/ f3 1 f12"/>
                  <a:gd name="f16" fmla="*/ f2 1 f13"/>
                  <a:gd name="f17" fmla="*/ f4 1 f13"/>
                  <a:gd name="f18" fmla="*/ f14 f8 1"/>
                  <a:gd name="f19" fmla="*/ f15 f8 1"/>
                  <a:gd name="f20" fmla="*/ f17 f9 1"/>
                  <a:gd name="f21" fmla="*/ f16 f9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8" t="f21" r="f19" b="f20"/>
                <a:pathLst>
                  <a:path w="1260" h="2780">
                    <a:moveTo>
                      <a:pt x="f2" y="f5"/>
                    </a:moveTo>
                    <a:lnTo>
                      <a:pt x="f2" y="f2"/>
                    </a:lnTo>
                    <a:lnTo>
                      <a:pt x="f6" y="f7"/>
                    </a:lnTo>
                    <a:lnTo>
                      <a:pt x="f3" y="f4"/>
                    </a:lnTo>
                    <a:lnTo>
                      <a:pt x="f2" y="f5"/>
                    </a:lnTo>
                    <a:close/>
                  </a:path>
                </a:pathLst>
              </a:custGeom>
              <a:solidFill>
                <a:srgbClr val="CD9863"/>
              </a:solidFill>
              <a:ln w="9363" cap="flat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rial" pitchFamily="18"/>
                  <a:ea typeface="SimSun" pitchFamily="2"/>
                  <a:cs typeface="Mangal" pitchFamily="2"/>
                </a:endParaRPr>
              </a:p>
            </p:txBody>
          </p:sp>
        </p:grpSp>
        <p:grpSp>
          <p:nvGrpSpPr>
            <p:cNvPr id="765" name="Group 2402"/>
            <p:cNvGrpSpPr/>
            <p:nvPr/>
          </p:nvGrpSpPr>
          <p:grpSpPr>
            <a:xfrm>
              <a:off x="11247017" y="5003709"/>
              <a:ext cx="155521" cy="482044"/>
              <a:chOff x="4800600" y="7086600"/>
              <a:chExt cx="155521" cy="482044"/>
            </a:xfrm>
          </p:grpSpPr>
          <p:sp>
            <p:nvSpPr>
              <p:cNvPr id="766" name="Freeform 2403"/>
              <p:cNvSpPr/>
              <p:nvPr/>
            </p:nvSpPr>
            <p:spPr>
              <a:xfrm>
                <a:off x="4800600" y="7086600"/>
                <a:ext cx="155521" cy="482044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3660"/>
                  <a:gd name="f4" fmla="val 6680"/>
                  <a:gd name="f5" fmla="val 1220"/>
                  <a:gd name="f6" fmla="val 2500"/>
                  <a:gd name="f7" fmla="val 440"/>
                  <a:gd name="f8" fmla="val 1640"/>
                  <a:gd name="f9" fmla="val 3260"/>
                  <a:gd name="f10" fmla="val 1900"/>
                  <a:gd name="f11" fmla="val 2460"/>
                  <a:gd name="f12" fmla="val 5680"/>
                  <a:gd name="f13" fmla="val 3060"/>
                  <a:gd name="f14" fmla="val 620"/>
                  <a:gd name="f15" fmla="val 5840"/>
                  <a:gd name="f16" fmla="val 4400"/>
                  <a:gd name="f17" fmla="val 1180"/>
                  <a:gd name="f18" fmla="val 420"/>
                  <a:gd name="f19" fmla="val 920"/>
                  <a:gd name="f20" fmla="val 1200"/>
                  <a:gd name="f21" fmla="*/ f0 1 3660"/>
                  <a:gd name="f22" fmla="*/ f1 1 6680"/>
                  <a:gd name="f23" fmla="+- f4 0 f2"/>
                  <a:gd name="f24" fmla="+- f3 0 f2"/>
                  <a:gd name="f25" fmla="*/ f24 1 3660"/>
                  <a:gd name="f26" fmla="*/ f23 1 6680"/>
                  <a:gd name="f27" fmla="*/ f2 1 f25"/>
                  <a:gd name="f28" fmla="*/ f3 1 f25"/>
                  <a:gd name="f29" fmla="*/ f2 1 f26"/>
                  <a:gd name="f30" fmla="*/ f4 1 f26"/>
                  <a:gd name="f31" fmla="*/ f27 f21 1"/>
                  <a:gd name="f32" fmla="*/ f28 f21 1"/>
                  <a:gd name="f33" fmla="*/ f30 f22 1"/>
                  <a:gd name="f34" fmla="*/ f29 f2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31" t="f34" r="f32" b="f33"/>
                <a:pathLst>
                  <a:path w="3660" h="6680">
                    <a:moveTo>
                      <a:pt x="f5" y="f2"/>
                    </a:moveTo>
                    <a:lnTo>
                      <a:pt x="f6" y="f7"/>
                    </a:lnTo>
                    <a:lnTo>
                      <a:pt x="f6" y="f8"/>
                    </a:lnTo>
                    <a:lnTo>
                      <a:pt x="f9" y="f10"/>
                    </a:lnTo>
                    <a:lnTo>
                      <a:pt x="f3" y="f11"/>
                    </a:lnTo>
                    <a:lnTo>
                      <a:pt x="f3" y="f12"/>
                    </a:lnTo>
                    <a:lnTo>
                      <a:pt x="f13" y="f4"/>
                    </a:lnTo>
                    <a:lnTo>
                      <a:pt x="f14" y="f15"/>
                    </a:lnTo>
                    <a:lnTo>
                      <a:pt x="f2" y="f16"/>
                    </a:lnTo>
                    <a:lnTo>
                      <a:pt x="f2" y="f17"/>
                    </a:lnTo>
                    <a:lnTo>
                      <a:pt x="f18" y="f19"/>
                    </a:lnTo>
                    <a:lnTo>
                      <a:pt x="f5" y="f20"/>
                    </a:lnTo>
                    <a:lnTo>
                      <a:pt x="f5" y="f2"/>
                    </a:lnTo>
                    <a:close/>
                  </a:path>
                </a:pathLst>
              </a:custGeom>
              <a:solidFill>
                <a:srgbClr val="CD9863"/>
              </a:solidFill>
              <a:ln w="9363" cap="flat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rial" pitchFamily="18"/>
                  <a:ea typeface="SimSun" pitchFamily="2"/>
                  <a:cs typeface="Mangal" pitchFamily="2"/>
                </a:endParaRPr>
              </a:p>
            </p:txBody>
          </p:sp>
          <p:sp>
            <p:nvSpPr>
              <p:cNvPr id="767" name="Freeform 2404"/>
              <p:cNvSpPr/>
              <p:nvPr/>
            </p:nvSpPr>
            <p:spPr>
              <a:xfrm>
                <a:off x="4801678" y="7087678"/>
                <a:ext cx="152640" cy="477362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3660"/>
                  <a:gd name="f4" fmla="val 6680"/>
                  <a:gd name="f5" fmla="val 1220"/>
                  <a:gd name="f6" fmla="val 2500"/>
                  <a:gd name="f7" fmla="val 440"/>
                  <a:gd name="f8" fmla="val 1640"/>
                  <a:gd name="f9" fmla="val 3260"/>
                  <a:gd name="f10" fmla="val 1900"/>
                  <a:gd name="f11" fmla="val 2460"/>
                  <a:gd name="f12" fmla="val 5680"/>
                  <a:gd name="f13" fmla="val 3060"/>
                  <a:gd name="f14" fmla="val 620"/>
                  <a:gd name="f15" fmla="val 5840"/>
                  <a:gd name="f16" fmla="val 4400"/>
                  <a:gd name="f17" fmla="val 1180"/>
                  <a:gd name="f18" fmla="val 420"/>
                  <a:gd name="f19" fmla="val 920"/>
                  <a:gd name="f20" fmla="val 1200"/>
                  <a:gd name="f21" fmla="*/ f0 1 3660"/>
                  <a:gd name="f22" fmla="*/ f1 1 6680"/>
                  <a:gd name="f23" fmla="+- f4 0 f2"/>
                  <a:gd name="f24" fmla="+- f3 0 f2"/>
                  <a:gd name="f25" fmla="*/ f24 1 3660"/>
                  <a:gd name="f26" fmla="*/ f23 1 6680"/>
                  <a:gd name="f27" fmla="*/ f2 1 f25"/>
                  <a:gd name="f28" fmla="*/ f3 1 f25"/>
                  <a:gd name="f29" fmla="*/ f2 1 f26"/>
                  <a:gd name="f30" fmla="*/ f4 1 f26"/>
                  <a:gd name="f31" fmla="*/ f27 f21 1"/>
                  <a:gd name="f32" fmla="*/ f28 f21 1"/>
                  <a:gd name="f33" fmla="*/ f30 f22 1"/>
                  <a:gd name="f34" fmla="*/ f29 f2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31" t="f34" r="f32" b="f33"/>
                <a:pathLst>
                  <a:path w="3660" h="6680">
                    <a:moveTo>
                      <a:pt x="f5" y="f2"/>
                    </a:moveTo>
                    <a:lnTo>
                      <a:pt x="f6" y="f7"/>
                    </a:lnTo>
                    <a:lnTo>
                      <a:pt x="f6" y="f8"/>
                    </a:lnTo>
                    <a:lnTo>
                      <a:pt x="f9" y="f10"/>
                    </a:lnTo>
                    <a:lnTo>
                      <a:pt x="f3" y="f11"/>
                    </a:lnTo>
                    <a:lnTo>
                      <a:pt x="f3" y="f12"/>
                    </a:lnTo>
                    <a:lnTo>
                      <a:pt x="f13" y="f4"/>
                    </a:lnTo>
                    <a:lnTo>
                      <a:pt x="f14" y="f15"/>
                    </a:lnTo>
                    <a:lnTo>
                      <a:pt x="f2" y="f16"/>
                    </a:lnTo>
                    <a:lnTo>
                      <a:pt x="f2" y="f17"/>
                    </a:lnTo>
                    <a:lnTo>
                      <a:pt x="f18" y="f19"/>
                    </a:lnTo>
                    <a:lnTo>
                      <a:pt x="f5" y="f20"/>
                    </a:lnTo>
                    <a:lnTo>
                      <a:pt x="f5" y="f2"/>
                    </a:lnTo>
                    <a:close/>
                  </a:path>
                </a:pathLst>
              </a:custGeom>
              <a:solidFill>
                <a:srgbClr val="CD9863"/>
              </a:solidFill>
              <a:ln w="9363" cap="flat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rial" pitchFamily="18"/>
                  <a:ea typeface="SimSun" pitchFamily="2"/>
                  <a:cs typeface="Mangal" pitchFamily="2"/>
                </a:endParaRPr>
              </a:p>
            </p:txBody>
          </p:sp>
          <p:sp>
            <p:nvSpPr>
              <p:cNvPr id="768" name="Freeform 2405"/>
              <p:cNvSpPr/>
              <p:nvPr/>
            </p:nvSpPr>
            <p:spPr>
              <a:xfrm>
                <a:off x="4863236" y="7107841"/>
                <a:ext cx="34198" cy="50035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820"/>
                  <a:gd name="f4" fmla="val 700"/>
                  <a:gd name="f5" fmla="val 800"/>
                  <a:gd name="f6" fmla="val 400"/>
                  <a:gd name="f7" fmla="val 260"/>
                  <a:gd name="f8" fmla="*/ f0 1 820"/>
                  <a:gd name="f9" fmla="*/ f1 1 700"/>
                  <a:gd name="f10" fmla="+- f4 0 f2"/>
                  <a:gd name="f11" fmla="+- f3 0 f2"/>
                  <a:gd name="f12" fmla="*/ f11 1 820"/>
                  <a:gd name="f13" fmla="*/ f10 1 700"/>
                  <a:gd name="f14" fmla="*/ f2 1 f12"/>
                  <a:gd name="f15" fmla="*/ f3 1 f12"/>
                  <a:gd name="f16" fmla="*/ f2 1 f13"/>
                  <a:gd name="f17" fmla="*/ f4 1 f13"/>
                  <a:gd name="f18" fmla="*/ f14 f8 1"/>
                  <a:gd name="f19" fmla="*/ f15 f8 1"/>
                  <a:gd name="f20" fmla="*/ f17 f9 1"/>
                  <a:gd name="f21" fmla="*/ f16 f9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8" t="f21" r="f19" b="f20"/>
                <a:pathLst>
                  <a:path w="820" h="700">
                    <a:moveTo>
                      <a:pt x="f5" y="f4"/>
                    </a:moveTo>
                    <a:lnTo>
                      <a:pt x="f2" y="f6"/>
                    </a:lnTo>
                    <a:lnTo>
                      <a:pt x="f2" y="f2"/>
                    </a:lnTo>
                    <a:lnTo>
                      <a:pt x="f3" y="f7"/>
                    </a:lnTo>
                    <a:lnTo>
                      <a:pt x="f5" y="f4"/>
                    </a:lnTo>
                    <a:close/>
                  </a:path>
                </a:pathLst>
              </a:custGeom>
              <a:solidFill>
                <a:srgbClr val="CD9863"/>
              </a:solidFill>
              <a:ln w="9363" cap="flat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rial" pitchFamily="18"/>
                  <a:ea typeface="SimSun" pitchFamily="2"/>
                  <a:cs typeface="Mangal" pitchFamily="2"/>
                </a:endParaRPr>
              </a:p>
            </p:txBody>
          </p:sp>
          <p:sp>
            <p:nvSpPr>
              <p:cNvPr id="769" name="Freeform 2406"/>
              <p:cNvSpPr/>
              <p:nvPr/>
            </p:nvSpPr>
            <p:spPr>
              <a:xfrm>
                <a:off x="4827602" y="7169398"/>
                <a:ext cx="103318" cy="298798"/>
              </a:xfrm>
              <a:custGeom>
                <a:avLst/>
                <a:gdLst>
                  <a:gd name="f0" fmla="val 180"/>
                  <a:gd name="f1" fmla="val w"/>
                  <a:gd name="f2" fmla="val h"/>
                  <a:gd name="f3" fmla="val 0"/>
                  <a:gd name="f4" fmla="val 2480"/>
                  <a:gd name="f5" fmla="val 4180"/>
                  <a:gd name="f6" fmla="val 620"/>
                  <a:gd name="f7" fmla="val 1920"/>
                  <a:gd name="f8" fmla="val 460"/>
                  <a:gd name="f9" fmla="val 2460"/>
                  <a:gd name="f10" fmla="val 1040"/>
                  <a:gd name="f11" fmla="val 3400"/>
                  <a:gd name="f12" fmla="val 2060"/>
                  <a:gd name="f13" fmla="val 3640"/>
                  <a:gd name="f14" fmla="val 2560"/>
                  <a:gd name="f15" fmla="*/ f1 1 2480"/>
                  <a:gd name="f16" fmla="*/ f2 1 4180"/>
                  <a:gd name="f17" fmla="+- f5 0 f3"/>
                  <a:gd name="f18" fmla="+- f4 0 f3"/>
                  <a:gd name="f19" fmla="*/ f18 1 2480"/>
                  <a:gd name="f20" fmla="*/ f17 1 4180"/>
                  <a:gd name="f21" fmla="*/ f3 1 f19"/>
                  <a:gd name="f22" fmla="*/ f4 1 f19"/>
                  <a:gd name="f23" fmla="*/ f3 1 f20"/>
                  <a:gd name="f24" fmla="*/ f5 1 f20"/>
                  <a:gd name="f25" fmla="*/ f21 f15 1"/>
                  <a:gd name="f26" fmla="*/ f22 f15 1"/>
                  <a:gd name="f27" fmla="*/ f24 f16 1"/>
                  <a:gd name="f28" fmla="*/ f23 f1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5" t="f28" r="f26" b="f27"/>
                <a:pathLst>
                  <a:path w="2480" h="4180">
                    <a:moveTo>
                      <a:pt x="f3" y="f0"/>
                    </a:moveTo>
                    <a:lnTo>
                      <a:pt x="f6" y="f3"/>
                    </a:lnTo>
                    <a:lnTo>
                      <a:pt x="f7" y="f8"/>
                    </a:lnTo>
                    <a:lnTo>
                      <a:pt x="f9" y="f10"/>
                    </a:lnTo>
                    <a:lnTo>
                      <a:pt x="f4" y="f11"/>
                    </a:lnTo>
                    <a:lnTo>
                      <a:pt x="f12" y="f5"/>
                    </a:lnTo>
                    <a:lnTo>
                      <a:pt x="f8" y="f13"/>
                    </a:lnTo>
                    <a:lnTo>
                      <a:pt x="f3" y="f14"/>
                    </a:lnTo>
                    <a:lnTo>
                      <a:pt x="f3" y="f0"/>
                    </a:lnTo>
                    <a:close/>
                  </a:path>
                </a:pathLst>
              </a:custGeom>
              <a:solidFill>
                <a:srgbClr val="CD9863"/>
              </a:solidFill>
              <a:ln w="9363" cap="flat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rial" pitchFamily="18"/>
                  <a:ea typeface="SimSun" pitchFamily="2"/>
                  <a:cs typeface="Mangal" pitchFamily="2"/>
                </a:endParaRPr>
              </a:p>
            </p:txBody>
          </p:sp>
          <p:sp>
            <p:nvSpPr>
              <p:cNvPr id="770" name="Freeform 2407"/>
              <p:cNvSpPr/>
              <p:nvPr/>
            </p:nvSpPr>
            <p:spPr>
              <a:xfrm>
                <a:off x="4853516" y="7196401"/>
                <a:ext cx="52559" cy="198717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1260"/>
                  <a:gd name="f4" fmla="val 2780"/>
                  <a:gd name="f5" fmla="val 2320"/>
                  <a:gd name="f6" fmla="val 1240"/>
                  <a:gd name="f7" fmla="val 460"/>
                  <a:gd name="f8" fmla="*/ f0 1 1260"/>
                  <a:gd name="f9" fmla="*/ f1 1 2780"/>
                  <a:gd name="f10" fmla="+- f4 0 f2"/>
                  <a:gd name="f11" fmla="+- f3 0 f2"/>
                  <a:gd name="f12" fmla="*/ f11 1 1260"/>
                  <a:gd name="f13" fmla="*/ f10 1 2780"/>
                  <a:gd name="f14" fmla="*/ f2 1 f12"/>
                  <a:gd name="f15" fmla="*/ f3 1 f12"/>
                  <a:gd name="f16" fmla="*/ f2 1 f13"/>
                  <a:gd name="f17" fmla="*/ f4 1 f13"/>
                  <a:gd name="f18" fmla="*/ f14 f8 1"/>
                  <a:gd name="f19" fmla="*/ f15 f8 1"/>
                  <a:gd name="f20" fmla="*/ f17 f9 1"/>
                  <a:gd name="f21" fmla="*/ f16 f9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8" t="f21" r="f19" b="f20"/>
                <a:pathLst>
                  <a:path w="1260" h="2780">
                    <a:moveTo>
                      <a:pt x="f2" y="f5"/>
                    </a:moveTo>
                    <a:lnTo>
                      <a:pt x="f2" y="f2"/>
                    </a:lnTo>
                    <a:lnTo>
                      <a:pt x="f6" y="f7"/>
                    </a:lnTo>
                    <a:lnTo>
                      <a:pt x="f3" y="f4"/>
                    </a:lnTo>
                    <a:lnTo>
                      <a:pt x="f2" y="f5"/>
                    </a:lnTo>
                    <a:close/>
                  </a:path>
                </a:pathLst>
              </a:custGeom>
              <a:solidFill>
                <a:srgbClr val="CD9863"/>
              </a:solidFill>
              <a:ln w="9363" cap="flat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rial" pitchFamily="18"/>
                  <a:ea typeface="SimSun" pitchFamily="2"/>
                  <a:cs typeface="Mangal" pitchFamily="2"/>
                </a:endParaRPr>
              </a:p>
            </p:txBody>
          </p:sp>
        </p:grpSp>
      </p:grpSp>
      <p:grpSp>
        <p:nvGrpSpPr>
          <p:cNvPr id="617" name="Group 616"/>
          <p:cNvGrpSpPr/>
          <p:nvPr/>
        </p:nvGrpSpPr>
        <p:grpSpPr>
          <a:xfrm>
            <a:off x="11034629" y="4991427"/>
            <a:ext cx="867664" cy="850805"/>
            <a:chOff x="10020964" y="3136455"/>
            <a:chExt cx="1178277" cy="1155382"/>
          </a:xfrm>
        </p:grpSpPr>
        <p:sp>
          <p:nvSpPr>
            <p:cNvPr id="618" name="Freeform 617"/>
            <p:cNvSpPr/>
            <p:nvPr/>
          </p:nvSpPr>
          <p:spPr>
            <a:xfrm>
              <a:off x="10187284" y="3136455"/>
              <a:ext cx="861474" cy="85175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760"/>
                <a:gd name="f4" fmla="val 3100"/>
                <a:gd name="f5" fmla="val 2760"/>
                <a:gd name="f6" fmla="val 1540"/>
                <a:gd name="f7" fmla="val 1560"/>
                <a:gd name="f8" fmla="val 20"/>
                <a:gd name="f9" fmla="*/ f0 1 1760"/>
                <a:gd name="f10" fmla="*/ f1 1 3100"/>
                <a:gd name="f11" fmla="+- f4 0 f2"/>
                <a:gd name="f12" fmla="+- f3 0 f2"/>
                <a:gd name="f13" fmla="*/ f12 1 1760"/>
                <a:gd name="f14" fmla="*/ f11 1 3100"/>
                <a:gd name="f15" fmla="*/ f2 1 f13"/>
                <a:gd name="f16" fmla="*/ f3 1 f13"/>
                <a:gd name="f17" fmla="*/ f2 1 f14"/>
                <a:gd name="f18" fmla="*/ f4 1 f14"/>
                <a:gd name="f19" fmla="*/ f15 f9 1"/>
                <a:gd name="f20" fmla="*/ f16 f9 1"/>
                <a:gd name="f21" fmla="*/ f18 f10 1"/>
                <a:gd name="f22" fmla="*/ f17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760" h="3100">
                  <a:moveTo>
                    <a:pt x="f2" y="f5"/>
                  </a:moveTo>
                  <a:lnTo>
                    <a:pt x="f2" y="f6"/>
                  </a:lnTo>
                  <a:lnTo>
                    <a:pt x="f3" y="f2"/>
                  </a:lnTo>
                  <a:lnTo>
                    <a:pt x="f3" y="f7"/>
                  </a:lnTo>
                  <a:lnTo>
                    <a:pt x="f8" y="f4"/>
                  </a:lnTo>
                  <a:lnTo>
                    <a:pt x="f2" y="f5"/>
                  </a:lnTo>
                  <a:close/>
                </a:path>
              </a:pathLst>
            </a:custGeom>
            <a:blipFill>
              <a:blip r:embed="rId5">
                <a:alphaModFix/>
              </a:blip>
              <a:stretch>
                <a:fillRect/>
              </a:stretch>
            </a:blipFill>
            <a:ln w="9363" cap="flat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0004" tIns="46798" rIns="90004" bIns="46798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grpSp>
          <p:nvGrpSpPr>
            <p:cNvPr id="619" name="Group 618"/>
            <p:cNvGrpSpPr/>
            <p:nvPr/>
          </p:nvGrpSpPr>
          <p:grpSpPr>
            <a:xfrm>
              <a:off x="10020964" y="3985477"/>
              <a:ext cx="332640" cy="306360"/>
              <a:chOff x="9328681" y="3122639"/>
              <a:chExt cx="332640" cy="306360"/>
            </a:xfrm>
          </p:grpSpPr>
          <p:sp>
            <p:nvSpPr>
              <p:cNvPr id="662" name="Straight Connector 137"/>
              <p:cNvSpPr/>
              <p:nvPr/>
            </p:nvSpPr>
            <p:spPr>
              <a:xfrm>
                <a:off x="9328681" y="3313438"/>
                <a:ext cx="332640" cy="115561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ss"/>
                  <a:gd name="f6" fmla="val 0"/>
                  <a:gd name="f7" fmla="+- 0 0 -180"/>
                  <a:gd name="f8" fmla="+- 0 0 -360"/>
                  <a:gd name="f9" fmla="abs f3"/>
                  <a:gd name="f10" fmla="abs f4"/>
                  <a:gd name="f11" fmla="abs f5"/>
                  <a:gd name="f12" fmla="*/ f7 f0 1"/>
                  <a:gd name="f13" fmla="*/ f8 f0 1"/>
                  <a:gd name="f14" fmla="?: f9 f3 1"/>
                  <a:gd name="f15" fmla="?: f10 f4 1"/>
                  <a:gd name="f16" fmla="?: f11 f5 1"/>
                  <a:gd name="f17" fmla="*/ f12 1 f2"/>
                  <a:gd name="f18" fmla="*/ f13 1 f2"/>
                  <a:gd name="f19" fmla="*/ f14 1 21600"/>
                  <a:gd name="f20" fmla="*/ f15 1 21600"/>
                  <a:gd name="f21" fmla="*/ 21600 f14 1"/>
                  <a:gd name="f22" fmla="*/ 21600 f15 1"/>
                  <a:gd name="f23" fmla="+- f17 0 f1"/>
                  <a:gd name="f24" fmla="+- f18 0 f1"/>
                  <a:gd name="f25" fmla="min f20 f19"/>
                  <a:gd name="f26" fmla="*/ f21 1 f16"/>
                  <a:gd name="f27" fmla="*/ f22 1 f16"/>
                  <a:gd name="f28" fmla="val f26"/>
                  <a:gd name="f29" fmla="val f27"/>
                  <a:gd name="f30" fmla="*/ f6 f25 1"/>
                  <a:gd name="f31" fmla="*/ f28 f25 1"/>
                  <a:gd name="f32" fmla="*/ f29 f2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3">
                    <a:pos x="f30" y="f30"/>
                  </a:cxn>
                  <a:cxn ang="f24">
                    <a:pos x="f31" y="f32"/>
                  </a:cxn>
                </a:cxnLst>
                <a:rect l="f30" t="f30" r="f31" b="f32"/>
                <a:pathLst>
                  <a:path>
                    <a:moveTo>
                      <a:pt x="f30" y="f30"/>
                    </a:moveTo>
                    <a:lnTo>
                      <a:pt x="f31" y="f32"/>
                    </a:lnTo>
                  </a:path>
                </a:pathLst>
              </a:custGeom>
              <a:noFill/>
              <a:ln w="936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0004" tIns="46798" rIns="90004" bIns="46798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rial" pitchFamily="18"/>
                  <a:ea typeface="SimSun" pitchFamily="2"/>
                  <a:cs typeface="Mangal" pitchFamily="2"/>
                </a:endParaRPr>
              </a:p>
            </p:txBody>
          </p:sp>
          <p:sp>
            <p:nvSpPr>
              <p:cNvPr id="663" name="Straight Connector 138"/>
              <p:cNvSpPr/>
              <p:nvPr/>
            </p:nvSpPr>
            <p:spPr>
              <a:xfrm>
                <a:off x="9496802" y="3122639"/>
                <a:ext cx="356" cy="252721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ss"/>
                  <a:gd name="f6" fmla="val 0"/>
                  <a:gd name="f7" fmla="+- 0 0 -180"/>
                  <a:gd name="f8" fmla="+- 0 0 -360"/>
                  <a:gd name="f9" fmla="abs f3"/>
                  <a:gd name="f10" fmla="abs f4"/>
                  <a:gd name="f11" fmla="abs f5"/>
                  <a:gd name="f12" fmla="*/ f7 f0 1"/>
                  <a:gd name="f13" fmla="*/ f8 f0 1"/>
                  <a:gd name="f14" fmla="?: f9 f3 1"/>
                  <a:gd name="f15" fmla="?: f10 f4 1"/>
                  <a:gd name="f16" fmla="?: f11 f5 1"/>
                  <a:gd name="f17" fmla="*/ f12 1 f2"/>
                  <a:gd name="f18" fmla="*/ f13 1 f2"/>
                  <a:gd name="f19" fmla="*/ f14 1 21600"/>
                  <a:gd name="f20" fmla="*/ f15 1 21600"/>
                  <a:gd name="f21" fmla="*/ 21600 f14 1"/>
                  <a:gd name="f22" fmla="*/ 21600 f15 1"/>
                  <a:gd name="f23" fmla="+- f17 0 f1"/>
                  <a:gd name="f24" fmla="+- f18 0 f1"/>
                  <a:gd name="f25" fmla="min f20 f19"/>
                  <a:gd name="f26" fmla="*/ f21 1 f16"/>
                  <a:gd name="f27" fmla="*/ f22 1 f16"/>
                  <a:gd name="f28" fmla="val f26"/>
                  <a:gd name="f29" fmla="val f27"/>
                  <a:gd name="f30" fmla="*/ f6 f25 1"/>
                  <a:gd name="f31" fmla="*/ f28 f25 1"/>
                  <a:gd name="f32" fmla="*/ f29 f2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3">
                    <a:pos x="f30" y="f30"/>
                  </a:cxn>
                  <a:cxn ang="f24">
                    <a:pos x="f31" y="f32"/>
                  </a:cxn>
                </a:cxnLst>
                <a:rect l="f30" t="f30" r="f31" b="f32"/>
                <a:pathLst>
                  <a:path>
                    <a:moveTo>
                      <a:pt x="f30" y="f30"/>
                    </a:moveTo>
                    <a:lnTo>
                      <a:pt x="f31" y="f32"/>
                    </a:lnTo>
                  </a:path>
                </a:pathLst>
              </a:custGeom>
              <a:noFill/>
              <a:ln w="936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0004" tIns="46798" rIns="90004" bIns="46798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rial" pitchFamily="18"/>
                  <a:ea typeface="SimSun" pitchFamily="2"/>
                  <a:cs typeface="Mangal" pitchFamily="2"/>
                </a:endParaRPr>
              </a:p>
            </p:txBody>
          </p:sp>
        </p:grpSp>
        <p:grpSp>
          <p:nvGrpSpPr>
            <p:cNvPr id="659" name="Group 658"/>
            <p:cNvGrpSpPr/>
            <p:nvPr/>
          </p:nvGrpSpPr>
          <p:grpSpPr>
            <a:xfrm>
              <a:off x="10866601" y="3581776"/>
              <a:ext cx="332640" cy="306360"/>
              <a:chOff x="10182959" y="2731321"/>
              <a:chExt cx="332640" cy="306360"/>
            </a:xfrm>
          </p:grpSpPr>
          <p:sp>
            <p:nvSpPr>
              <p:cNvPr id="660" name="Straight Connector 140"/>
              <p:cNvSpPr/>
              <p:nvPr/>
            </p:nvSpPr>
            <p:spPr>
              <a:xfrm>
                <a:off x="10182959" y="2922120"/>
                <a:ext cx="332640" cy="115561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ss"/>
                  <a:gd name="f6" fmla="val 0"/>
                  <a:gd name="f7" fmla="+- 0 0 -180"/>
                  <a:gd name="f8" fmla="+- 0 0 -360"/>
                  <a:gd name="f9" fmla="abs f3"/>
                  <a:gd name="f10" fmla="abs f4"/>
                  <a:gd name="f11" fmla="abs f5"/>
                  <a:gd name="f12" fmla="*/ f7 f0 1"/>
                  <a:gd name="f13" fmla="*/ f8 f0 1"/>
                  <a:gd name="f14" fmla="?: f9 f3 1"/>
                  <a:gd name="f15" fmla="?: f10 f4 1"/>
                  <a:gd name="f16" fmla="?: f11 f5 1"/>
                  <a:gd name="f17" fmla="*/ f12 1 f2"/>
                  <a:gd name="f18" fmla="*/ f13 1 f2"/>
                  <a:gd name="f19" fmla="*/ f14 1 21600"/>
                  <a:gd name="f20" fmla="*/ f15 1 21600"/>
                  <a:gd name="f21" fmla="*/ 21600 f14 1"/>
                  <a:gd name="f22" fmla="*/ 21600 f15 1"/>
                  <a:gd name="f23" fmla="+- f17 0 f1"/>
                  <a:gd name="f24" fmla="+- f18 0 f1"/>
                  <a:gd name="f25" fmla="min f20 f19"/>
                  <a:gd name="f26" fmla="*/ f21 1 f16"/>
                  <a:gd name="f27" fmla="*/ f22 1 f16"/>
                  <a:gd name="f28" fmla="val f26"/>
                  <a:gd name="f29" fmla="val f27"/>
                  <a:gd name="f30" fmla="*/ f6 f25 1"/>
                  <a:gd name="f31" fmla="*/ f28 f25 1"/>
                  <a:gd name="f32" fmla="*/ f29 f2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3">
                    <a:pos x="f30" y="f30"/>
                  </a:cxn>
                  <a:cxn ang="f24">
                    <a:pos x="f31" y="f32"/>
                  </a:cxn>
                </a:cxnLst>
                <a:rect l="f30" t="f30" r="f31" b="f32"/>
                <a:pathLst>
                  <a:path>
                    <a:moveTo>
                      <a:pt x="f30" y="f30"/>
                    </a:moveTo>
                    <a:lnTo>
                      <a:pt x="f31" y="f32"/>
                    </a:lnTo>
                  </a:path>
                </a:pathLst>
              </a:custGeom>
              <a:noFill/>
              <a:ln w="936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0004" tIns="46798" rIns="90004" bIns="46798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rial" pitchFamily="18"/>
                  <a:ea typeface="SimSun" pitchFamily="2"/>
                  <a:cs typeface="Mangal" pitchFamily="2"/>
                </a:endParaRPr>
              </a:p>
            </p:txBody>
          </p:sp>
          <p:sp>
            <p:nvSpPr>
              <p:cNvPr id="661" name="Straight Connector 141"/>
              <p:cNvSpPr/>
              <p:nvPr/>
            </p:nvSpPr>
            <p:spPr>
              <a:xfrm>
                <a:off x="10351081" y="2731321"/>
                <a:ext cx="356" cy="252721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ss"/>
                  <a:gd name="f6" fmla="val 0"/>
                  <a:gd name="f7" fmla="+- 0 0 -180"/>
                  <a:gd name="f8" fmla="+- 0 0 -360"/>
                  <a:gd name="f9" fmla="abs f3"/>
                  <a:gd name="f10" fmla="abs f4"/>
                  <a:gd name="f11" fmla="abs f5"/>
                  <a:gd name="f12" fmla="*/ f7 f0 1"/>
                  <a:gd name="f13" fmla="*/ f8 f0 1"/>
                  <a:gd name="f14" fmla="?: f9 f3 1"/>
                  <a:gd name="f15" fmla="?: f10 f4 1"/>
                  <a:gd name="f16" fmla="?: f11 f5 1"/>
                  <a:gd name="f17" fmla="*/ f12 1 f2"/>
                  <a:gd name="f18" fmla="*/ f13 1 f2"/>
                  <a:gd name="f19" fmla="*/ f14 1 21600"/>
                  <a:gd name="f20" fmla="*/ f15 1 21600"/>
                  <a:gd name="f21" fmla="*/ 21600 f14 1"/>
                  <a:gd name="f22" fmla="*/ 21600 f15 1"/>
                  <a:gd name="f23" fmla="+- f17 0 f1"/>
                  <a:gd name="f24" fmla="+- f18 0 f1"/>
                  <a:gd name="f25" fmla="min f20 f19"/>
                  <a:gd name="f26" fmla="*/ f21 1 f16"/>
                  <a:gd name="f27" fmla="*/ f22 1 f16"/>
                  <a:gd name="f28" fmla="val f26"/>
                  <a:gd name="f29" fmla="val f27"/>
                  <a:gd name="f30" fmla="*/ f6 f25 1"/>
                  <a:gd name="f31" fmla="*/ f28 f25 1"/>
                  <a:gd name="f32" fmla="*/ f29 f2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3">
                    <a:pos x="f30" y="f30"/>
                  </a:cxn>
                  <a:cxn ang="f24">
                    <a:pos x="f31" y="f32"/>
                  </a:cxn>
                </a:cxnLst>
                <a:rect l="f30" t="f30" r="f31" b="f32"/>
                <a:pathLst>
                  <a:path>
                    <a:moveTo>
                      <a:pt x="f30" y="f30"/>
                    </a:moveTo>
                    <a:lnTo>
                      <a:pt x="f31" y="f32"/>
                    </a:lnTo>
                  </a:path>
                </a:pathLst>
              </a:custGeom>
              <a:noFill/>
              <a:ln w="936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0004" tIns="46798" rIns="90004" bIns="46798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rial" pitchFamily="18"/>
                  <a:ea typeface="SimSun" pitchFamily="2"/>
                  <a:cs typeface="Mangal" pitchFamily="2"/>
                </a:endParaRPr>
              </a:p>
            </p:txBody>
          </p:sp>
        </p:grpSp>
      </p:grpSp>
      <p:grpSp>
        <p:nvGrpSpPr>
          <p:cNvPr id="664" name="Group 663"/>
          <p:cNvGrpSpPr/>
          <p:nvPr/>
        </p:nvGrpSpPr>
        <p:grpSpPr>
          <a:xfrm>
            <a:off x="11255424" y="6170337"/>
            <a:ext cx="898130" cy="869501"/>
            <a:chOff x="8380276" y="3461189"/>
            <a:chExt cx="1184629" cy="1146868"/>
          </a:xfrm>
        </p:grpSpPr>
        <p:sp>
          <p:nvSpPr>
            <p:cNvPr id="709" name="Freeform 732"/>
            <p:cNvSpPr/>
            <p:nvPr/>
          </p:nvSpPr>
          <p:spPr>
            <a:xfrm flipH="1">
              <a:off x="8533010" y="3461189"/>
              <a:ext cx="861474" cy="85175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760"/>
                <a:gd name="f4" fmla="val 3100"/>
                <a:gd name="f5" fmla="val 2760"/>
                <a:gd name="f6" fmla="val 1540"/>
                <a:gd name="f7" fmla="val 1560"/>
                <a:gd name="f8" fmla="val 20"/>
                <a:gd name="f9" fmla="*/ f0 1 1760"/>
                <a:gd name="f10" fmla="*/ f1 1 3100"/>
                <a:gd name="f11" fmla="+- f4 0 f2"/>
                <a:gd name="f12" fmla="+- f3 0 f2"/>
                <a:gd name="f13" fmla="*/ f12 1 1760"/>
                <a:gd name="f14" fmla="*/ f11 1 3100"/>
                <a:gd name="f15" fmla="*/ f2 1 f13"/>
                <a:gd name="f16" fmla="*/ f3 1 f13"/>
                <a:gd name="f17" fmla="*/ f2 1 f14"/>
                <a:gd name="f18" fmla="*/ f4 1 f14"/>
                <a:gd name="f19" fmla="*/ f15 f9 1"/>
                <a:gd name="f20" fmla="*/ f16 f9 1"/>
                <a:gd name="f21" fmla="*/ f18 f10 1"/>
                <a:gd name="f22" fmla="*/ f17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760" h="3100">
                  <a:moveTo>
                    <a:pt x="f2" y="f5"/>
                  </a:moveTo>
                  <a:lnTo>
                    <a:pt x="f2" y="f6"/>
                  </a:lnTo>
                  <a:lnTo>
                    <a:pt x="f3" y="f2"/>
                  </a:lnTo>
                  <a:lnTo>
                    <a:pt x="f3" y="f7"/>
                  </a:lnTo>
                  <a:lnTo>
                    <a:pt x="f8" y="f4"/>
                  </a:lnTo>
                  <a:lnTo>
                    <a:pt x="f2" y="f5"/>
                  </a:lnTo>
                  <a:close/>
                </a:path>
              </a:pathLst>
            </a:custGeom>
            <a:blipFill>
              <a:blip r:embed="rId5">
                <a:alphaModFix/>
              </a:blip>
              <a:stretch>
                <a:fillRect/>
              </a:stretch>
            </a:blipFill>
            <a:ln w="9363" cap="flat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0004" tIns="46798" rIns="90004" bIns="46798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grpSp>
          <p:nvGrpSpPr>
            <p:cNvPr id="710" name="Group 733"/>
            <p:cNvGrpSpPr/>
            <p:nvPr/>
          </p:nvGrpSpPr>
          <p:grpSpPr>
            <a:xfrm>
              <a:off x="9232265" y="4301698"/>
              <a:ext cx="332640" cy="306359"/>
              <a:chOff x="8957517" y="3093479"/>
              <a:chExt cx="332640" cy="306359"/>
            </a:xfrm>
          </p:grpSpPr>
          <p:sp>
            <p:nvSpPr>
              <p:cNvPr id="734" name="Straight Connector 734"/>
              <p:cNvSpPr/>
              <p:nvPr/>
            </p:nvSpPr>
            <p:spPr>
              <a:xfrm flipH="1">
                <a:off x="8957517" y="3284277"/>
                <a:ext cx="332640" cy="115561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ss"/>
                  <a:gd name="f6" fmla="val 0"/>
                  <a:gd name="f7" fmla="+- 0 0 -180"/>
                  <a:gd name="f8" fmla="+- 0 0 -360"/>
                  <a:gd name="f9" fmla="abs f3"/>
                  <a:gd name="f10" fmla="abs f4"/>
                  <a:gd name="f11" fmla="abs f5"/>
                  <a:gd name="f12" fmla="*/ f7 f0 1"/>
                  <a:gd name="f13" fmla="*/ f8 f0 1"/>
                  <a:gd name="f14" fmla="?: f9 f3 1"/>
                  <a:gd name="f15" fmla="?: f10 f4 1"/>
                  <a:gd name="f16" fmla="?: f11 f5 1"/>
                  <a:gd name="f17" fmla="*/ f12 1 f2"/>
                  <a:gd name="f18" fmla="*/ f13 1 f2"/>
                  <a:gd name="f19" fmla="*/ f14 1 21600"/>
                  <a:gd name="f20" fmla="*/ f15 1 21600"/>
                  <a:gd name="f21" fmla="*/ 21600 f14 1"/>
                  <a:gd name="f22" fmla="*/ 21600 f15 1"/>
                  <a:gd name="f23" fmla="+- f17 0 f1"/>
                  <a:gd name="f24" fmla="+- f18 0 f1"/>
                  <a:gd name="f25" fmla="min f20 f19"/>
                  <a:gd name="f26" fmla="*/ f21 1 f16"/>
                  <a:gd name="f27" fmla="*/ f22 1 f16"/>
                  <a:gd name="f28" fmla="val f26"/>
                  <a:gd name="f29" fmla="val f27"/>
                  <a:gd name="f30" fmla="*/ f6 f25 1"/>
                  <a:gd name="f31" fmla="*/ f28 f25 1"/>
                  <a:gd name="f32" fmla="*/ f29 f2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3">
                    <a:pos x="f30" y="f30"/>
                  </a:cxn>
                  <a:cxn ang="f24">
                    <a:pos x="f31" y="f32"/>
                  </a:cxn>
                </a:cxnLst>
                <a:rect l="f30" t="f30" r="f31" b="f32"/>
                <a:pathLst>
                  <a:path>
                    <a:moveTo>
                      <a:pt x="f30" y="f30"/>
                    </a:moveTo>
                    <a:lnTo>
                      <a:pt x="f31" y="f32"/>
                    </a:lnTo>
                  </a:path>
                </a:pathLst>
              </a:custGeom>
              <a:noFill/>
              <a:ln w="936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0004" tIns="46798" rIns="90004" bIns="46798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rial" pitchFamily="18"/>
                  <a:ea typeface="SimSun" pitchFamily="2"/>
                  <a:cs typeface="Mangal" pitchFamily="2"/>
                </a:endParaRPr>
              </a:p>
            </p:txBody>
          </p:sp>
          <p:sp>
            <p:nvSpPr>
              <p:cNvPr id="747" name="Straight Connector 735"/>
              <p:cNvSpPr/>
              <p:nvPr/>
            </p:nvSpPr>
            <p:spPr>
              <a:xfrm flipH="1">
                <a:off x="9121679" y="3093479"/>
                <a:ext cx="356" cy="252721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ss"/>
                  <a:gd name="f6" fmla="val 0"/>
                  <a:gd name="f7" fmla="+- 0 0 -180"/>
                  <a:gd name="f8" fmla="+- 0 0 -360"/>
                  <a:gd name="f9" fmla="abs f3"/>
                  <a:gd name="f10" fmla="abs f4"/>
                  <a:gd name="f11" fmla="abs f5"/>
                  <a:gd name="f12" fmla="*/ f7 f0 1"/>
                  <a:gd name="f13" fmla="*/ f8 f0 1"/>
                  <a:gd name="f14" fmla="?: f9 f3 1"/>
                  <a:gd name="f15" fmla="?: f10 f4 1"/>
                  <a:gd name="f16" fmla="?: f11 f5 1"/>
                  <a:gd name="f17" fmla="*/ f12 1 f2"/>
                  <a:gd name="f18" fmla="*/ f13 1 f2"/>
                  <a:gd name="f19" fmla="*/ f14 1 21600"/>
                  <a:gd name="f20" fmla="*/ f15 1 21600"/>
                  <a:gd name="f21" fmla="*/ 21600 f14 1"/>
                  <a:gd name="f22" fmla="*/ 21600 f15 1"/>
                  <a:gd name="f23" fmla="+- f17 0 f1"/>
                  <a:gd name="f24" fmla="+- f18 0 f1"/>
                  <a:gd name="f25" fmla="min f20 f19"/>
                  <a:gd name="f26" fmla="*/ f21 1 f16"/>
                  <a:gd name="f27" fmla="*/ f22 1 f16"/>
                  <a:gd name="f28" fmla="val f26"/>
                  <a:gd name="f29" fmla="val f27"/>
                  <a:gd name="f30" fmla="*/ f6 f25 1"/>
                  <a:gd name="f31" fmla="*/ f28 f25 1"/>
                  <a:gd name="f32" fmla="*/ f29 f2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3">
                    <a:pos x="f30" y="f30"/>
                  </a:cxn>
                  <a:cxn ang="f24">
                    <a:pos x="f31" y="f32"/>
                  </a:cxn>
                </a:cxnLst>
                <a:rect l="f30" t="f30" r="f31" b="f32"/>
                <a:pathLst>
                  <a:path>
                    <a:moveTo>
                      <a:pt x="f30" y="f30"/>
                    </a:moveTo>
                    <a:lnTo>
                      <a:pt x="f31" y="f32"/>
                    </a:lnTo>
                  </a:path>
                </a:pathLst>
              </a:custGeom>
              <a:noFill/>
              <a:ln w="936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0004" tIns="46798" rIns="90004" bIns="46798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rial" pitchFamily="18"/>
                  <a:ea typeface="SimSun" pitchFamily="2"/>
                  <a:cs typeface="Mangal" pitchFamily="2"/>
                </a:endParaRPr>
              </a:p>
            </p:txBody>
          </p:sp>
        </p:grpSp>
        <p:grpSp>
          <p:nvGrpSpPr>
            <p:cNvPr id="711" name="Group 736"/>
            <p:cNvGrpSpPr/>
            <p:nvPr/>
          </p:nvGrpSpPr>
          <p:grpSpPr>
            <a:xfrm>
              <a:off x="8380276" y="3908701"/>
              <a:ext cx="332640" cy="306360"/>
              <a:chOff x="8103239" y="2702161"/>
              <a:chExt cx="332640" cy="306360"/>
            </a:xfrm>
          </p:grpSpPr>
          <p:sp>
            <p:nvSpPr>
              <p:cNvPr id="712" name="Straight Connector 737"/>
              <p:cNvSpPr/>
              <p:nvPr/>
            </p:nvSpPr>
            <p:spPr>
              <a:xfrm flipH="1">
                <a:off x="8103239" y="2892960"/>
                <a:ext cx="332640" cy="115561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ss"/>
                  <a:gd name="f6" fmla="val 0"/>
                  <a:gd name="f7" fmla="+- 0 0 -180"/>
                  <a:gd name="f8" fmla="+- 0 0 -360"/>
                  <a:gd name="f9" fmla="abs f3"/>
                  <a:gd name="f10" fmla="abs f4"/>
                  <a:gd name="f11" fmla="abs f5"/>
                  <a:gd name="f12" fmla="*/ f7 f0 1"/>
                  <a:gd name="f13" fmla="*/ f8 f0 1"/>
                  <a:gd name="f14" fmla="?: f9 f3 1"/>
                  <a:gd name="f15" fmla="?: f10 f4 1"/>
                  <a:gd name="f16" fmla="?: f11 f5 1"/>
                  <a:gd name="f17" fmla="*/ f12 1 f2"/>
                  <a:gd name="f18" fmla="*/ f13 1 f2"/>
                  <a:gd name="f19" fmla="*/ f14 1 21600"/>
                  <a:gd name="f20" fmla="*/ f15 1 21600"/>
                  <a:gd name="f21" fmla="*/ 21600 f14 1"/>
                  <a:gd name="f22" fmla="*/ 21600 f15 1"/>
                  <a:gd name="f23" fmla="+- f17 0 f1"/>
                  <a:gd name="f24" fmla="+- f18 0 f1"/>
                  <a:gd name="f25" fmla="min f20 f19"/>
                  <a:gd name="f26" fmla="*/ f21 1 f16"/>
                  <a:gd name="f27" fmla="*/ f22 1 f16"/>
                  <a:gd name="f28" fmla="val f26"/>
                  <a:gd name="f29" fmla="val f27"/>
                  <a:gd name="f30" fmla="*/ f6 f25 1"/>
                  <a:gd name="f31" fmla="*/ f28 f25 1"/>
                  <a:gd name="f32" fmla="*/ f29 f2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3">
                    <a:pos x="f30" y="f30"/>
                  </a:cxn>
                  <a:cxn ang="f24">
                    <a:pos x="f31" y="f32"/>
                  </a:cxn>
                </a:cxnLst>
                <a:rect l="f30" t="f30" r="f31" b="f32"/>
                <a:pathLst>
                  <a:path>
                    <a:moveTo>
                      <a:pt x="f30" y="f30"/>
                    </a:moveTo>
                    <a:lnTo>
                      <a:pt x="f31" y="f32"/>
                    </a:lnTo>
                  </a:path>
                </a:pathLst>
              </a:custGeom>
              <a:noFill/>
              <a:ln w="936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0004" tIns="46798" rIns="90004" bIns="46798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rial" pitchFamily="18"/>
                  <a:ea typeface="SimSun" pitchFamily="2"/>
                  <a:cs typeface="Mangal" pitchFamily="2"/>
                </a:endParaRPr>
              </a:p>
            </p:txBody>
          </p:sp>
          <p:sp>
            <p:nvSpPr>
              <p:cNvPr id="733" name="Straight Connector 738"/>
              <p:cNvSpPr/>
              <p:nvPr/>
            </p:nvSpPr>
            <p:spPr>
              <a:xfrm flipH="1">
                <a:off x="8267401" y="2702161"/>
                <a:ext cx="356" cy="252721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ss"/>
                  <a:gd name="f6" fmla="val 0"/>
                  <a:gd name="f7" fmla="+- 0 0 -180"/>
                  <a:gd name="f8" fmla="+- 0 0 -360"/>
                  <a:gd name="f9" fmla="abs f3"/>
                  <a:gd name="f10" fmla="abs f4"/>
                  <a:gd name="f11" fmla="abs f5"/>
                  <a:gd name="f12" fmla="*/ f7 f0 1"/>
                  <a:gd name="f13" fmla="*/ f8 f0 1"/>
                  <a:gd name="f14" fmla="?: f9 f3 1"/>
                  <a:gd name="f15" fmla="?: f10 f4 1"/>
                  <a:gd name="f16" fmla="?: f11 f5 1"/>
                  <a:gd name="f17" fmla="*/ f12 1 f2"/>
                  <a:gd name="f18" fmla="*/ f13 1 f2"/>
                  <a:gd name="f19" fmla="*/ f14 1 21600"/>
                  <a:gd name="f20" fmla="*/ f15 1 21600"/>
                  <a:gd name="f21" fmla="*/ 21600 f14 1"/>
                  <a:gd name="f22" fmla="*/ 21600 f15 1"/>
                  <a:gd name="f23" fmla="+- f17 0 f1"/>
                  <a:gd name="f24" fmla="+- f18 0 f1"/>
                  <a:gd name="f25" fmla="min f20 f19"/>
                  <a:gd name="f26" fmla="*/ f21 1 f16"/>
                  <a:gd name="f27" fmla="*/ f22 1 f16"/>
                  <a:gd name="f28" fmla="val f26"/>
                  <a:gd name="f29" fmla="val f27"/>
                  <a:gd name="f30" fmla="*/ f6 f25 1"/>
                  <a:gd name="f31" fmla="*/ f28 f25 1"/>
                  <a:gd name="f32" fmla="*/ f29 f2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3">
                    <a:pos x="f30" y="f30"/>
                  </a:cxn>
                  <a:cxn ang="f24">
                    <a:pos x="f31" y="f32"/>
                  </a:cxn>
                </a:cxnLst>
                <a:rect l="f30" t="f30" r="f31" b="f32"/>
                <a:pathLst>
                  <a:path>
                    <a:moveTo>
                      <a:pt x="f30" y="f30"/>
                    </a:moveTo>
                    <a:lnTo>
                      <a:pt x="f31" y="f32"/>
                    </a:lnTo>
                  </a:path>
                </a:pathLst>
              </a:custGeom>
              <a:noFill/>
              <a:ln w="936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0004" tIns="46798" rIns="90004" bIns="46798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rial" pitchFamily="18"/>
                  <a:ea typeface="SimSun" pitchFamily="2"/>
                  <a:cs typeface="Mangal" pitchFamily="2"/>
                </a:endParaRPr>
              </a:p>
            </p:txBody>
          </p:sp>
        </p:grpSp>
      </p:grpSp>
      <p:grpSp>
        <p:nvGrpSpPr>
          <p:cNvPr id="650" name="Group 649"/>
          <p:cNvGrpSpPr/>
          <p:nvPr/>
        </p:nvGrpSpPr>
        <p:grpSpPr>
          <a:xfrm>
            <a:off x="-1700995" y="5308942"/>
            <a:ext cx="1211605" cy="306822"/>
            <a:chOff x="1879614" y="5296924"/>
            <a:chExt cx="1211605" cy="306822"/>
          </a:xfrm>
        </p:grpSpPr>
        <p:sp>
          <p:nvSpPr>
            <p:cNvPr id="651" name="Freeform 6"/>
            <p:cNvSpPr>
              <a:spLocks/>
            </p:cNvSpPr>
            <p:nvPr/>
          </p:nvSpPr>
          <p:spPr bwMode="auto">
            <a:xfrm>
              <a:off x="1879614" y="5296924"/>
              <a:ext cx="1211605" cy="306822"/>
            </a:xfrm>
            <a:custGeom>
              <a:avLst/>
              <a:gdLst>
                <a:gd name="T0" fmla="*/ 2147483647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2147483647 w 528"/>
                <a:gd name="T7" fmla="*/ 0 h 288"/>
                <a:gd name="T8" fmla="*/ 2147483647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pattFill prst="solidDmnd">
              <a:fgClr>
                <a:schemeClr val="accent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2" name="Freeform 773"/>
            <p:cNvSpPr/>
            <p:nvPr/>
          </p:nvSpPr>
          <p:spPr>
            <a:xfrm>
              <a:off x="2471314" y="5305921"/>
              <a:ext cx="85038" cy="28578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+- f3 0 f2"/>
                <a:gd name="f7" fmla="*/ f6 1 21600"/>
                <a:gd name="f8" fmla="*/ f2 1 f7"/>
                <a:gd name="f9" fmla="*/ f3 1 f7"/>
                <a:gd name="f10" fmla="*/ f8 f4 1"/>
                <a:gd name="f11" fmla="*/ f9 f4 1"/>
                <a:gd name="f12" fmla="*/ f9 f5 1"/>
                <a:gd name="f13" fmla="*/ f8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0" t="f13" r="f11" b="f12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chemeClr val="bg1"/>
            </a:solidFill>
            <a:ln w="28437" cap="flat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4" tIns="46798" rIns="90004" bIns="46798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</p:grpSp>
      <p:grpSp>
        <p:nvGrpSpPr>
          <p:cNvPr id="654" name="Group 653"/>
          <p:cNvGrpSpPr/>
          <p:nvPr/>
        </p:nvGrpSpPr>
        <p:grpSpPr>
          <a:xfrm rot="16200000">
            <a:off x="-3041181" y="5402488"/>
            <a:ext cx="1211605" cy="306822"/>
            <a:chOff x="1879614" y="5296924"/>
            <a:chExt cx="1211605" cy="306822"/>
          </a:xfrm>
        </p:grpSpPr>
        <p:sp>
          <p:nvSpPr>
            <p:cNvPr id="655" name="Freeform 6"/>
            <p:cNvSpPr>
              <a:spLocks/>
            </p:cNvSpPr>
            <p:nvPr/>
          </p:nvSpPr>
          <p:spPr bwMode="auto">
            <a:xfrm>
              <a:off x="1879614" y="5296924"/>
              <a:ext cx="1211605" cy="306822"/>
            </a:xfrm>
            <a:custGeom>
              <a:avLst/>
              <a:gdLst>
                <a:gd name="T0" fmla="*/ 2147483647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2147483647 w 528"/>
                <a:gd name="T7" fmla="*/ 0 h 288"/>
                <a:gd name="T8" fmla="*/ 2147483647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pattFill prst="solidDmnd">
              <a:fgClr>
                <a:schemeClr val="accent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7" name="Freeform 773"/>
            <p:cNvSpPr/>
            <p:nvPr/>
          </p:nvSpPr>
          <p:spPr>
            <a:xfrm>
              <a:off x="2471314" y="5305921"/>
              <a:ext cx="85038" cy="28578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+- f3 0 f2"/>
                <a:gd name="f7" fmla="*/ f6 1 21600"/>
                <a:gd name="f8" fmla="*/ f2 1 f7"/>
                <a:gd name="f9" fmla="*/ f3 1 f7"/>
                <a:gd name="f10" fmla="*/ f8 f4 1"/>
                <a:gd name="f11" fmla="*/ f9 f4 1"/>
                <a:gd name="f12" fmla="*/ f9 f5 1"/>
                <a:gd name="f13" fmla="*/ f8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0" t="f13" r="f11" b="f12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chemeClr val="bg1"/>
            </a:solidFill>
            <a:ln w="28437" cap="flat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4" tIns="46798" rIns="90004" bIns="46798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</p:grpSp>
      <p:grpSp>
        <p:nvGrpSpPr>
          <p:cNvPr id="748" name="Group 747"/>
          <p:cNvGrpSpPr/>
          <p:nvPr/>
        </p:nvGrpSpPr>
        <p:grpSpPr>
          <a:xfrm>
            <a:off x="-3184532" y="2288476"/>
            <a:ext cx="702359" cy="638278"/>
            <a:chOff x="3287984" y="6583754"/>
            <a:chExt cx="702359" cy="638278"/>
          </a:xfrm>
        </p:grpSpPr>
        <p:grpSp>
          <p:nvGrpSpPr>
            <p:cNvPr id="749" name="Group 1060"/>
            <p:cNvGrpSpPr/>
            <p:nvPr/>
          </p:nvGrpSpPr>
          <p:grpSpPr>
            <a:xfrm>
              <a:off x="3287984" y="6583754"/>
              <a:ext cx="702359" cy="638278"/>
              <a:chOff x="-2971800" y="1190521"/>
              <a:chExt cx="702359" cy="638278"/>
            </a:xfrm>
          </p:grpSpPr>
          <p:sp>
            <p:nvSpPr>
              <p:cNvPr id="760" name="Freeform 1061"/>
              <p:cNvSpPr/>
              <p:nvPr/>
            </p:nvSpPr>
            <p:spPr>
              <a:xfrm>
                <a:off x="-2286722" y="1223997"/>
                <a:ext cx="16559" cy="351358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1600"/>
                  <a:gd name="f4" fmla="*/ f0 1 21600"/>
                  <a:gd name="f5" fmla="*/ f1 1 21600"/>
                  <a:gd name="f6" fmla="+- f3 0 f2"/>
                  <a:gd name="f7" fmla="*/ f6 1 21600"/>
                  <a:gd name="f8" fmla="*/ f2 1 f7"/>
                  <a:gd name="f9" fmla="*/ f3 1 f7"/>
                  <a:gd name="f10" fmla="*/ f8 f4 1"/>
                  <a:gd name="f11" fmla="*/ f9 f4 1"/>
                  <a:gd name="f12" fmla="*/ f9 f5 1"/>
                  <a:gd name="f13" fmla="*/ f8 f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0" t="f13" r="f11" b="f12"/>
                <a:pathLst>
                  <a:path w="21600" h="21600">
                    <a:moveTo>
                      <a:pt x="f2" y="f2"/>
                    </a:moveTo>
                    <a:lnTo>
                      <a:pt x="f3" y="f2"/>
                    </a:lnTo>
                    <a:lnTo>
                      <a:pt x="f3" y="f3"/>
                    </a:lnTo>
                    <a:lnTo>
                      <a:pt x="f2" y="f3"/>
                    </a:lnTo>
                    <a:lnTo>
                      <a:pt x="f2" y="f2"/>
                    </a:lnTo>
                    <a:close/>
                  </a:path>
                </a:pathLst>
              </a:custGeom>
              <a:solidFill>
                <a:srgbClr val="CECECE"/>
              </a:solidFill>
              <a:ln w="1260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0004" tIns="46798" rIns="90004" bIns="46798" anchor="ctr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rial" pitchFamily="18"/>
                  <a:ea typeface="SimSun" pitchFamily="2"/>
                  <a:cs typeface="Mangal" pitchFamily="2"/>
                </a:endParaRPr>
              </a:p>
            </p:txBody>
          </p:sp>
          <p:sp>
            <p:nvSpPr>
              <p:cNvPr id="761" name="Freeform 1062"/>
              <p:cNvSpPr/>
              <p:nvPr/>
            </p:nvSpPr>
            <p:spPr>
              <a:xfrm>
                <a:off x="-2916003" y="1216435"/>
                <a:ext cx="15837" cy="350635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1600"/>
                  <a:gd name="f4" fmla="*/ f0 1 21600"/>
                  <a:gd name="f5" fmla="*/ f1 1 21600"/>
                  <a:gd name="f6" fmla="+- f3 0 f2"/>
                  <a:gd name="f7" fmla="*/ f6 1 21600"/>
                  <a:gd name="f8" fmla="*/ f2 1 f7"/>
                  <a:gd name="f9" fmla="*/ f3 1 f7"/>
                  <a:gd name="f10" fmla="*/ f8 f4 1"/>
                  <a:gd name="f11" fmla="*/ f9 f4 1"/>
                  <a:gd name="f12" fmla="*/ f9 f5 1"/>
                  <a:gd name="f13" fmla="*/ f8 f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0" t="f13" r="f11" b="f12"/>
                <a:pathLst>
                  <a:path w="21600" h="21600">
                    <a:moveTo>
                      <a:pt x="f2" y="f2"/>
                    </a:moveTo>
                    <a:lnTo>
                      <a:pt x="f3" y="f2"/>
                    </a:lnTo>
                    <a:lnTo>
                      <a:pt x="f3" y="f3"/>
                    </a:lnTo>
                    <a:lnTo>
                      <a:pt x="f2" y="f3"/>
                    </a:lnTo>
                    <a:lnTo>
                      <a:pt x="f2" y="f2"/>
                    </a:lnTo>
                    <a:close/>
                  </a:path>
                </a:pathLst>
              </a:custGeom>
              <a:solidFill>
                <a:srgbClr val="CECECE"/>
              </a:solidFill>
              <a:ln w="1260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0004" tIns="46798" rIns="90004" bIns="46798" anchor="ctr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rial" pitchFamily="18"/>
                  <a:ea typeface="SimSun" pitchFamily="2"/>
                  <a:cs typeface="Mangal" pitchFamily="2"/>
                </a:endParaRPr>
              </a:p>
            </p:txBody>
          </p:sp>
          <p:grpSp>
            <p:nvGrpSpPr>
              <p:cNvPr id="762" name="Group 1063"/>
              <p:cNvGrpSpPr/>
              <p:nvPr/>
            </p:nvGrpSpPr>
            <p:grpSpPr>
              <a:xfrm>
                <a:off x="-2971800" y="1190521"/>
                <a:ext cx="702359" cy="287642"/>
                <a:chOff x="-2971800" y="1190521"/>
                <a:chExt cx="702359" cy="287642"/>
              </a:xfrm>
            </p:grpSpPr>
            <p:sp>
              <p:nvSpPr>
                <p:cNvPr id="772" name="Freeform 1064"/>
                <p:cNvSpPr/>
                <p:nvPr/>
              </p:nvSpPr>
              <p:spPr>
                <a:xfrm>
                  <a:off x="-2971800" y="1190521"/>
                  <a:ext cx="702359" cy="260997"/>
                </a:xfrm>
                <a:custGeom>
                  <a:avLst>
                    <a:gd name="f0" fmla="val 1729"/>
                  </a:avLst>
                  <a:gdLst>
                    <a:gd name="f1" fmla="val 10800000"/>
                    <a:gd name="f2" fmla="val 5400000"/>
                    <a:gd name="f3" fmla="val 180"/>
                    <a:gd name="f4" fmla="val w"/>
                    <a:gd name="f5" fmla="val h"/>
                    <a:gd name="f6" fmla="val 0"/>
                    <a:gd name="f7" fmla="val 21600"/>
                    <a:gd name="f8" fmla="*/ 21600 10800 1"/>
                    <a:gd name="f9" fmla="val -2147483647"/>
                    <a:gd name="f10" fmla="val 2147483647"/>
                    <a:gd name="f11" fmla="+- 0 0 0"/>
                    <a:gd name="f12" fmla="*/ f4 1 21600"/>
                    <a:gd name="f13" fmla="*/ f5 1 21600"/>
                    <a:gd name="f14" fmla="+- f7 0 f6"/>
                    <a:gd name="f15" fmla="pin 0 f0 21600"/>
                    <a:gd name="f16" fmla="*/ f11 f1 1"/>
                    <a:gd name="f17" fmla="val f15"/>
                    <a:gd name="f18" fmla="*/ f14 1 21600"/>
                    <a:gd name="f19" fmla="*/ f15 f12 1"/>
                    <a:gd name="f20" fmla="*/ f16 1 f3"/>
                    <a:gd name="f21" fmla="+- 21600 0 f17"/>
                    <a:gd name="f22" fmla="*/ f17 10 1"/>
                    <a:gd name="f23" fmla="*/ f17 1 2"/>
                    <a:gd name="f24" fmla="+- f17 0 10800"/>
                    <a:gd name="f25" fmla="*/ f8 1 f17"/>
                    <a:gd name="f26" fmla="*/ 0 f18 1"/>
                    <a:gd name="f27" fmla="*/ 10800 f18 1"/>
                    <a:gd name="f28" fmla="*/ 21600 f18 1"/>
                    <a:gd name="f29" fmla="+- f20 0 f2"/>
                    <a:gd name="f30" fmla="*/ f22 1 24"/>
                    <a:gd name="f31" fmla="+- 10800 f23 0"/>
                    <a:gd name="f32" fmla="+- 10800 0 f23"/>
                    <a:gd name="f33" fmla="?: f24 f25 21600"/>
                    <a:gd name="f34" fmla="+- 21600 0 f23"/>
                    <a:gd name="f35" fmla="+- 21600 0 f25"/>
                    <a:gd name="f36" fmla="*/ f26 1 f18"/>
                    <a:gd name="f37" fmla="*/ f27 1 f18"/>
                    <a:gd name="f38" fmla="*/ f28 1 f18"/>
                    <a:gd name="f39" fmla="*/ f23 f12 1"/>
                    <a:gd name="f40" fmla="+- f30 1750 0"/>
                    <a:gd name="f41" fmla="?: f24 f35 0"/>
                    <a:gd name="f42" fmla="*/ f36 f13 1"/>
                    <a:gd name="f43" fmla="*/ f31 f12 1"/>
                    <a:gd name="f44" fmla="*/ f37 f12 1"/>
                    <a:gd name="f45" fmla="*/ f34 f12 1"/>
                    <a:gd name="f46" fmla="*/ f37 f13 1"/>
                    <a:gd name="f47" fmla="*/ f32 f12 1"/>
                    <a:gd name="f48" fmla="*/ f38 f13 1"/>
                    <a:gd name="f49" fmla="*/ f33 f13 1"/>
                    <a:gd name="f50" fmla="+- 21600 0 f40"/>
                    <a:gd name="f51" fmla="*/ f40 f12 1"/>
                    <a:gd name="f52" fmla="*/ f40 f13 1"/>
                    <a:gd name="f53" fmla="*/ f41 f13 1"/>
                    <a:gd name="f54" fmla="*/ f50 f12 1"/>
                    <a:gd name="f55" fmla="*/ f50 f13 1"/>
                  </a:gdLst>
                  <a:ahLst>
                    <a:ahXY gdRefX="f0" minX="f6" maxX="f7">
                      <a:pos x="f19" y="f42"/>
                    </a:ahXY>
                  </a:ahLst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43" y="f42"/>
                    </a:cxn>
                    <a:cxn ang="f29">
                      <a:pos x="f44" y="f53"/>
                    </a:cxn>
                    <a:cxn ang="f29">
                      <a:pos x="f45" y="f46"/>
                    </a:cxn>
                    <a:cxn ang="f29">
                      <a:pos x="f47" y="f48"/>
                    </a:cxn>
                    <a:cxn ang="f29">
                      <a:pos x="f44" y="f49"/>
                    </a:cxn>
                    <a:cxn ang="f29">
                      <a:pos x="f39" y="f46"/>
                    </a:cxn>
                  </a:cxnLst>
                  <a:rect l="f51" t="f52" r="f54" b="f55"/>
                  <a:pathLst>
                    <a:path w="21600" h="21600">
                      <a:moveTo>
                        <a:pt x="f17" y="f6"/>
                      </a:moveTo>
                      <a:lnTo>
                        <a:pt x="f7" y="f6"/>
                      </a:lnTo>
                      <a:lnTo>
                        <a:pt x="f21" y="f7"/>
                      </a:lnTo>
                      <a:lnTo>
                        <a:pt x="f6" y="f7"/>
                      </a:lnTo>
                      <a:close/>
                    </a:path>
                  </a:pathLst>
                </a:custGeom>
                <a:solidFill>
                  <a:srgbClr val="CECECE"/>
                </a:solidFill>
                <a:ln w="12600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vert="horz" wrap="square" lIns="90004" tIns="46798" rIns="90004" bIns="46798" anchor="ctr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rial" pitchFamily="18"/>
                    <a:ea typeface="SimSun" pitchFamily="2"/>
                    <a:cs typeface="Mangal" pitchFamily="2"/>
                  </a:endParaRPr>
                </a:p>
              </p:txBody>
            </p:sp>
            <p:sp>
              <p:nvSpPr>
                <p:cNvPr id="773" name="Freeform 1065"/>
                <p:cNvSpPr/>
                <p:nvPr/>
              </p:nvSpPr>
              <p:spPr>
                <a:xfrm>
                  <a:off x="-2971443" y="1190521"/>
                  <a:ext cx="701280" cy="287642"/>
                </a:xfrm>
                <a:custGeom>
                  <a:avLst/>
                  <a:gdLst>
                    <a:gd name="f0" fmla="val w"/>
                    <a:gd name="f1" fmla="val h"/>
                    <a:gd name="f2" fmla="val 0"/>
                    <a:gd name="f3" fmla="val 3120"/>
                    <a:gd name="f4" fmla="val 1565"/>
                    <a:gd name="f5" fmla="val 1420"/>
                    <a:gd name="f6" fmla="val 2870"/>
                    <a:gd name="f7" fmla="val 1415"/>
                    <a:gd name="f8" fmla="val 140"/>
                    <a:gd name="f9" fmla="*/ f0 1 3120"/>
                    <a:gd name="f10" fmla="*/ f1 1 1565"/>
                    <a:gd name="f11" fmla="+- f4 0 f2"/>
                    <a:gd name="f12" fmla="+- f3 0 f2"/>
                    <a:gd name="f13" fmla="*/ f12 1 3120"/>
                    <a:gd name="f14" fmla="*/ f11 1 1565"/>
                    <a:gd name="f15" fmla="*/ f2 1 f13"/>
                    <a:gd name="f16" fmla="*/ f3 1 f13"/>
                    <a:gd name="f17" fmla="*/ f2 1 f14"/>
                    <a:gd name="f18" fmla="*/ f4 1 f14"/>
                    <a:gd name="f19" fmla="*/ f15 f9 1"/>
                    <a:gd name="f20" fmla="*/ f16 f9 1"/>
                    <a:gd name="f21" fmla="*/ f18 f10 1"/>
                    <a:gd name="f22" fmla="*/ f17 f1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f19" t="f22" r="f20" b="f21"/>
                  <a:pathLst>
                    <a:path w="3120" h="1565">
                      <a:moveTo>
                        <a:pt x="f2" y="f4"/>
                      </a:moveTo>
                      <a:lnTo>
                        <a:pt x="f2" y="f5"/>
                      </a:lnTo>
                      <a:lnTo>
                        <a:pt x="f6" y="f7"/>
                      </a:lnTo>
                      <a:lnTo>
                        <a:pt x="f3" y="f2"/>
                      </a:lnTo>
                      <a:lnTo>
                        <a:pt x="f3" y="f8"/>
                      </a:lnTo>
                      <a:lnTo>
                        <a:pt x="f6" y="f4"/>
                      </a:lnTo>
                      <a:lnTo>
                        <a:pt x="f2" y="f4"/>
                      </a:lnTo>
                      <a:close/>
                    </a:path>
                  </a:pathLst>
                </a:custGeom>
                <a:solidFill>
                  <a:srgbClr val="CECECE"/>
                </a:solidFill>
                <a:ln w="12600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anchor="ctr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rial" pitchFamily="18"/>
                    <a:ea typeface="SimSun" pitchFamily="2"/>
                    <a:cs typeface="Mangal" pitchFamily="2"/>
                  </a:endParaRPr>
                </a:p>
              </p:txBody>
            </p:sp>
          </p:grpSp>
          <p:sp>
            <p:nvSpPr>
              <p:cNvPr id="763" name="Freeform 1066"/>
              <p:cNvSpPr/>
              <p:nvPr/>
            </p:nvSpPr>
            <p:spPr>
              <a:xfrm>
                <a:off x="-2971800" y="1478164"/>
                <a:ext cx="16559" cy="350635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1600"/>
                  <a:gd name="f4" fmla="*/ f0 1 21600"/>
                  <a:gd name="f5" fmla="*/ f1 1 21600"/>
                  <a:gd name="f6" fmla="+- f3 0 f2"/>
                  <a:gd name="f7" fmla="*/ f6 1 21600"/>
                  <a:gd name="f8" fmla="*/ f2 1 f7"/>
                  <a:gd name="f9" fmla="*/ f3 1 f7"/>
                  <a:gd name="f10" fmla="*/ f8 f4 1"/>
                  <a:gd name="f11" fmla="*/ f9 f4 1"/>
                  <a:gd name="f12" fmla="*/ f9 f5 1"/>
                  <a:gd name="f13" fmla="*/ f8 f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0" t="f13" r="f11" b="f12"/>
                <a:pathLst>
                  <a:path w="21600" h="21600">
                    <a:moveTo>
                      <a:pt x="f2" y="f2"/>
                    </a:moveTo>
                    <a:lnTo>
                      <a:pt x="f3" y="f2"/>
                    </a:lnTo>
                    <a:lnTo>
                      <a:pt x="f3" y="f3"/>
                    </a:lnTo>
                    <a:lnTo>
                      <a:pt x="f2" y="f3"/>
                    </a:lnTo>
                    <a:lnTo>
                      <a:pt x="f2" y="f2"/>
                    </a:lnTo>
                    <a:close/>
                  </a:path>
                </a:pathLst>
              </a:custGeom>
              <a:solidFill>
                <a:srgbClr val="CECECE"/>
              </a:solidFill>
              <a:ln w="1260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0004" tIns="46798" rIns="90004" bIns="46798" anchor="ctr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rial" pitchFamily="18"/>
                  <a:ea typeface="SimSun" pitchFamily="2"/>
                  <a:cs typeface="Mangal" pitchFamily="2"/>
                </a:endParaRPr>
              </a:p>
            </p:txBody>
          </p:sp>
          <p:sp>
            <p:nvSpPr>
              <p:cNvPr id="764" name="Freeform 1067"/>
              <p:cNvSpPr/>
              <p:nvPr/>
            </p:nvSpPr>
            <p:spPr>
              <a:xfrm>
                <a:off x="-2343241" y="1478164"/>
                <a:ext cx="16916" cy="350635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1600"/>
                  <a:gd name="f4" fmla="*/ f0 1 21600"/>
                  <a:gd name="f5" fmla="*/ f1 1 21600"/>
                  <a:gd name="f6" fmla="+- f3 0 f2"/>
                  <a:gd name="f7" fmla="*/ f6 1 21600"/>
                  <a:gd name="f8" fmla="*/ f2 1 f7"/>
                  <a:gd name="f9" fmla="*/ f3 1 f7"/>
                  <a:gd name="f10" fmla="*/ f8 f4 1"/>
                  <a:gd name="f11" fmla="*/ f9 f4 1"/>
                  <a:gd name="f12" fmla="*/ f9 f5 1"/>
                  <a:gd name="f13" fmla="*/ f8 f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0" t="f13" r="f11" b="f12"/>
                <a:pathLst>
                  <a:path w="21600" h="21600">
                    <a:moveTo>
                      <a:pt x="f2" y="f2"/>
                    </a:moveTo>
                    <a:lnTo>
                      <a:pt x="f3" y="f2"/>
                    </a:lnTo>
                    <a:lnTo>
                      <a:pt x="f3" y="f3"/>
                    </a:lnTo>
                    <a:lnTo>
                      <a:pt x="f2" y="f3"/>
                    </a:lnTo>
                    <a:lnTo>
                      <a:pt x="f2" y="f2"/>
                    </a:lnTo>
                    <a:close/>
                  </a:path>
                </a:pathLst>
              </a:custGeom>
              <a:solidFill>
                <a:srgbClr val="CECECE"/>
              </a:solidFill>
              <a:ln w="1260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0004" tIns="46798" rIns="90004" bIns="46798" anchor="ctr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rial" pitchFamily="18"/>
                  <a:ea typeface="SimSun" pitchFamily="2"/>
                  <a:cs typeface="Mangal" pitchFamily="2"/>
                </a:endParaRPr>
              </a:p>
            </p:txBody>
          </p:sp>
          <p:sp>
            <p:nvSpPr>
              <p:cNvPr id="771" name="Straight Connector 1068"/>
              <p:cNvSpPr/>
              <p:nvPr/>
            </p:nvSpPr>
            <p:spPr>
              <a:xfrm>
                <a:off x="-2325959" y="1451161"/>
                <a:ext cx="0" cy="28437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ss"/>
                  <a:gd name="f6" fmla="val 0"/>
                  <a:gd name="f7" fmla="+- 0 0 -180"/>
                  <a:gd name="f8" fmla="+- 0 0 -360"/>
                  <a:gd name="f9" fmla="abs f3"/>
                  <a:gd name="f10" fmla="abs f4"/>
                  <a:gd name="f11" fmla="abs f5"/>
                  <a:gd name="f12" fmla="*/ f7 f0 1"/>
                  <a:gd name="f13" fmla="*/ f8 f0 1"/>
                  <a:gd name="f14" fmla="?: f9 f3 1"/>
                  <a:gd name="f15" fmla="?: f10 f4 1"/>
                  <a:gd name="f16" fmla="?: f11 f5 1"/>
                  <a:gd name="f17" fmla="*/ f12 1 f2"/>
                  <a:gd name="f18" fmla="*/ f13 1 f2"/>
                  <a:gd name="f19" fmla="*/ f14 1 21600"/>
                  <a:gd name="f20" fmla="*/ f15 1 21600"/>
                  <a:gd name="f21" fmla="*/ 21600 f14 1"/>
                  <a:gd name="f22" fmla="*/ 21600 f15 1"/>
                  <a:gd name="f23" fmla="+- f17 0 f1"/>
                  <a:gd name="f24" fmla="+- f18 0 f1"/>
                  <a:gd name="f25" fmla="min f20 f19"/>
                  <a:gd name="f26" fmla="*/ f21 1 f16"/>
                  <a:gd name="f27" fmla="*/ f22 1 f16"/>
                  <a:gd name="f28" fmla="val f26"/>
                  <a:gd name="f29" fmla="val f27"/>
                  <a:gd name="f30" fmla="*/ f6 f25 1"/>
                  <a:gd name="f31" fmla="*/ f28 f25 1"/>
                  <a:gd name="f32" fmla="*/ f29 f2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3">
                    <a:pos x="f30" y="f30"/>
                  </a:cxn>
                  <a:cxn ang="f24">
                    <a:pos x="f31" y="f32"/>
                  </a:cxn>
                </a:cxnLst>
                <a:rect l="f30" t="f30" r="f31" b="f32"/>
                <a:pathLst>
                  <a:path>
                    <a:moveTo>
                      <a:pt x="f30" y="f30"/>
                    </a:moveTo>
                    <a:lnTo>
                      <a:pt x="f31" y="f32"/>
                    </a:lnTo>
                  </a:path>
                </a:pathLst>
              </a:custGeom>
              <a:noFill/>
              <a:ln w="1260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0004" tIns="46798" rIns="90004" bIns="46798" anchor="ctr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rial" pitchFamily="18"/>
                  <a:ea typeface="SimSun" pitchFamily="2"/>
                  <a:cs typeface="Mangal" pitchFamily="2"/>
                </a:endParaRPr>
              </a:p>
            </p:txBody>
          </p:sp>
        </p:grpSp>
        <p:sp>
          <p:nvSpPr>
            <p:cNvPr id="750" name="Freeform 1070"/>
            <p:cNvSpPr/>
            <p:nvPr/>
          </p:nvSpPr>
          <p:spPr>
            <a:xfrm rot="17070012" flipH="1">
              <a:off x="3702478" y="6660971"/>
              <a:ext cx="131042" cy="9359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7530"/>
                <a:gd name="f4" fmla="val 5370"/>
                <a:gd name="f5" fmla="val 3435"/>
                <a:gd name="f6" fmla="val 2730"/>
                <a:gd name="f7" fmla="val 3720"/>
                <a:gd name="f8" fmla="val 2865"/>
                <a:gd name="f9" fmla="val 3990"/>
                <a:gd name="f10" fmla="val 2925"/>
                <a:gd name="f11" fmla="val 4305"/>
                <a:gd name="f12" fmla="val 2955"/>
                <a:gd name="f13" fmla="val 4575"/>
                <a:gd name="f14" fmla="val 4800"/>
                <a:gd name="f15" fmla="val 2895"/>
                <a:gd name="f16" fmla="val 5010"/>
                <a:gd name="f17" fmla="val 2805"/>
                <a:gd name="f18" fmla="val 5115"/>
                <a:gd name="f19" fmla="val 2790"/>
                <a:gd name="f20" fmla="val 5220"/>
                <a:gd name="f21" fmla="val 2835"/>
                <a:gd name="f22" fmla="val 5280"/>
                <a:gd name="f23" fmla="val 5310"/>
                <a:gd name="f24" fmla="val 3045"/>
                <a:gd name="f25" fmla="val 5325"/>
                <a:gd name="f26" fmla="val 3150"/>
                <a:gd name="f27" fmla="val 5640"/>
                <a:gd name="f28" fmla="val 4350"/>
                <a:gd name="f29" fmla="val 4590"/>
                <a:gd name="f30" fmla="val 5565"/>
                <a:gd name="f31" fmla="val 4635"/>
                <a:gd name="f32" fmla="val 5490"/>
                <a:gd name="f33" fmla="val 4770"/>
                <a:gd name="f34" fmla="val 5475"/>
                <a:gd name="f35" fmla="val 4995"/>
                <a:gd name="f36" fmla="val 5670"/>
                <a:gd name="f37" fmla="val 5085"/>
                <a:gd name="f38" fmla="val 5715"/>
                <a:gd name="f39" fmla="val 5820"/>
                <a:gd name="f40" fmla="val 6105"/>
                <a:gd name="f41" fmla="val 6255"/>
                <a:gd name="f42" fmla="val 7305"/>
                <a:gd name="f43" fmla="val 5175"/>
                <a:gd name="f44" fmla="val 7515"/>
                <a:gd name="f45" fmla="val 5100"/>
                <a:gd name="f46" fmla="val 4710"/>
                <a:gd name="f47" fmla="val 7455"/>
                <a:gd name="f48" fmla="val 7500"/>
                <a:gd name="f49" fmla="val 7425"/>
                <a:gd name="f50" fmla="val 3975"/>
                <a:gd name="f51" fmla="val 7200"/>
                <a:gd name="f52" fmla="val 3075"/>
                <a:gd name="f53" fmla="val 7095"/>
                <a:gd name="f54" fmla="val 2760"/>
                <a:gd name="f55" fmla="val 6945"/>
                <a:gd name="f56" fmla="val 2445"/>
                <a:gd name="f57" fmla="val 6825"/>
                <a:gd name="f58" fmla="val 2310"/>
                <a:gd name="f59" fmla="val 6810"/>
                <a:gd name="f60" fmla="val 2100"/>
                <a:gd name="f61" fmla="val 6840"/>
                <a:gd name="f62" fmla="val 1920"/>
                <a:gd name="f63" fmla="val 6930"/>
                <a:gd name="f64" fmla="val 1740"/>
                <a:gd name="f65" fmla="val 7125"/>
                <a:gd name="f66" fmla="val 1650"/>
                <a:gd name="f67" fmla="val 7365"/>
                <a:gd name="f68" fmla="val 1590"/>
                <a:gd name="f69" fmla="val 1470"/>
                <a:gd name="f70" fmla="val 1350"/>
                <a:gd name="f71" fmla="val 7410"/>
                <a:gd name="f72" fmla="val 1335"/>
                <a:gd name="f73" fmla="val 7230"/>
                <a:gd name="f74" fmla="val 1380"/>
                <a:gd name="f75" fmla="val 7065"/>
                <a:gd name="f76" fmla="val 6975"/>
                <a:gd name="f77" fmla="val 1245"/>
                <a:gd name="f78" fmla="val 6960"/>
                <a:gd name="f79" fmla="val 990"/>
                <a:gd name="f80" fmla="val 900"/>
                <a:gd name="f81" fmla="val 7080"/>
                <a:gd name="f82" fmla="val 750"/>
                <a:gd name="f83" fmla="val 7140"/>
                <a:gd name="f84" fmla="val 615"/>
                <a:gd name="f85" fmla="val 525"/>
                <a:gd name="f86" fmla="val 7050"/>
                <a:gd name="f87" fmla="val 465"/>
                <a:gd name="f88" fmla="val 435"/>
                <a:gd name="f89" fmla="val 405"/>
                <a:gd name="f90" fmla="val 15"/>
                <a:gd name="f91" fmla="val 6435"/>
                <a:gd name="f92" fmla="val 6405"/>
                <a:gd name="f93" fmla="val 150"/>
                <a:gd name="f94" fmla="val 6240"/>
                <a:gd name="f95" fmla="val 5940"/>
                <a:gd name="f96" fmla="val 195"/>
                <a:gd name="f97" fmla="val 5445"/>
                <a:gd name="f98" fmla="val 270"/>
                <a:gd name="f99" fmla="val 420"/>
                <a:gd name="f100" fmla="val 75"/>
                <a:gd name="f101" fmla="val 210"/>
                <a:gd name="f102" fmla="val 105"/>
                <a:gd name="f103" fmla="val 285"/>
                <a:gd name="f104" fmla="val 1545"/>
                <a:gd name="f105" fmla="val 60"/>
                <a:gd name="f106" fmla="val 1665"/>
                <a:gd name="f107" fmla="val 1755"/>
                <a:gd name="f108" fmla="val 3120"/>
                <a:gd name="f109" fmla="val 1710"/>
                <a:gd name="f110" fmla="val 3315"/>
                <a:gd name="f111" fmla="val 3390"/>
                <a:gd name="f112" fmla="val 3465"/>
                <a:gd name="f113" fmla="val 2175"/>
                <a:gd name="f114" fmla="val 3450"/>
                <a:gd name="f115" fmla="val 2340"/>
                <a:gd name="f116" fmla="val 2640"/>
                <a:gd name="f117" fmla="*/ f0 1 7530"/>
                <a:gd name="f118" fmla="*/ f1 1 5370"/>
                <a:gd name="f119" fmla="+- f4 0 f2"/>
                <a:gd name="f120" fmla="+- f3 0 f2"/>
                <a:gd name="f121" fmla="*/ f120 1 7530"/>
                <a:gd name="f122" fmla="*/ f119 1 5370"/>
                <a:gd name="f123" fmla="*/ f2 1 f121"/>
                <a:gd name="f124" fmla="*/ f3 1 f121"/>
                <a:gd name="f125" fmla="*/ f2 1 f122"/>
                <a:gd name="f126" fmla="*/ f4 1 f122"/>
                <a:gd name="f127" fmla="*/ f123 f117 1"/>
                <a:gd name="f128" fmla="*/ f124 f117 1"/>
                <a:gd name="f129" fmla="*/ f126 f118 1"/>
                <a:gd name="f130" fmla="*/ f125 f11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7" t="f130" r="f128" b="f129"/>
              <a:pathLst>
                <a:path w="7530" h="5370">
                  <a:moveTo>
                    <a:pt x="f5" y="f6"/>
                  </a:moveTo>
                  <a:lnTo>
                    <a:pt x="f7" y="f8"/>
                  </a:lnTo>
                  <a:lnTo>
                    <a:pt x="f9" y="f10"/>
                  </a:lnTo>
                  <a:lnTo>
                    <a:pt x="f11" y="f12"/>
                  </a:lnTo>
                  <a:lnTo>
                    <a:pt x="f13" y="f12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10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7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20"/>
                  </a:lnTo>
                  <a:lnTo>
                    <a:pt x="f39" y="f25"/>
                  </a:lnTo>
                  <a:lnTo>
                    <a:pt x="f40" y="f4"/>
                  </a:lnTo>
                  <a:lnTo>
                    <a:pt x="f41" y="f4"/>
                  </a:lnTo>
                  <a:lnTo>
                    <a:pt x="f42" y="f22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3" y="f46"/>
                  </a:lnTo>
                  <a:lnTo>
                    <a:pt x="f47" y="f31"/>
                  </a:lnTo>
                  <a:lnTo>
                    <a:pt x="f48" y="f2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53" y="f54"/>
                  </a:lnTo>
                  <a:lnTo>
                    <a:pt x="f55" y="f56"/>
                  </a:lnTo>
                  <a:lnTo>
                    <a:pt x="f57" y="f58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44" y="f69"/>
                  </a:lnTo>
                  <a:lnTo>
                    <a:pt x="f48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2"/>
                  </a:lnTo>
                  <a:lnTo>
                    <a:pt x="f76" y="f77"/>
                  </a:lnTo>
                  <a:lnTo>
                    <a:pt x="f78" y="f79"/>
                  </a:lnTo>
                  <a:lnTo>
                    <a:pt x="f63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65" y="f85"/>
                  </a:lnTo>
                  <a:lnTo>
                    <a:pt x="f86" y="f87"/>
                  </a:lnTo>
                  <a:lnTo>
                    <a:pt x="f55" y="f88"/>
                  </a:lnTo>
                  <a:lnTo>
                    <a:pt x="f61" y="f89"/>
                  </a:lnTo>
                  <a:lnTo>
                    <a:pt x="f61" y="f90"/>
                  </a:lnTo>
                  <a:lnTo>
                    <a:pt x="f91" y="f2"/>
                  </a:lnTo>
                  <a:lnTo>
                    <a:pt x="f92" y="f93"/>
                  </a:lnTo>
                  <a:lnTo>
                    <a:pt x="f94" y="f93"/>
                  </a:lnTo>
                  <a:lnTo>
                    <a:pt x="f95" y="f96"/>
                  </a:lnTo>
                  <a:lnTo>
                    <a:pt x="f97" y="f96"/>
                  </a:lnTo>
                  <a:lnTo>
                    <a:pt x="f4" y="f98"/>
                  </a:lnTo>
                  <a:lnTo>
                    <a:pt x="f99" y="f98"/>
                  </a:lnTo>
                  <a:lnTo>
                    <a:pt x="f88" y="f100"/>
                  </a:lnTo>
                  <a:lnTo>
                    <a:pt x="f101" y="f100"/>
                  </a:lnTo>
                  <a:lnTo>
                    <a:pt x="f102" y="f103"/>
                  </a:lnTo>
                  <a:lnTo>
                    <a:pt x="f2" y="f88"/>
                  </a:lnTo>
                  <a:lnTo>
                    <a:pt x="f2" y="f104"/>
                  </a:lnTo>
                  <a:lnTo>
                    <a:pt x="f105" y="f106"/>
                  </a:lnTo>
                  <a:lnTo>
                    <a:pt x="f93" y="f107"/>
                  </a:lnTo>
                  <a:lnTo>
                    <a:pt x="f108" y="f109"/>
                  </a:lnTo>
                  <a:lnTo>
                    <a:pt x="f110" y="f107"/>
                  </a:lnTo>
                  <a:lnTo>
                    <a:pt x="f111" y="f62"/>
                  </a:lnTo>
                  <a:lnTo>
                    <a:pt x="f112" y="f113"/>
                  </a:lnTo>
                  <a:lnTo>
                    <a:pt x="f114" y="f115"/>
                  </a:lnTo>
                  <a:lnTo>
                    <a:pt x="f5" y="f116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000000"/>
            </a:solidFill>
            <a:ln w="9363" cap="flat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0004" tIns="46798" rIns="90004" bIns="46798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751" name="Straight Connector 1072"/>
            <p:cNvSpPr/>
            <p:nvPr/>
          </p:nvSpPr>
          <p:spPr>
            <a:xfrm flipH="1">
              <a:off x="3467797" y="6743828"/>
              <a:ext cx="63358" cy="6335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41404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0004" tIns="46798" rIns="90004" bIns="46798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752" name="Straight Connector 1073"/>
            <p:cNvSpPr/>
            <p:nvPr/>
          </p:nvSpPr>
          <p:spPr>
            <a:xfrm flipH="1">
              <a:off x="3406230" y="6713945"/>
              <a:ext cx="63358" cy="6335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41404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0004" tIns="46798" rIns="90004" bIns="46798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759" name="Straight Connector 1074"/>
            <p:cNvSpPr/>
            <p:nvPr/>
          </p:nvSpPr>
          <p:spPr>
            <a:xfrm flipH="1">
              <a:off x="3534749" y="6767949"/>
              <a:ext cx="63358" cy="6335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41404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0004" tIns="46798" rIns="90004" bIns="46798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</p:grpSp>
      <p:pic>
        <p:nvPicPr>
          <p:cNvPr id="672" name="Picture 67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836" y="211010"/>
            <a:ext cx="696891" cy="950306"/>
          </a:xfrm>
          <a:prstGeom prst="rect">
            <a:avLst/>
          </a:prstGeom>
        </p:spPr>
      </p:pic>
      <p:sp>
        <p:nvSpPr>
          <p:cNvPr id="673" name="Freeform 36"/>
          <p:cNvSpPr>
            <a:spLocks/>
          </p:cNvSpPr>
          <p:nvPr/>
        </p:nvSpPr>
        <p:spPr bwMode="auto">
          <a:xfrm>
            <a:off x="7833999" y="3470977"/>
            <a:ext cx="240222" cy="434496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4" name="Freeform 36"/>
          <p:cNvSpPr>
            <a:spLocks/>
          </p:cNvSpPr>
          <p:nvPr/>
        </p:nvSpPr>
        <p:spPr bwMode="auto">
          <a:xfrm rot="5400000">
            <a:off x="7815642" y="2967337"/>
            <a:ext cx="260419" cy="384690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75" name="Group 674"/>
          <p:cNvGrpSpPr>
            <a:grpSpLocks/>
          </p:cNvGrpSpPr>
          <p:nvPr/>
        </p:nvGrpSpPr>
        <p:grpSpPr bwMode="auto">
          <a:xfrm>
            <a:off x="-1024257" y="9148127"/>
            <a:ext cx="290195" cy="283845"/>
            <a:chOff x="3654" y="7477"/>
            <a:chExt cx="378" cy="380"/>
          </a:xfrm>
        </p:grpSpPr>
        <p:sp>
          <p:nvSpPr>
            <p:cNvPr id="676" name="Rectangle 675"/>
            <p:cNvSpPr>
              <a:spLocks noChangeArrowheads="1"/>
            </p:cNvSpPr>
            <p:nvPr/>
          </p:nvSpPr>
          <p:spPr bwMode="auto">
            <a:xfrm>
              <a:off x="3654" y="7477"/>
              <a:ext cx="378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77" name="Text Box 948"/>
            <p:cNvSpPr txBox="1">
              <a:spLocks noChangeArrowheads="1"/>
            </p:cNvSpPr>
            <p:nvPr/>
          </p:nvSpPr>
          <p:spPr bwMode="auto">
            <a:xfrm>
              <a:off x="3703" y="7507"/>
              <a:ext cx="309" cy="3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8288" tIns="18288" rIns="18288" bIns="18288" anchor="t" anchorCtr="0" upright="1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dirty="0">
                  <a:effectLst/>
                  <a:latin typeface="Arial Narrow" panose="020B0606020202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P1</a:t>
              </a:r>
              <a:endPara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740547" y="2346911"/>
            <a:ext cx="248532" cy="417240"/>
            <a:chOff x="1867601" y="4020481"/>
            <a:chExt cx="248532" cy="417240"/>
          </a:xfrm>
        </p:grpSpPr>
        <p:grpSp>
          <p:nvGrpSpPr>
            <p:cNvPr id="620" name="Group 64"/>
            <p:cNvGrpSpPr/>
            <p:nvPr/>
          </p:nvGrpSpPr>
          <p:grpSpPr>
            <a:xfrm>
              <a:off x="1867601" y="4020481"/>
              <a:ext cx="245882" cy="417240"/>
              <a:chOff x="5257800" y="4572000"/>
              <a:chExt cx="245882" cy="417240"/>
            </a:xfrm>
          </p:grpSpPr>
          <p:sp>
            <p:nvSpPr>
              <p:cNvPr id="621" name="Freeform 65"/>
              <p:cNvSpPr/>
              <p:nvPr/>
            </p:nvSpPr>
            <p:spPr>
              <a:xfrm>
                <a:off x="5257800" y="4572000"/>
                <a:ext cx="245882" cy="417240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7260"/>
                  <a:gd name="f4" fmla="val 12000"/>
                  <a:gd name="f5" fmla="val 4920"/>
                  <a:gd name="f6" fmla="val 2340"/>
                  <a:gd name="f7" fmla="val 6390"/>
                  <a:gd name="f8" fmla="val 3240"/>
                  <a:gd name="f9" fmla="val 9570"/>
                  <a:gd name="f10" fmla="val 6060"/>
                  <a:gd name="f11" fmla="val 1200"/>
                  <a:gd name="f12" fmla="val 3270"/>
                  <a:gd name="f13" fmla="val 900"/>
                  <a:gd name="f14" fmla="val 2400"/>
                  <a:gd name="f15" fmla="*/ f0 1 7260"/>
                  <a:gd name="f16" fmla="*/ f1 1 12000"/>
                  <a:gd name="f17" fmla="+- f4 0 f2"/>
                  <a:gd name="f18" fmla="+- f3 0 f2"/>
                  <a:gd name="f19" fmla="*/ f18 1 7260"/>
                  <a:gd name="f20" fmla="*/ f17 1 12000"/>
                  <a:gd name="f21" fmla="*/ f2 1 f19"/>
                  <a:gd name="f22" fmla="*/ f3 1 f19"/>
                  <a:gd name="f23" fmla="*/ f2 1 f20"/>
                  <a:gd name="f24" fmla="*/ f4 1 f20"/>
                  <a:gd name="f25" fmla="*/ f21 f15 1"/>
                  <a:gd name="f26" fmla="*/ f22 f15 1"/>
                  <a:gd name="f27" fmla="*/ f24 f16 1"/>
                  <a:gd name="f28" fmla="*/ f23 f1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5" t="f28" r="f26" b="f27"/>
                <a:pathLst>
                  <a:path w="7260" h="12000">
                    <a:moveTo>
                      <a:pt x="f5" y="f2"/>
                    </a:moveTo>
                    <a:lnTo>
                      <a:pt x="f5" y="f6"/>
                    </a:lnTo>
                    <a:lnTo>
                      <a:pt x="f7" y="f6"/>
                    </a:lnTo>
                    <a:lnTo>
                      <a:pt x="f3" y="f8"/>
                    </a:lnTo>
                    <a:lnTo>
                      <a:pt x="f3" y="f9"/>
                    </a:lnTo>
                    <a:lnTo>
                      <a:pt x="f10" y="f4"/>
                    </a:lnTo>
                    <a:lnTo>
                      <a:pt x="f11" y="f4"/>
                    </a:lnTo>
                    <a:lnTo>
                      <a:pt x="f2" y="f9"/>
                    </a:lnTo>
                    <a:lnTo>
                      <a:pt x="f2" y="f12"/>
                    </a:lnTo>
                    <a:lnTo>
                      <a:pt x="f13" y="f6"/>
                    </a:lnTo>
                    <a:lnTo>
                      <a:pt x="f14" y="f6"/>
                    </a:lnTo>
                    <a:lnTo>
                      <a:pt x="f14" y="f2"/>
                    </a:lnTo>
                    <a:lnTo>
                      <a:pt x="f5" y="f2"/>
                    </a:lnTo>
                    <a:close/>
                  </a:path>
                </a:pathLst>
              </a:custGeom>
              <a:solidFill>
                <a:srgbClr val="CD9863"/>
              </a:solidFill>
              <a:ln w="9363" cap="flat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0004" tIns="46798" rIns="90004" bIns="46798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rial" pitchFamily="18"/>
                  <a:ea typeface="SimSun" pitchFamily="2"/>
                  <a:cs typeface="Mangal" pitchFamily="2"/>
                </a:endParaRPr>
              </a:p>
            </p:txBody>
          </p:sp>
          <p:sp>
            <p:nvSpPr>
              <p:cNvPr id="622" name="Freeform 66"/>
              <p:cNvSpPr/>
              <p:nvPr/>
            </p:nvSpPr>
            <p:spPr>
              <a:xfrm>
                <a:off x="5259601" y="4573801"/>
                <a:ext cx="241922" cy="413281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7140"/>
                  <a:gd name="f4" fmla="val 11880"/>
                  <a:gd name="f5" fmla="val 3240"/>
                  <a:gd name="f6" fmla="val 9450"/>
                  <a:gd name="f7" fmla="val 5940"/>
                  <a:gd name="f8" fmla="val 1200"/>
                  <a:gd name="f9" fmla="val 9510"/>
                  <a:gd name="f10" fmla="val 3270"/>
                  <a:gd name="f11" fmla="val 840"/>
                  <a:gd name="f12" fmla="val 2340"/>
                  <a:gd name="f13" fmla="val 2400"/>
                  <a:gd name="f14" fmla="val 4800"/>
                  <a:gd name="f15" fmla="val 6300"/>
                  <a:gd name="f16" fmla="*/ f0 1 7140"/>
                  <a:gd name="f17" fmla="*/ f1 1 11880"/>
                  <a:gd name="f18" fmla="+- f4 0 f2"/>
                  <a:gd name="f19" fmla="+- f3 0 f2"/>
                  <a:gd name="f20" fmla="*/ f19 1 7140"/>
                  <a:gd name="f21" fmla="*/ f18 1 11880"/>
                  <a:gd name="f22" fmla="*/ f2 1 f20"/>
                  <a:gd name="f23" fmla="*/ f3 1 f20"/>
                  <a:gd name="f24" fmla="*/ f2 1 f21"/>
                  <a:gd name="f25" fmla="*/ f4 1 f21"/>
                  <a:gd name="f26" fmla="*/ f22 f16 1"/>
                  <a:gd name="f27" fmla="*/ f23 f16 1"/>
                  <a:gd name="f28" fmla="*/ f25 f17 1"/>
                  <a:gd name="f29" fmla="*/ f24 f17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6" t="f29" r="f27" b="f28"/>
                <a:pathLst>
                  <a:path w="7140" h="11880">
                    <a:moveTo>
                      <a:pt x="f3" y="f5"/>
                    </a:moveTo>
                    <a:lnTo>
                      <a:pt x="f3" y="f6"/>
                    </a:lnTo>
                    <a:lnTo>
                      <a:pt x="f7" y="f4"/>
                    </a:lnTo>
                    <a:lnTo>
                      <a:pt x="f8" y="f4"/>
                    </a:lnTo>
                    <a:lnTo>
                      <a:pt x="f2" y="f9"/>
                    </a:lnTo>
                    <a:lnTo>
                      <a:pt x="f2" y="f10"/>
                    </a:lnTo>
                    <a:lnTo>
                      <a:pt x="f11" y="f12"/>
                    </a:lnTo>
                    <a:lnTo>
                      <a:pt x="f13" y="f12"/>
                    </a:lnTo>
                    <a:lnTo>
                      <a:pt x="f13" y="f2"/>
                    </a:lnTo>
                    <a:lnTo>
                      <a:pt x="f14" y="f2"/>
                    </a:lnTo>
                    <a:lnTo>
                      <a:pt x="f14" y="f12"/>
                    </a:lnTo>
                    <a:lnTo>
                      <a:pt x="f15" y="f12"/>
                    </a:lnTo>
                    <a:lnTo>
                      <a:pt x="f3" y="f5"/>
                    </a:lnTo>
                    <a:close/>
                  </a:path>
                </a:pathLst>
              </a:custGeom>
              <a:solidFill>
                <a:srgbClr val="CD9863"/>
              </a:solidFill>
              <a:ln w="9363" cap="flat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0004" tIns="46798" rIns="90004" bIns="46798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rial" pitchFamily="18"/>
                  <a:ea typeface="SimSun" pitchFamily="2"/>
                  <a:cs typeface="Mangal" pitchFamily="2"/>
                </a:endParaRPr>
              </a:p>
            </p:txBody>
          </p:sp>
          <p:sp>
            <p:nvSpPr>
              <p:cNvPr id="623" name="Freeform 67"/>
              <p:cNvSpPr/>
              <p:nvPr/>
            </p:nvSpPr>
            <p:spPr>
              <a:xfrm>
                <a:off x="5354278" y="4587124"/>
                <a:ext cx="54717" cy="27002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1620"/>
                  <a:gd name="f4" fmla="val 780"/>
                  <a:gd name="f5" fmla="*/ f0 1 1620"/>
                  <a:gd name="f6" fmla="*/ f1 1 780"/>
                  <a:gd name="f7" fmla="+- f4 0 f2"/>
                  <a:gd name="f8" fmla="+- f3 0 f2"/>
                  <a:gd name="f9" fmla="*/ f8 1 1620"/>
                  <a:gd name="f10" fmla="*/ f7 1 780"/>
                  <a:gd name="f11" fmla="*/ f2 1 f9"/>
                  <a:gd name="f12" fmla="*/ f3 1 f9"/>
                  <a:gd name="f13" fmla="*/ f2 1 f10"/>
                  <a:gd name="f14" fmla="*/ f4 1 f10"/>
                  <a:gd name="f15" fmla="*/ f11 f5 1"/>
                  <a:gd name="f16" fmla="*/ f12 f5 1"/>
                  <a:gd name="f17" fmla="*/ f14 f6 1"/>
                  <a:gd name="f18" fmla="*/ f13 f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5" t="f18" r="f16" b="f17"/>
                <a:pathLst>
                  <a:path w="1620" h="780">
                    <a:moveTo>
                      <a:pt x="f2" y="f4"/>
                    </a:moveTo>
                    <a:lnTo>
                      <a:pt x="f2" y="f2"/>
                    </a:lnTo>
                    <a:lnTo>
                      <a:pt x="f3" y="f2"/>
                    </a:lnTo>
                    <a:lnTo>
                      <a:pt x="f3" y="f4"/>
                    </a:lnTo>
                    <a:lnTo>
                      <a:pt x="f2" y="f4"/>
                    </a:lnTo>
                    <a:close/>
                  </a:path>
                </a:pathLst>
              </a:custGeom>
              <a:solidFill>
                <a:srgbClr val="CD9863"/>
              </a:solidFill>
              <a:ln w="9363" cap="flat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0004" tIns="46798" rIns="90004" bIns="46798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rial" pitchFamily="18"/>
                  <a:ea typeface="SimSun" pitchFamily="2"/>
                  <a:cs typeface="Mangal" pitchFamily="2"/>
                </a:endParaRPr>
              </a:p>
            </p:txBody>
          </p:sp>
          <p:sp>
            <p:nvSpPr>
              <p:cNvPr id="624" name="Freeform 68"/>
              <p:cNvSpPr/>
              <p:nvPr/>
            </p:nvSpPr>
            <p:spPr>
              <a:xfrm>
                <a:off x="5297759" y="4655155"/>
                <a:ext cx="163796" cy="246238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840"/>
                  <a:gd name="f4" fmla="val 7080"/>
                  <a:gd name="f5" fmla="val 3680"/>
                  <a:gd name="f6" fmla="val 760"/>
                  <a:gd name="f7" fmla="val 5260"/>
                  <a:gd name="f8" fmla="val 4060"/>
                  <a:gd name="f9" fmla="val 880"/>
                  <a:gd name="f10" fmla="val 5300"/>
                  <a:gd name="f11" fmla="val 740"/>
                  <a:gd name="f12" fmla="val 1280"/>
                  <a:gd name="f13" fmla="*/ f0 1 4840"/>
                  <a:gd name="f14" fmla="*/ f1 1 7080"/>
                  <a:gd name="f15" fmla="+- f4 0 f2"/>
                  <a:gd name="f16" fmla="+- f3 0 f2"/>
                  <a:gd name="f17" fmla="*/ f16 1 4840"/>
                  <a:gd name="f18" fmla="*/ f15 1 7080"/>
                  <a:gd name="f19" fmla="*/ f2 1 f17"/>
                  <a:gd name="f20" fmla="*/ f3 1 f17"/>
                  <a:gd name="f21" fmla="*/ f2 1 f18"/>
                  <a:gd name="f22" fmla="*/ f4 1 f18"/>
                  <a:gd name="f23" fmla="*/ f19 f13 1"/>
                  <a:gd name="f24" fmla="*/ f20 f13 1"/>
                  <a:gd name="f25" fmla="*/ f22 f14 1"/>
                  <a:gd name="f26" fmla="*/ f21 f14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3" t="f26" r="f24" b="f25"/>
                <a:pathLst>
                  <a:path w="4840" h="7080">
                    <a:moveTo>
                      <a:pt x="f5" y="f2"/>
                    </a:moveTo>
                    <a:lnTo>
                      <a:pt x="f3" y="f6"/>
                    </a:lnTo>
                    <a:lnTo>
                      <a:pt x="f3" y="f7"/>
                    </a:lnTo>
                    <a:lnTo>
                      <a:pt x="f8" y="f4"/>
                    </a:lnTo>
                    <a:lnTo>
                      <a:pt x="f9" y="f4"/>
                    </a:lnTo>
                    <a:lnTo>
                      <a:pt x="f2" y="f10"/>
                    </a:lnTo>
                    <a:lnTo>
                      <a:pt x="f2" y="f11"/>
                    </a:lnTo>
                    <a:lnTo>
                      <a:pt x="f12" y="f2"/>
                    </a:lnTo>
                    <a:lnTo>
                      <a:pt x="f5" y="f2"/>
                    </a:lnTo>
                    <a:close/>
                  </a:path>
                </a:pathLst>
              </a:custGeom>
              <a:solidFill>
                <a:srgbClr val="CD9863"/>
              </a:solidFill>
              <a:ln w="9363" cap="flat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0004" tIns="46798" rIns="90004" bIns="46798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rial" pitchFamily="18"/>
                  <a:ea typeface="SimSun" pitchFamily="2"/>
                  <a:cs typeface="Mangal" pitchFamily="2"/>
                </a:endParaRPr>
              </a:p>
            </p:txBody>
          </p:sp>
          <p:sp>
            <p:nvSpPr>
              <p:cNvPr id="625" name="Freeform 69"/>
              <p:cNvSpPr/>
              <p:nvPr/>
            </p:nvSpPr>
            <p:spPr>
              <a:xfrm>
                <a:off x="5340598" y="4682157"/>
                <a:ext cx="81719" cy="152997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414"/>
                  <a:gd name="f4" fmla="val 4402"/>
                  <a:gd name="f5" fmla="*/ f0 1 2414"/>
                  <a:gd name="f6" fmla="*/ f1 1 4402"/>
                  <a:gd name="f7" fmla="+- f4 0 f2"/>
                  <a:gd name="f8" fmla="+- f3 0 f2"/>
                  <a:gd name="f9" fmla="*/ f8 1 2414"/>
                  <a:gd name="f10" fmla="*/ f7 1 4402"/>
                  <a:gd name="f11" fmla="*/ f2 1 f9"/>
                  <a:gd name="f12" fmla="*/ f3 1 f9"/>
                  <a:gd name="f13" fmla="*/ f2 1 f10"/>
                  <a:gd name="f14" fmla="*/ f4 1 f10"/>
                  <a:gd name="f15" fmla="*/ f11 f5 1"/>
                  <a:gd name="f16" fmla="*/ f12 f5 1"/>
                  <a:gd name="f17" fmla="*/ f14 f6 1"/>
                  <a:gd name="f18" fmla="*/ f13 f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5" t="f18" r="f16" b="f17"/>
                <a:pathLst>
                  <a:path w="2414" h="4402">
                    <a:moveTo>
                      <a:pt x="f2" y="f2"/>
                    </a:moveTo>
                    <a:lnTo>
                      <a:pt x="f3" y="f2"/>
                    </a:lnTo>
                    <a:lnTo>
                      <a:pt x="f3" y="f4"/>
                    </a:lnTo>
                    <a:lnTo>
                      <a:pt x="f2" y="f4"/>
                    </a:lnTo>
                    <a:lnTo>
                      <a:pt x="f2" y="f2"/>
                    </a:lnTo>
                    <a:close/>
                  </a:path>
                </a:pathLst>
              </a:custGeom>
              <a:solidFill>
                <a:srgbClr val="CD9863"/>
              </a:solidFill>
              <a:ln w="9363" cap="flat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0004" tIns="46798" rIns="90004" bIns="46798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rial" pitchFamily="18"/>
                  <a:ea typeface="SimSun" pitchFamily="2"/>
                  <a:cs typeface="Mangal" pitchFamily="2"/>
                </a:endParaRPr>
              </a:p>
            </p:txBody>
          </p:sp>
        </p:grpSp>
        <p:sp>
          <p:nvSpPr>
            <p:cNvPr id="683" name="Freeform 169"/>
            <p:cNvSpPr>
              <a:spLocks/>
            </p:cNvSpPr>
            <p:nvPr/>
          </p:nvSpPr>
          <p:spPr bwMode="auto">
            <a:xfrm>
              <a:off x="1867601" y="4218188"/>
              <a:ext cx="248532" cy="218454"/>
            </a:xfrm>
            <a:custGeom>
              <a:avLst/>
              <a:gdLst>
                <a:gd name="T0" fmla="*/ 2 w 182"/>
                <a:gd name="T1" fmla="*/ 0 h 142"/>
                <a:gd name="T2" fmla="*/ 180 w 182"/>
                <a:gd name="T3" fmla="*/ 0 h 142"/>
                <a:gd name="T4" fmla="*/ 182 w 182"/>
                <a:gd name="T5" fmla="*/ 75 h 142"/>
                <a:gd name="T6" fmla="*/ 146 w 182"/>
                <a:gd name="T7" fmla="*/ 142 h 142"/>
                <a:gd name="T8" fmla="*/ 35 w 182"/>
                <a:gd name="T9" fmla="*/ 142 h 142"/>
                <a:gd name="T10" fmla="*/ 0 w 182"/>
                <a:gd name="T11" fmla="*/ 78 h 142"/>
                <a:gd name="T12" fmla="*/ 2 w 182"/>
                <a:gd name="T13" fmla="*/ 0 h 1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2"/>
                <a:gd name="T22" fmla="*/ 0 h 142"/>
                <a:gd name="T23" fmla="*/ 182 w 182"/>
                <a:gd name="T24" fmla="*/ 142 h 14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2" h="142">
                  <a:moveTo>
                    <a:pt x="2" y="0"/>
                  </a:moveTo>
                  <a:lnTo>
                    <a:pt x="180" y="0"/>
                  </a:lnTo>
                  <a:lnTo>
                    <a:pt x="182" y="75"/>
                  </a:lnTo>
                  <a:lnTo>
                    <a:pt x="146" y="142"/>
                  </a:lnTo>
                  <a:lnTo>
                    <a:pt x="35" y="142"/>
                  </a:lnTo>
                  <a:lnTo>
                    <a:pt x="0" y="78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678" name="Straight Connector 677"/>
          <p:cNvCxnSpPr/>
          <p:nvPr/>
        </p:nvCxnSpPr>
        <p:spPr>
          <a:xfrm flipH="1">
            <a:off x="-549960" y="2099132"/>
            <a:ext cx="261" cy="2813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9" name="Straight Connector 678"/>
          <p:cNvCxnSpPr/>
          <p:nvPr/>
        </p:nvCxnSpPr>
        <p:spPr>
          <a:xfrm flipH="1">
            <a:off x="-385686" y="3113053"/>
            <a:ext cx="155914" cy="265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0" name="Straight Connector 679"/>
          <p:cNvCxnSpPr/>
          <p:nvPr/>
        </p:nvCxnSpPr>
        <p:spPr>
          <a:xfrm>
            <a:off x="-538808" y="2702577"/>
            <a:ext cx="203739" cy="2736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752408" y="4187042"/>
            <a:ext cx="298730" cy="40846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2755900" y="8166100"/>
            <a:ext cx="393700" cy="1271588"/>
            <a:chOff x="1296" y="5072"/>
            <a:chExt cx="248" cy="801"/>
          </a:xfrm>
        </p:grpSpPr>
        <p:grpSp>
          <p:nvGrpSpPr>
            <p:cNvPr id="4048" name="Group 3"/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4052" name="Group 4"/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4056" name="Line 5"/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57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058" name="Group 7"/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4059" name="Freeform 8"/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564 w 89"/>
                      <a:gd name="T1" fmla="*/ 3 h 328"/>
                      <a:gd name="T2" fmla="*/ 1201 w 89"/>
                      <a:gd name="T3" fmla="*/ 0 h 328"/>
                      <a:gd name="T4" fmla="*/ 1201 w 89"/>
                      <a:gd name="T5" fmla="*/ 3 h 328"/>
                      <a:gd name="T6" fmla="*/ 1462 w 89"/>
                      <a:gd name="T7" fmla="*/ 3 h 328"/>
                      <a:gd name="T8" fmla="*/ 1643 w 89"/>
                      <a:gd name="T9" fmla="*/ 3 h 328"/>
                      <a:gd name="T10" fmla="*/ 1643 w 89"/>
                      <a:gd name="T11" fmla="*/ 8 h 328"/>
                      <a:gd name="T12" fmla="*/ 1393 w 89"/>
                      <a:gd name="T13" fmla="*/ 10 h 328"/>
                      <a:gd name="T14" fmla="*/ 398 w 89"/>
                      <a:gd name="T15" fmla="*/ 10 h 328"/>
                      <a:gd name="T16" fmla="*/ 0 w 89"/>
                      <a:gd name="T17" fmla="*/ 9 h 328"/>
                      <a:gd name="T18" fmla="*/ 0 w 89"/>
                      <a:gd name="T19" fmla="*/ 3 h 328"/>
                      <a:gd name="T20" fmla="*/ 280 w 89"/>
                      <a:gd name="T21" fmla="*/ 3 h 328"/>
                      <a:gd name="T22" fmla="*/ 589 w 89"/>
                      <a:gd name="T23" fmla="*/ 3 h 328"/>
                      <a:gd name="T24" fmla="*/ 589 w 89"/>
                      <a:gd name="T25" fmla="*/ 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060" name="Freeform 9"/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053" name="Group 10"/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4054" name="Freeform 11"/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55" name="Freeform 12"/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49" name="Group 13"/>
            <p:cNvGrpSpPr>
              <a:grpSpLocks/>
            </p:cNvGrpSpPr>
            <p:nvPr/>
          </p:nvGrpSpPr>
          <p:grpSpPr bwMode="auto">
            <a:xfrm>
              <a:off x="1296" y="5072"/>
              <a:ext cx="248" cy="801"/>
              <a:chOff x="2496" y="4380"/>
              <a:chExt cx="236" cy="690"/>
            </a:xfrm>
          </p:grpSpPr>
          <p:sp>
            <p:nvSpPr>
              <p:cNvPr id="4050" name="AutoShape 14"/>
              <p:cNvSpPr>
                <a:spLocks noChangeArrowheads="1"/>
              </p:cNvSpPr>
              <p:nvPr/>
            </p:nvSpPr>
            <p:spPr bwMode="auto">
              <a:xfrm>
                <a:off x="2496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51" name="AutoShape 15"/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sp>
        <p:nvSpPr>
          <p:cNvPr id="3075" name="Rectangle 16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3076" name="Rectangle 17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grpSp>
        <p:nvGrpSpPr>
          <p:cNvPr id="3077" name="Group 18"/>
          <p:cNvGrpSpPr>
            <a:grpSpLocks/>
          </p:cNvGrpSpPr>
          <p:nvPr/>
        </p:nvGrpSpPr>
        <p:grpSpPr bwMode="auto">
          <a:xfrm>
            <a:off x="5410200" y="3276600"/>
            <a:ext cx="430213" cy="617538"/>
            <a:chOff x="3408" y="2064"/>
            <a:chExt cx="271" cy="389"/>
          </a:xfrm>
        </p:grpSpPr>
        <p:sp>
          <p:nvSpPr>
            <p:cNvPr id="4046" name="Freeform 19"/>
            <p:cNvSpPr>
              <a:spLocks/>
            </p:cNvSpPr>
            <p:nvPr/>
          </p:nvSpPr>
          <p:spPr bwMode="auto">
            <a:xfrm>
              <a:off x="3408" y="2064"/>
              <a:ext cx="271" cy="389"/>
            </a:xfrm>
            <a:custGeom>
              <a:avLst/>
              <a:gdLst>
                <a:gd name="T0" fmla="*/ 197 w 264"/>
                <a:gd name="T1" fmla="*/ 1678 h 366"/>
                <a:gd name="T2" fmla="*/ 312 w 264"/>
                <a:gd name="T3" fmla="*/ 1516 h 366"/>
                <a:gd name="T4" fmla="*/ 496 w 264"/>
                <a:gd name="T5" fmla="*/ 750 h 366"/>
                <a:gd name="T6" fmla="*/ 496 w 264"/>
                <a:gd name="T7" fmla="*/ 575 h 366"/>
                <a:gd name="T8" fmla="*/ 437 w 264"/>
                <a:gd name="T9" fmla="*/ 467 h 366"/>
                <a:gd name="T10" fmla="*/ 508 w 264"/>
                <a:gd name="T11" fmla="*/ 165 h 366"/>
                <a:gd name="T12" fmla="*/ 381 w 264"/>
                <a:gd name="T13" fmla="*/ 0 h 366"/>
                <a:gd name="T14" fmla="*/ 323 w 264"/>
                <a:gd name="T15" fmla="*/ 275 h 366"/>
                <a:gd name="T16" fmla="*/ 255 w 264"/>
                <a:gd name="T17" fmla="*/ 197 h 366"/>
                <a:gd name="T18" fmla="*/ 172 w 264"/>
                <a:gd name="T19" fmla="*/ 303 h 366"/>
                <a:gd name="T20" fmla="*/ 0 w 264"/>
                <a:gd name="T21" fmla="*/ 1098 h 366"/>
                <a:gd name="T22" fmla="*/ 6 w 264"/>
                <a:gd name="T23" fmla="*/ 1401 h 366"/>
                <a:gd name="T24" fmla="*/ 197 w 264"/>
                <a:gd name="T25" fmla="*/ 1678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7" name="Freeform 20"/>
            <p:cNvSpPr>
              <a:spLocks/>
            </p:cNvSpPr>
            <p:nvPr/>
          </p:nvSpPr>
          <p:spPr bwMode="auto">
            <a:xfrm>
              <a:off x="3414" y="2198"/>
              <a:ext cx="259" cy="255"/>
            </a:xfrm>
            <a:custGeom>
              <a:avLst/>
              <a:gdLst>
                <a:gd name="T0" fmla="*/ 0 w 259"/>
                <a:gd name="T1" fmla="*/ 185 h 255"/>
                <a:gd name="T2" fmla="*/ 68 w 259"/>
                <a:gd name="T3" fmla="*/ 133 h 255"/>
                <a:gd name="T4" fmla="*/ 259 w 259"/>
                <a:gd name="T5" fmla="*/ 0 h 255"/>
                <a:gd name="T6" fmla="*/ 259 w 259"/>
                <a:gd name="T7" fmla="*/ 38 h 255"/>
                <a:gd name="T8" fmla="*/ 160 w 259"/>
                <a:gd name="T9" fmla="*/ 223 h 255"/>
                <a:gd name="T10" fmla="*/ 99 w 259"/>
                <a:gd name="T11" fmla="*/ 255 h 255"/>
                <a:gd name="T12" fmla="*/ 0 w 259"/>
                <a:gd name="T13" fmla="*/ 185 h 2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9"/>
                <a:gd name="T22" fmla="*/ 0 h 255"/>
                <a:gd name="T23" fmla="*/ 259 w 259"/>
                <a:gd name="T24" fmla="*/ 255 h 2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9" h="255">
                  <a:moveTo>
                    <a:pt x="0" y="185"/>
                  </a:moveTo>
                  <a:lnTo>
                    <a:pt x="68" y="133"/>
                  </a:lnTo>
                  <a:lnTo>
                    <a:pt x="259" y="0"/>
                  </a:lnTo>
                  <a:lnTo>
                    <a:pt x="259" y="38"/>
                  </a:lnTo>
                  <a:lnTo>
                    <a:pt x="160" y="223"/>
                  </a:lnTo>
                  <a:lnTo>
                    <a:pt x="99" y="25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8" name="Group 21"/>
          <p:cNvGrpSpPr>
            <a:grpSpLocks/>
          </p:cNvGrpSpPr>
          <p:nvPr/>
        </p:nvGrpSpPr>
        <p:grpSpPr bwMode="auto">
          <a:xfrm>
            <a:off x="292100" y="431800"/>
            <a:ext cx="185738" cy="660400"/>
            <a:chOff x="5403" y="3457"/>
            <a:chExt cx="209" cy="755"/>
          </a:xfrm>
        </p:grpSpPr>
        <p:sp>
          <p:nvSpPr>
            <p:cNvPr id="4039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40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41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2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43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44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45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079" name="Group 29"/>
          <p:cNvGrpSpPr>
            <a:grpSpLocks/>
          </p:cNvGrpSpPr>
          <p:nvPr/>
        </p:nvGrpSpPr>
        <p:grpSpPr bwMode="auto">
          <a:xfrm>
            <a:off x="838200" y="381000"/>
            <a:ext cx="287338" cy="790575"/>
            <a:chOff x="528" y="240"/>
            <a:chExt cx="181" cy="498"/>
          </a:xfrm>
        </p:grpSpPr>
        <p:sp>
          <p:nvSpPr>
            <p:cNvPr id="4036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7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8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0" name="Group 33"/>
          <p:cNvGrpSpPr>
            <a:grpSpLocks/>
          </p:cNvGrpSpPr>
          <p:nvPr/>
        </p:nvGrpSpPr>
        <p:grpSpPr bwMode="auto">
          <a:xfrm>
            <a:off x="1219200" y="381000"/>
            <a:ext cx="290513" cy="787400"/>
            <a:chOff x="2244" y="2118"/>
            <a:chExt cx="181" cy="499"/>
          </a:xfrm>
        </p:grpSpPr>
        <p:sp>
          <p:nvSpPr>
            <p:cNvPr id="4033" name="Line 34"/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4" name="Line 35"/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5" name="Freeform 36"/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1" name="Group 37"/>
          <p:cNvGrpSpPr>
            <a:grpSpLocks/>
          </p:cNvGrpSpPr>
          <p:nvPr/>
        </p:nvGrpSpPr>
        <p:grpSpPr bwMode="auto">
          <a:xfrm>
            <a:off x="1600200" y="381000"/>
            <a:ext cx="285750" cy="781050"/>
            <a:chOff x="2496" y="2112"/>
            <a:chExt cx="181" cy="499"/>
          </a:xfrm>
        </p:grpSpPr>
        <p:sp>
          <p:nvSpPr>
            <p:cNvPr id="4027" name="Line 38"/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28" name="Line 39"/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29" name="Group 40"/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4030" name="Freeform 4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31" name="Line 4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32" name="Line 4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2" name="Group 44"/>
          <p:cNvGrpSpPr>
            <a:grpSpLocks/>
          </p:cNvGrpSpPr>
          <p:nvPr/>
        </p:nvGrpSpPr>
        <p:grpSpPr bwMode="auto">
          <a:xfrm>
            <a:off x="3124200" y="381000"/>
            <a:ext cx="287338" cy="787400"/>
            <a:chOff x="1756" y="2113"/>
            <a:chExt cx="181" cy="499"/>
          </a:xfrm>
        </p:grpSpPr>
        <p:sp>
          <p:nvSpPr>
            <p:cNvPr id="4021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22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23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4024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5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6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3" name="Group 51"/>
          <p:cNvGrpSpPr>
            <a:grpSpLocks/>
          </p:cNvGrpSpPr>
          <p:nvPr/>
        </p:nvGrpSpPr>
        <p:grpSpPr bwMode="auto">
          <a:xfrm>
            <a:off x="549275" y="635000"/>
            <a:ext cx="141288" cy="460375"/>
            <a:chOff x="5403" y="3457"/>
            <a:chExt cx="209" cy="755"/>
          </a:xfrm>
        </p:grpSpPr>
        <p:sp>
          <p:nvSpPr>
            <p:cNvPr id="4014" name="Oval 5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15" name="Oval 5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16" name="Freeform 5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17" name="Rectangle 5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18" name="Rectangle 5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19" name="Rectangle 5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0" name="Rectangle 5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084" name="Freeform 59"/>
          <p:cNvSpPr>
            <a:spLocks/>
          </p:cNvSpPr>
          <p:nvPr/>
        </p:nvSpPr>
        <p:spPr bwMode="auto">
          <a:xfrm rot="3268899">
            <a:off x="6515894" y="33139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085" name="Group 60"/>
          <p:cNvGrpSpPr>
            <a:grpSpLocks/>
          </p:cNvGrpSpPr>
          <p:nvPr/>
        </p:nvGrpSpPr>
        <p:grpSpPr bwMode="auto">
          <a:xfrm>
            <a:off x="3429000" y="3352800"/>
            <a:ext cx="563563" cy="774700"/>
            <a:chOff x="3456" y="2064"/>
            <a:chExt cx="355" cy="488"/>
          </a:xfrm>
        </p:grpSpPr>
        <p:sp>
          <p:nvSpPr>
            <p:cNvPr id="4008" name="Freeform 61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7635 w 180"/>
                <a:gd name="T1" fmla="*/ 0 h 265"/>
                <a:gd name="T2" fmla="*/ 9506 w 180"/>
                <a:gd name="T3" fmla="*/ 992 h 265"/>
                <a:gd name="T4" fmla="*/ 8585 w 180"/>
                <a:gd name="T5" fmla="*/ 2997 h 265"/>
                <a:gd name="T6" fmla="*/ 9447 w 180"/>
                <a:gd name="T7" fmla="*/ 3865 h 265"/>
                <a:gd name="T8" fmla="*/ 9590 w 180"/>
                <a:gd name="T9" fmla="*/ 5523 h 265"/>
                <a:gd name="T10" fmla="*/ 5547 w 180"/>
                <a:gd name="T11" fmla="*/ 12498 h 265"/>
                <a:gd name="T12" fmla="*/ 3402 w 180"/>
                <a:gd name="T13" fmla="*/ 13386 h 265"/>
                <a:gd name="T14" fmla="*/ 0 w 180"/>
                <a:gd name="T15" fmla="*/ 11578 h 265"/>
                <a:gd name="T16" fmla="*/ 314 w 180"/>
                <a:gd name="T17" fmla="*/ 8717 h 265"/>
                <a:gd name="T18" fmla="*/ 3712 w 180"/>
                <a:gd name="T19" fmla="*/ 2450 h 265"/>
                <a:gd name="T20" fmla="*/ 5172 w 180"/>
                <a:gd name="T21" fmla="*/ 1856 h 265"/>
                <a:gd name="T22" fmla="*/ 6294 w 180"/>
                <a:gd name="T23" fmla="*/ 2064 h 265"/>
                <a:gd name="T24" fmla="*/ 7471 w 180"/>
                <a:gd name="T25" fmla="*/ 1 h 265"/>
                <a:gd name="T26" fmla="*/ 7635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9" name="Freeform 62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3 w 173"/>
                <a:gd name="T3" fmla="*/ 0 h 375"/>
                <a:gd name="T4" fmla="*/ 3 w 173"/>
                <a:gd name="T5" fmla="*/ 3 h 375"/>
                <a:gd name="T6" fmla="*/ 3 w 173"/>
                <a:gd name="T7" fmla="*/ 3 h 375"/>
                <a:gd name="T8" fmla="*/ 3 w 173"/>
                <a:gd name="T9" fmla="*/ 3 h 375"/>
                <a:gd name="T10" fmla="*/ 3 w 173"/>
                <a:gd name="T11" fmla="*/ 9 h 375"/>
                <a:gd name="T12" fmla="*/ 3 w 173"/>
                <a:gd name="T13" fmla="*/ 11 h 375"/>
                <a:gd name="T14" fmla="*/ 3 w 173"/>
                <a:gd name="T15" fmla="*/ 12 h 375"/>
                <a:gd name="T16" fmla="*/ 0 w 173"/>
                <a:gd name="T17" fmla="*/ 10 h 375"/>
                <a:gd name="T18" fmla="*/ 0 w 173"/>
                <a:gd name="T19" fmla="*/ 4 h 375"/>
                <a:gd name="T20" fmla="*/ 3 w 173"/>
                <a:gd name="T21" fmla="*/ 3 h 375"/>
                <a:gd name="T22" fmla="*/ 3 w 173"/>
                <a:gd name="T23" fmla="*/ 3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010" name="Group 63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4011" name="Line 64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12" name="Line 65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13" name="Freeform 66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6" name="Group 107"/>
          <p:cNvGrpSpPr>
            <a:grpSpLocks/>
          </p:cNvGrpSpPr>
          <p:nvPr/>
        </p:nvGrpSpPr>
        <p:grpSpPr bwMode="auto">
          <a:xfrm>
            <a:off x="6019800" y="3276600"/>
            <a:ext cx="284163" cy="547688"/>
            <a:chOff x="3792" y="2064"/>
            <a:chExt cx="179" cy="345"/>
          </a:xfrm>
        </p:grpSpPr>
        <p:sp>
          <p:nvSpPr>
            <p:cNvPr id="4006" name="Freeform 108"/>
            <p:cNvSpPr>
              <a:spLocks/>
            </p:cNvSpPr>
            <p:nvPr/>
          </p:nvSpPr>
          <p:spPr bwMode="auto">
            <a:xfrm rot="1911208">
              <a:off x="3792" y="2064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7" name="Freeform 109"/>
            <p:cNvSpPr>
              <a:spLocks/>
            </p:cNvSpPr>
            <p:nvPr/>
          </p:nvSpPr>
          <p:spPr bwMode="auto">
            <a:xfrm rot="1911208">
              <a:off x="3800" y="2156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7" name="Group 110"/>
          <p:cNvGrpSpPr>
            <a:grpSpLocks/>
          </p:cNvGrpSpPr>
          <p:nvPr/>
        </p:nvGrpSpPr>
        <p:grpSpPr bwMode="auto">
          <a:xfrm rot="-2670905">
            <a:off x="6099175" y="4622800"/>
            <a:ext cx="311150" cy="550863"/>
            <a:chOff x="4032" y="2976"/>
            <a:chExt cx="207" cy="388"/>
          </a:xfrm>
        </p:grpSpPr>
        <p:sp>
          <p:nvSpPr>
            <p:cNvPr id="4004" name="Freeform 111"/>
            <p:cNvSpPr>
              <a:spLocks/>
            </p:cNvSpPr>
            <p:nvPr/>
          </p:nvSpPr>
          <p:spPr bwMode="auto">
            <a:xfrm flipH="1">
              <a:off x="4032" y="2976"/>
              <a:ext cx="207" cy="388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2 h 517"/>
                <a:gd name="T6" fmla="*/ 1 w 277"/>
                <a:gd name="T7" fmla="*/ 2 h 517"/>
                <a:gd name="T8" fmla="*/ 1 w 277"/>
                <a:gd name="T9" fmla="*/ 2 h 517"/>
                <a:gd name="T10" fmla="*/ 1 w 277"/>
                <a:gd name="T11" fmla="*/ 2 h 517"/>
                <a:gd name="T12" fmla="*/ 1 w 277"/>
                <a:gd name="T13" fmla="*/ 2 h 517"/>
                <a:gd name="T14" fmla="*/ 1 w 277"/>
                <a:gd name="T15" fmla="*/ 2 h 517"/>
                <a:gd name="T16" fmla="*/ 0 w 277"/>
                <a:gd name="T17" fmla="*/ 2 h 517"/>
                <a:gd name="T18" fmla="*/ 0 w 277"/>
                <a:gd name="T19" fmla="*/ 2 h 517"/>
                <a:gd name="T20" fmla="*/ 1 w 277"/>
                <a:gd name="T21" fmla="*/ 2 h 517"/>
                <a:gd name="T22" fmla="*/ 1 w 277"/>
                <a:gd name="T23" fmla="*/ 2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5" name="Freeform 112"/>
            <p:cNvSpPr>
              <a:spLocks/>
            </p:cNvSpPr>
            <p:nvPr/>
          </p:nvSpPr>
          <p:spPr bwMode="auto">
            <a:xfrm flipH="1">
              <a:off x="4036" y="3079"/>
              <a:ext cx="164" cy="282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2 h 376"/>
                <a:gd name="T4" fmla="*/ 1 w 220"/>
                <a:gd name="T5" fmla="*/ 2 h 376"/>
                <a:gd name="T6" fmla="*/ 0 w 220"/>
                <a:gd name="T7" fmla="*/ 2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88" name="Text Box 113"/>
          <p:cNvSpPr txBox="1">
            <a:spLocks noChangeArrowheads="1"/>
          </p:cNvSpPr>
          <p:nvPr/>
        </p:nvSpPr>
        <p:spPr bwMode="auto">
          <a:xfrm>
            <a:off x="2449513" y="6465888"/>
            <a:ext cx="8731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800"/>
              <a:t>Can-Can Array</a:t>
            </a:r>
          </a:p>
        </p:txBody>
      </p:sp>
      <p:sp>
        <p:nvSpPr>
          <p:cNvPr id="3089" name="Freeform 114"/>
          <p:cNvSpPr>
            <a:spLocks/>
          </p:cNvSpPr>
          <p:nvPr/>
        </p:nvSpPr>
        <p:spPr bwMode="auto">
          <a:xfrm>
            <a:off x="3195638" y="5918200"/>
            <a:ext cx="280987" cy="298450"/>
          </a:xfrm>
          <a:custGeom>
            <a:avLst/>
            <a:gdLst>
              <a:gd name="T0" fmla="*/ 2147483647 w 137"/>
              <a:gd name="T1" fmla="*/ 2147483647 h 146"/>
              <a:gd name="T2" fmla="*/ 2147483647 w 137"/>
              <a:gd name="T3" fmla="*/ 2147483647 h 146"/>
              <a:gd name="T4" fmla="*/ 2147483647 w 137"/>
              <a:gd name="T5" fmla="*/ 2147483647 h 146"/>
              <a:gd name="T6" fmla="*/ 2147483647 w 137"/>
              <a:gd name="T7" fmla="*/ 2147483647 h 146"/>
              <a:gd name="T8" fmla="*/ 2147483647 w 137"/>
              <a:gd name="T9" fmla="*/ 2147483647 h 146"/>
              <a:gd name="T10" fmla="*/ 0 w 137"/>
              <a:gd name="T11" fmla="*/ 2147483647 h 146"/>
              <a:gd name="T12" fmla="*/ 2147483647 w 137"/>
              <a:gd name="T13" fmla="*/ 0 h 146"/>
              <a:gd name="T14" fmla="*/ 2147483647 w 137"/>
              <a:gd name="T15" fmla="*/ 2147483647 h 146"/>
              <a:gd name="T16" fmla="*/ 2147483647 w 137"/>
              <a:gd name="T17" fmla="*/ 2147483647 h 146"/>
              <a:gd name="T18" fmla="*/ 2147483647 w 137"/>
              <a:gd name="T19" fmla="*/ 2147483647 h 146"/>
              <a:gd name="T20" fmla="*/ 2147483647 w 137"/>
              <a:gd name="T21" fmla="*/ 2147483647 h 146"/>
              <a:gd name="T22" fmla="*/ 2147483647 w 137"/>
              <a:gd name="T23" fmla="*/ 2147483647 h 146"/>
              <a:gd name="T24" fmla="*/ 2147483647 w 137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7"/>
              <a:gd name="T40" fmla="*/ 0 h 146"/>
              <a:gd name="T41" fmla="*/ 137 w 137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7" h="146">
                <a:moveTo>
                  <a:pt x="96" y="146"/>
                </a:moveTo>
                <a:lnTo>
                  <a:pt x="64" y="131"/>
                </a:lnTo>
                <a:lnTo>
                  <a:pt x="8" y="68"/>
                </a:lnTo>
                <a:lnTo>
                  <a:pt x="9" y="54"/>
                </a:lnTo>
                <a:lnTo>
                  <a:pt x="22" y="42"/>
                </a:lnTo>
                <a:lnTo>
                  <a:pt x="0" y="18"/>
                </a:lnTo>
                <a:lnTo>
                  <a:pt x="20" y="0"/>
                </a:lnTo>
                <a:lnTo>
                  <a:pt x="41" y="24"/>
                </a:lnTo>
                <a:lnTo>
                  <a:pt x="54" y="12"/>
                </a:lnTo>
                <a:lnTo>
                  <a:pt x="68" y="13"/>
                </a:lnTo>
                <a:lnTo>
                  <a:pt x="125" y="77"/>
                </a:lnTo>
                <a:lnTo>
                  <a:pt x="137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0" name="Freeform 115"/>
          <p:cNvSpPr>
            <a:spLocks/>
          </p:cNvSpPr>
          <p:nvPr/>
        </p:nvSpPr>
        <p:spPr bwMode="auto">
          <a:xfrm>
            <a:off x="3392488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1" name="Line 116"/>
          <p:cNvSpPr>
            <a:spLocks noChangeShapeType="1"/>
          </p:cNvSpPr>
          <p:nvPr/>
        </p:nvSpPr>
        <p:spPr bwMode="auto">
          <a:xfrm flipV="1">
            <a:off x="3478213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" name="Line 117"/>
          <p:cNvSpPr>
            <a:spLocks noChangeShapeType="1"/>
          </p:cNvSpPr>
          <p:nvPr/>
        </p:nvSpPr>
        <p:spPr bwMode="auto">
          <a:xfrm flipV="1">
            <a:off x="3405188" y="6040438"/>
            <a:ext cx="244475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" name="Freeform 118"/>
          <p:cNvSpPr>
            <a:spLocks/>
          </p:cNvSpPr>
          <p:nvPr/>
        </p:nvSpPr>
        <p:spPr bwMode="auto">
          <a:xfrm>
            <a:off x="263366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5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5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4" name="Freeform 119"/>
          <p:cNvSpPr>
            <a:spLocks/>
          </p:cNvSpPr>
          <p:nvPr/>
        </p:nvSpPr>
        <p:spPr bwMode="auto">
          <a:xfrm>
            <a:off x="2828925" y="5918200"/>
            <a:ext cx="280988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5" name="Line 120"/>
          <p:cNvSpPr>
            <a:spLocks noChangeShapeType="1"/>
          </p:cNvSpPr>
          <p:nvPr/>
        </p:nvSpPr>
        <p:spPr bwMode="auto">
          <a:xfrm flipV="1">
            <a:off x="2914650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6" name="Line 121"/>
          <p:cNvSpPr>
            <a:spLocks noChangeShapeType="1"/>
          </p:cNvSpPr>
          <p:nvPr/>
        </p:nvSpPr>
        <p:spPr bwMode="auto">
          <a:xfrm flipV="1">
            <a:off x="2840038" y="6040438"/>
            <a:ext cx="246062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7" name="Freeform 122"/>
          <p:cNvSpPr>
            <a:spLocks/>
          </p:cNvSpPr>
          <p:nvPr/>
        </p:nvSpPr>
        <p:spPr bwMode="auto">
          <a:xfrm>
            <a:off x="211931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6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8" name="Freeform 123"/>
          <p:cNvSpPr>
            <a:spLocks/>
          </p:cNvSpPr>
          <p:nvPr/>
        </p:nvSpPr>
        <p:spPr bwMode="auto">
          <a:xfrm>
            <a:off x="2314575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0" y="146"/>
                </a:moveTo>
                <a:lnTo>
                  <a:pt x="73" y="132"/>
                </a:lnTo>
                <a:lnTo>
                  <a:pt x="72" y="131"/>
                </a:lnTo>
                <a:lnTo>
                  <a:pt x="129" y="68"/>
                </a:lnTo>
                <a:lnTo>
                  <a:pt x="129" y="55"/>
                </a:lnTo>
                <a:lnTo>
                  <a:pt x="116" y="43"/>
                </a:lnTo>
                <a:lnTo>
                  <a:pt x="115" y="42"/>
                </a:lnTo>
                <a:lnTo>
                  <a:pt x="138" y="18"/>
                </a:lnTo>
                <a:lnTo>
                  <a:pt x="138" y="17"/>
                </a:lnTo>
                <a:lnTo>
                  <a:pt x="117" y="0"/>
                </a:lnTo>
                <a:lnTo>
                  <a:pt x="117" y="1"/>
                </a:lnTo>
                <a:lnTo>
                  <a:pt x="94" y="25"/>
                </a:lnTo>
                <a:lnTo>
                  <a:pt x="96" y="24"/>
                </a:lnTo>
                <a:lnTo>
                  <a:pt x="81" y="12"/>
                </a:lnTo>
                <a:lnTo>
                  <a:pt x="82" y="13"/>
                </a:lnTo>
                <a:lnTo>
                  <a:pt x="68" y="13"/>
                </a:lnTo>
                <a:lnTo>
                  <a:pt x="69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0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9" name="Line 124"/>
          <p:cNvSpPr>
            <a:spLocks noChangeShapeType="1"/>
          </p:cNvSpPr>
          <p:nvPr/>
        </p:nvSpPr>
        <p:spPr bwMode="auto">
          <a:xfrm flipV="1">
            <a:off x="2400300" y="5942013"/>
            <a:ext cx="74613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0" name="Line 125"/>
          <p:cNvSpPr>
            <a:spLocks noChangeShapeType="1"/>
          </p:cNvSpPr>
          <p:nvPr/>
        </p:nvSpPr>
        <p:spPr bwMode="auto">
          <a:xfrm flipV="1">
            <a:off x="2327275" y="6040438"/>
            <a:ext cx="246063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1" name="Rectangle 126"/>
          <p:cNvSpPr>
            <a:spLocks noChangeArrowheads="1"/>
          </p:cNvSpPr>
          <p:nvPr/>
        </p:nvSpPr>
        <p:spPr bwMode="auto">
          <a:xfrm>
            <a:off x="2057400" y="6211888"/>
            <a:ext cx="1614488" cy="984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2" name="Rectangle 127"/>
          <p:cNvSpPr>
            <a:spLocks noChangeArrowheads="1"/>
          </p:cNvSpPr>
          <p:nvPr/>
        </p:nvSpPr>
        <p:spPr bwMode="auto">
          <a:xfrm>
            <a:off x="2081213" y="6310313"/>
            <a:ext cx="3175" cy="319087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3" name="Line 128"/>
          <p:cNvSpPr>
            <a:spLocks noChangeShapeType="1"/>
          </p:cNvSpPr>
          <p:nvPr/>
        </p:nvSpPr>
        <p:spPr bwMode="auto">
          <a:xfrm>
            <a:off x="2376488" y="62372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4" name="Line 129"/>
          <p:cNvSpPr>
            <a:spLocks noChangeShapeType="1"/>
          </p:cNvSpPr>
          <p:nvPr/>
        </p:nvSpPr>
        <p:spPr bwMode="auto">
          <a:xfrm>
            <a:off x="2889250" y="62118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5" name="Line 130"/>
          <p:cNvSpPr>
            <a:spLocks noChangeShapeType="1"/>
          </p:cNvSpPr>
          <p:nvPr/>
        </p:nvSpPr>
        <p:spPr bwMode="auto">
          <a:xfrm>
            <a:off x="3429000" y="6188075"/>
            <a:ext cx="196850" cy="244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6" name="Line 131"/>
          <p:cNvSpPr>
            <a:spLocks noChangeShapeType="1"/>
          </p:cNvSpPr>
          <p:nvPr/>
        </p:nvSpPr>
        <p:spPr bwMode="auto">
          <a:xfrm>
            <a:off x="2547938" y="6457950"/>
            <a:ext cx="10779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7" name="Line 132"/>
          <p:cNvSpPr>
            <a:spLocks noChangeShapeType="1"/>
          </p:cNvSpPr>
          <p:nvPr/>
        </p:nvSpPr>
        <p:spPr bwMode="auto">
          <a:xfrm>
            <a:off x="3675063" y="6237288"/>
            <a:ext cx="1587" cy="3921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8" name="Freeform 133"/>
          <p:cNvSpPr>
            <a:spLocks/>
          </p:cNvSpPr>
          <p:nvPr/>
        </p:nvSpPr>
        <p:spPr bwMode="auto">
          <a:xfrm>
            <a:off x="2187575" y="5791200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9" name="Freeform 134"/>
          <p:cNvSpPr>
            <a:spLocks/>
          </p:cNvSpPr>
          <p:nvPr/>
        </p:nvSpPr>
        <p:spPr bwMode="auto">
          <a:xfrm>
            <a:off x="2711450" y="5807075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0" name="Freeform 135"/>
          <p:cNvSpPr>
            <a:spLocks/>
          </p:cNvSpPr>
          <p:nvPr/>
        </p:nvSpPr>
        <p:spPr bwMode="auto">
          <a:xfrm>
            <a:off x="3279775" y="5811838"/>
            <a:ext cx="339725" cy="109537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111" name="Group 136"/>
          <p:cNvGrpSpPr>
            <a:grpSpLocks/>
          </p:cNvGrpSpPr>
          <p:nvPr/>
        </p:nvGrpSpPr>
        <p:grpSpPr bwMode="auto">
          <a:xfrm>
            <a:off x="5562600" y="6477000"/>
            <a:ext cx="750888" cy="917575"/>
            <a:chOff x="2687" y="3583"/>
            <a:chExt cx="473" cy="578"/>
          </a:xfrm>
        </p:grpSpPr>
        <p:grpSp>
          <p:nvGrpSpPr>
            <p:cNvPr id="3999" name="Group 137"/>
            <p:cNvGrpSpPr>
              <a:grpSpLocks/>
            </p:cNvGrpSpPr>
            <p:nvPr/>
          </p:nvGrpSpPr>
          <p:grpSpPr bwMode="auto">
            <a:xfrm>
              <a:off x="2687" y="3583"/>
              <a:ext cx="473" cy="472"/>
              <a:chOff x="2687" y="3583"/>
              <a:chExt cx="473" cy="472"/>
            </a:xfrm>
          </p:grpSpPr>
          <p:sp>
            <p:nvSpPr>
              <p:cNvPr id="4001" name="Freeform 1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2" name="Freeform 1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3" name="Freeform 1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60425171 h 156"/>
                  <a:gd name="T2" fmla="*/ 421349 w 191"/>
                  <a:gd name="T3" fmla="*/ 53423962 h 156"/>
                  <a:gd name="T4" fmla="*/ 2000124 w 191"/>
                  <a:gd name="T5" fmla="*/ 46685935 h 156"/>
                  <a:gd name="T6" fmla="*/ 4553511 w 191"/>
                  <a:gd name="T7" fmla="*/ 40285950 h 156"/>
                  <a:gd name="T8" fmla="*/ 8303972 w 191"/>
                  <a:gd name="T9" fmla="*/ 34047838 h 156"/>
                  <a:gd name="T10" fmla="*/ 12594130 w 191"/>
                  <a:gd name="T11" fmla="*/ 28212710 h 156"/>
                  <a:gd name="T12" fmla="*/ 18272827 w 191"/>
                  <a:gd name="T13" fmla="*/ 22382301 h 156"/>
                  <a:gd name="T14" fmla="*/ 24728078 w 191"/>
                  <a:gd name="T15" fmla="*/ 17304983 h 156"/>
                  <a:gd name="T16" fmla="*/ 31109804 w 191"/>
                  <a:gd name="T17" fmla="*/ 12762370 h 156"/>
                  <a:gd name="T18" fmla="*/ 38710168 w 191"/>
                  <a:gd name="T19" fmla="*/ 9250496 h 156"/>
                  <a:gd name="T20" fmla="*/ 46921661 w 191"/>
                  <a:gd name="T21" fmla="*/ 5797134 h 156"/>
                  <a:gd name="T22" fmla="*/ 55942087 w 191"/>
                  <a:gd name="T23" fmla="*/ 3073087 h 156"/>
                  <a:gd name="T24" fmla="*/ 64473962 w 191"/>
                  <a:gd name="T25" fmla="*/ 1097850 h 156"/>
                  <a:gd name="T26" fmla="*/ 73914250 w 191"/>
                  <a:gd name="T27" fmla="*/ 392203 h 156"/>
                  <a:gd name="T28" fmla="*/ 82722030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00" name="Rectangle 141"/>
            <p:cNvSpPr>
              <a:spLocks noChangeArrowheads="1"/>
            </p:cNvSpPr>
            <p:nvPr/>
          </p:nvSpPr>
          <p:spPr bwMode="auto">
            <a:xfrm>
              <a:off x="2791" y="4047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12" name="Group 142"/>
          <p:cNvGrpSpPr>
            <a:grpSpLocks/>
          </p:cNvGrpSpPr>
          <p:nvPr/>
        </p:nvGrpSpPr>
        <p:grpSpPr bwMode="auto">
          <a:xfrm>
            <a:off x="6618288" y="4572000"/>
            <a:ext cx="381000" cy="598488"/>
            <a:chOff x="4169" y="2880"/>
            <a:chExt cx="240" cy="377"/>
          </a:xfrm>
        </p:grpSpPr>
        <p:sp>
          <p:nvSpPr>
            <p:cNvPr id="3997" name="Freeform 143"/>
            <p:cNvSpPr>
              <a:spLocks/>
            </p:cNvSpPr>
            <p:nvPr/>
          </p:nvSpPr>
          <p:spPr bwMode="auto">
            <a:xfrm rot="1986145" flipH="1">
              <a:off x="4224" y="2880"/>
              <a:ext cx="185" cy="377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998" name="Freeform 144"/>
            <p:cNvSpPr>
              <a:spLocks/>
            </p:cNvSpPr>
            <p:nvPr/>
          </p:nvSpPr>
          <p:spPr bwMode="auto">
            <a:xfrm>
              <a:off x="4169" y="2946"/>
              <a:ext cx="118" cy="307"/>
            </a:xfrm>
            <a:custGeom>
              <a:avLst/>
              <a:gdLst>
                <a:gd name="T0" fmla="*/ 118 w 118"/>
                <a:gd name="T1" fmla="*/ 0 h 307"/>
                <a:gd name="T2" fmla="*/ 12 w 118"/>
                <a:gd name="T3" fmla="*/ 168 h 307"/>
                <a:gd name="T4" fmla="*/ 0 w 118"/>
                <a:gd name="T5" fmla="*/ 246 h 307"/>
                <a:gd name="T6" fmla="*/ 94 w 118"/>
                <a:gd name="T7" fmla="*/ 307 h 3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307"/>
                <a:gd name="T14" fmla="*/ 118 w 118"/>
                <a:gd name="T15" fmla="*/ 307 h 3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307">
                  <a:moveTo>
                    <a:pt x="118" y="0"/>
                  </a:moveTo>
                  <a:lnTo>
                    <a:pt x="12" y="168"/>
                  </a:lnTo>
                  <a:lnTo>
                    <a:pt x="0" y="246"/>
                  </a:lnTo>
                  <a:lnTo>
                    <a:pt x="94" y="307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113" name="Group 145"/>
          <p:cNvGrpSpPr>
            <a:grpSpLocks/>
          </p:cNvGrpSpPr>
          <p:nvPr/>
        </p:nvGrpSpPr>
        <p:grpSpPr bwMode="auto">
          <a:xfrm>
            <a:off x="3657600" y="1219200"/>
            <a:ext cx="431800" cy="852488"/>
            <a:chOff x="2304" y="768"/>
            <a:chExt cx="272" cy="537"/>
          </a:xfrm>
        </p:grpSpPr>
        <p:grpSp>
          <p:nvGrpSpPr>
            <p:cNvPr id="3990" name="Group 146"/>
            <p:cNvGrpSpPr>
              <a:grpSpLocks/>
            </p:cNvGrpSpPr>
            <p:nvPr/>
          </p:nvGrpSpPr>
          <p:grpSpPr bwMode="auto">
            <a:xfrm>
              <a:off x="2365" y="804"/>
              <a:ext cx="211" cy="311"/>
              <a:chOff x="2365" y="807"/>
              <a:chExt cx="211" cy="311"/>
            </a:xfrm>
          </p:grpSpPr>
          <p:sp>
            <p:nvSpPr>
              <p:cNvPr id="3995" name="Freeform 147"/>
              <p:cNvSpPr>
                <a:spLocks/>
              </p:cNvSpPr>
              <p:nvPr/>
            </p:nvSpPr>
            <p:spPr bwMode="auto">
              <a:xfrm rot="-137901">
                <a:off x="2365" y="807"/>
                <a:ext cx="211" cy="310"/>
              </a:xfrm>
              <a:custGeom>
                <a:avLst/>
                <a:gdLst>
                  <a:gd name="T0" fmla="*/ 7635 w 180"/>
                  <a:gd name="T1" fmla="*/ 0 h 265"/>
                  <a:gd name="T2" fmla="*/ 9506 w 180"/>
                  <a:gd name="T3" fmla="*/ 992 h 265"/>
                  <a:gd name="T4" fmla="*/ 8585 w 180"/>
                  <a:gd name="T5" fmla="*/ 2997 h 265"/>
                  <a:gd name="T6" fmla="*/ 9447 w 180"/>
                  <a:gd name="T7" fmla="*/ 3865 h 265"/>
                  <a:gd name="T8" fmla="*/ 9590 w 180"/>
                  <a:gd name="T9" fmla="*/ 5523 h 265"/>
                  <a:gd name="T10" fmla="*/ 5547 w 180"/>
                  <a:gd name="T11" fmla="*/ 12498 h 265"/>
                  <a:gd name="T12" fmla="*/ 3402 w 180"/>
                  <a:gd name="T13" fmla="*/ 13386 h 265"/>
                  <a:gd name="T14" fmla="*/ 0 w 180"/>
                  <a:gd name="T15" fmla="*/ 11578 h 265"/>
                  <a:gd name="T16" fmla="*/ 314 w 180"/>
                  <a:gd name="T17" fmla="*/ 8717 h 265"/>
                  <a:gd name="T18" fmla="*/ 3712 w 180"/>
                  <a:gd name="T19" fmla="*/ 2450 h 265"/>
                  <a:gd name="T20" fmla="*/ 5172 w 180"/>
                  <a:gd name="T21" fmla="*/ 1856 h 265"/>
                  <a:gd name="T22" fmla="*/ 6294 w 180"/>
                  <a:gd name="T23" fmla="*/ 2064 h 265"/>
                  <a:gd name="T24" fmla="*/ 7471 w 180"/>
                  <a:gd name="T25" fmla="*/ 1 h 265"/>
                  <a:gd name="T26" fmla="*/ 7635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6" name="Freeform 148"/>
              <p:cNvSpPr>
                <a:spLocks/>
              </p:cNvSpPr>
              <p:nvPr/>
            </p:nvSpPr>
            <p:spPr bwMode="auto">
              <a:xfrm>
                <a:off x="2371" y="863"/>
                <a:ext cx="76" cy="255"/>
              </a:xfrm>
              <a:custGeom>
                <a:avLst/>
                <a:gdLst>
                  <a:gd name="T0" fmla="*/ 76 w 76"/>
                  <a:gd name="T1" fmla="*/ 255 h 255"/>
                  <a:gd name="T2" fmla="*/ 0 w 76"/>
                  <a:gd name="T3" fmla="*/ 212 h 255"/>
                  <a:gd name="T4" fmla="*/ 2 w 76"/>
                  <a:gd name="T5" fmla="*/ 146 h 255"/>
                  <a:gd name="T6" fmla="*/ 76 w 76"/>
                  <a:gd name="T7" fmla="*/ 0 h 255"/>
                  <a:gd name="T8" fmla="*/ 76 w 76"/>
                  <a:gd name="T9" fmla="*/ 255 h 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255"/>
                  <a:gd name="T17" fmla="*/ 76 w 76"/>
                  <a:gd name="T18" fmla="*/ 255 h 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255">
                    <a:moveTo>
                      <a:pt x="76" y="255"/>
                    </a:moveTo>
                    <a:lnTo>
                      <a:pt x="0" y="212"/>
                    </a:lnTo>
                    <a:lnTo>
                      <a:pt x="2" y="146"/>
                    </a:lnTo>
                    <a:lnTo>
                      <a:pt x="76" y="0"/>
                    </a:lnTo>
                    <a:lnTo>
                      <a:pt x="76" y="255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91" name="Group 149"/>
            <p:cNvGrpSpPr>
              <a:grpSpLocks/>
            </p:cNvGrpSpPr>
            <p:nvPr/>
          </p:nvGrpSpPr>
          <p:grpSpPr bwMode="auto">
            <a:xfrm>
              <a:off x="2304" y="768"/>
              <a:ext cx="134" cy="537"/>
              <a:chOff x="1872" y="1341"/>
              <a:chExt cx="114" cy="459"/>
            </a:xfrm>
          </p:grpSpPr>
          <p:sp>
            <p:nvSpPr>
              <p:cNvPr id="3992" name="Freeform 150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3" name="Freeform 151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4" name="Freeform 152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8 w 126"/>
                  <a:gd name="T3" fmla="*/ 0 h 329"/>
                  <a:gd name="T4" fmla="*/ 8 w 126"/>
                  <a:gd name="T5" fmla="*/ 59 h 329"/>
                  <a:gd name="T6" fmla="*/ 9 w 126"/>
                  <a:gd name="T7" fmla="*/ 62 h 329"/>
                  <a:gd name="T8" fmla="*/ 11 w 126"/>
                  <a:gd name="T9" fmla="*/ 78 h 329"/>
                  <a:gd name="T10" fmla="*/ 11 w 126"/>
                  <a:gd name="T11" fmla="*/ 245 h 329"/>
                  <a:gd name="T12" fmla="*/ 9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4" name="Group 153"/>
          <p:cNvGrpSpPr>
            <a:grpSpLocks/>
          </p:cNvGrpSpPr>
          <p:nvPr/>
        </p:nvGrpSpPr>
        <p:grpSpPr bwMode="auto">
          <a:xfrm>
            <a:off x="6248400" y="381000"/>
            <a:ext cx="703263" cy="836613"/>
            <a:chOff x="3936" y="240"/>
            <a:chExt cx="443" cy="527"/>
          </a:xfrm>
        </p:grpSpPr>
        <p:grpSp>
          <p:nvGrpSpPr>
            <p:cNvPr id="3980" name="Group 154"/>
            <p:cNvGrpSpPr>
              <a:grpSpLocks/>
            </p:cNvGrpSpPr>
            <p:nvPr/>
          </p:nvGrpSpPr>
          <p:grpSpPr bwMode="auto">
            <a:xfrm rot="-1556504">
              <a:off x="3936" y="256"/>
              <a:ext cx="183" cy="336"/>
              <a:chOff x="1058" y="2882"/>
              <a:chExt cx="105" cy="198"/>
            </a:xfrm>
          </p:grpSpPr>
          <p:sp>
            <p:nvSpPr>
              <p:cNvPr id="3988" name="Freeform 15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9" name="Freeform 1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81" name="Group 157"/>
            <p:cNvGrpSpPr>
              <a:grpSpLocks/>
            </p:cNvGrpSpPr>
            <p:nvPr/>
          </p:nvGrpSpPr>
          <p:grpSpPr bwMode="auto">
            <a:xfrm rot="1573174">
              <a:off x="4193" y="248"/>
              <a:ext cx="186" cy="336"/>
              <a:chOff x="1058" y="2882"/>
              <a:chExt cx="105" cy="198"/>
            </a:xfrm>
          </p:grpSpPr>
          <p:sp>
            <p:nvSpPr>
              <p:cNvPr id="3986" name="Freeform 15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7" name="Freeform 1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82" name="Group 160"/>
            <p:cNvGrpSpPr>
              <a:grpSpLocks/>
            </p:cNvGrpSpPr>
            <p:nvPr/>
          </p:nvGrpSpPr>
          <p:grpSpPr bwMode="auto">
            <a:xfrm>
              <a:off x="4068" y="240"/>
              <a:ext cx="188" cy="527"/>
              <a:chOff x="4068" y="240"/>
              <a:chExt cx="188" cy="527"/>
            </a:xfrm>
          </p:grpSpPr>
          <p:sp>
            <p:nvSpPr>
              <p:cNvPr id="3983" name="Freeform 161"/>
              <p:cNvSpPr>
                <a:spLocks/>
              </p:cNvSpPr>
              <p:nvPr/>
            </p:nvSpPr>
            <p:spPr bwMode="auto">
              <a:xfrm>
                <a:off x="4239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4" name="Freeform 162"/>
              <p:cNvSpPr>
                <a:spLocks/>
              </p:cNvSpPr>
              <p:nvPr/>
            </p:nvSpPr>
            <p:spPr bwMode="auto">
              <a:xfrm>
                <a:off x="4069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5" name="Freeform 163"/>
              <p:cNvSpPr>
                <a:spLocks/>
              </p:cNvSpPr>
              <p:nvPr/>
            </p:nvSpPr>
            <p:spPr bwMode="auto">
              <a:xfrm>
                <a:off x="4068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5" name="Group 164"/>
          <p:cNvGrpSpPr>
            <a:grpSpLocks/>
          </p:cNvGrpSpPr>
          <p:nvPr/>
        </p:nvGrpSpPr>
        <p:grpSpPr bwMode="auto">
          <a:xfrm>
            <a:off x="2362200" y="381000"/>
            <a:ext cx="288925" cy="787400"/>
            <a:chOff x="1247" y="2496"/>
            <a:chExt cx="182" cy="496"/>
          </a:xfrm>
        </p:grpSpPr>
        <p:sp>
          <p:nvSpPr>
            <p:cNvPr id="3975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6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77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3978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79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6" name="Group 170"/>
          <p:cNvGrpSpPr>
            <a:grpSpLocks/>
          </p:cNvGrpSpPr>
          <p:nvPr/>
        </p:nvGrpSpPr>
        <p:grpSpPr bwMode="auto">
          <a:xfrm>
            <a:off x="2743200" y="381000"/>
            <a:ext cx="288925" cy="787400"/>
            <a:chOff x="1008" y="2592"/>
            <a:chExt cx="182" cy="496"/>
          </a:xfrm>
        </p:grpSpPr>
        <p:sp>
          <p:nvSpPr>
            <p:cNvPr id="3970" name="Line 171"/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1" name="Line 172"/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72" name="Group 173"/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3973" name="Freeform 174"/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74" name="Freeform 175"/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7" name="Group 176"/>
          <p:cNvGrpSpPr>
            <a:grpSpLocks/>
          </p:cNvGrpSpPr>
          <p:nvPr/>
        </p:nvGrpSpPr>
        <p:grpSpPr bwMode="auto">
          <a:xfrm>
            <a:off x="1981200" y="381000"/>
            <a:ext cx="288925" cy="787400"/>
            <a:chOff x="768" y="2496"/>
            <a:chExt cx="182" cy="496"/>
          </a:xfrm>
        </p:grpSpPr>
        <p:sp>
          <p:nvSpPr>
            <p:cNvPr id="3965" name="Line 177"/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6" name="Line 178"/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67" name="Group 179"/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3968" name="Freeform 180"/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69" name="Freeform 181"/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8" name="Group 182"/>
          <p:cNvGrpSpPr>
            <a:grpSpLocks/>
          </p:cNvGrpSpPr>
          <p:nvPr/>
        </p:nvGrpSpPr>
        <p:grpSpPr bwMode="auto">
          <a:xfrm>
            <a:off x="4267200" y="381000"/>
            <a:ext cx="287338" cy="787400"/>
            <a:chOff x="2449" y="2688"/>
            <a:chExt cx="181" cy="496"/>
          </a:xfrm>
        </p:grpSpPr>
        <p:sp>
          <p:nvSpPr>
            <p:cNvPr id="3960" name="Line 183"/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1" name="Line 184"/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62" name="Group 185"/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3963" name="Freeform 186"/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64" name="Freeform 187"/>
              <p:cNvSpPr>
                <a:spLocks/>
              </p:cNvSpPr>
              <p:nvPr/>
            </p:nvSpPr>
            <p:spPr bwMode="auto">
              <a:xfrm>
                <a:off x="2483" y="2773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9" name="Group 188"/>
          <p:cNvGrpSpPr>
            <a:grpSpLocks/>
          </p:cNvGrpSpPr>
          <p:nvPr/>
        </p:nvGrpSpPr>
        <p:grpSpPr bwMode="auto">
          <a:xfrm>
            <a:off x="1143000" y="1219200"/>
            <a:ext cx="227013" cy="869950"/>
            <a:chOff x="720" y="768"/>
            <a:chExt cx="143" cy="548"/>
          </a:xfrm>
        </p:grpSpPr>
        <p:sp>
          <p:nvSpPr>
            <p:cNvPr id="3955" name="Line 18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6" name="Line 19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57" name="Group 19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958" name="Freeform 19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59" name="Freeform 19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0" name="Group 194"/>
          <p:cNvGrpSpPr>
            <a:grpSpLocks/>
          </p:cNvGrpSpPr>
          <p:nvPr/>
        </p:nvGrpSpPr>
        <p:grpSpPr bwMode="auto">
          <a:xfrm>
            <a:off x="304800" y="3276600"/>
            <a:ext cx="198438" cy="984250"/>
            <a:chOff x="1799" y="2184"/>
            <a:chExt cx="125" cy="620"/>
          </a:xfrm>
        </p:grpSpPr>
        <p:grpSp>
          <p:nvGrpSpPr>
            <p:cNvPr id="3948" name="Group 195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953" name="Freeform 196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3 h 375"/>
                  <a:gd name="T6" fmla="*/ 1 w 173"/>
                  <a:gd name="T7" fmla="*/ 3 h 375"/>
                  <a:gd name="T8" fmla="*/ 1 w 173"/>
                  <a:gd name="T9" fmla="*/ 3 h 375"/>
                  <a:gd name="T10" fmla="*/ 1 w 173"/>
                  <a:gd name="T11" fmla="*/ 9 h 375"/>
                  <a:gd name="T12" fmla="*/ 1 w 173"/>
                  <a:gd name="T13" fmla="*/ 11 h 375"/>
                  <a:gd name="T14" fmla="*/ 1 w 173"/>
                  <a:gd name="T15" fmla="*/ 12 h 375"/>
                  <a:gd name="T16" fmla="*/ 0 w 173"/>
                  <a:gd name="T17" fmla="*/ 10 h 375"/>
                  <a:gd name="T18" fmla="*/ 0 w 173"/>
                  <a:gd name="T19" fmla="*/ 4 h 375"/>
                  <a:gd name="T20" fmla="*/ 1 w 173"/>
                  <a:gd name="T21" fmla="*/ 3 h 375"/>
                  <a:gd name="T22" fmla="*/ 1 w 173"/>
                  <a:gd name="T23" fmla="*/ 3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54" name="Freeform 197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49" name="Group 198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950" name="Line 199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51" name="Line 200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52" name="Freeform 201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1" name="Group 202"/>
          <p:cNvGrpSpPr>
            <a:grpSpLocks/>
          </p:cNvGrpSpPr>
          <p:nvPr/>
        </p:nvGrpSpPr>
        <p:grpSpPr bwMode="auto">
          <a:xfrm rot="-274982">
            <a:off x="4876800" y="8305800"/>
            <a:ext cx="401638" cy="1073150"/>
            <a:chOff x="3191" y="4086"/>
            <a:chExt cx="399" cy="1023"/>
          </a:xfrm>
        </p:grpSpPr>
        <p:sp>
          <p:nvSpPr>
            <p:cNvPr id="3936" name="Freeform 20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37" name="Freeform 20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38" name="Freeform 20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39" name="Freeform 20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0" name="Freeform 20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1" name="Freeform 20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2" name="Freeform 20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3" name="Freeform 21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4" name="Freeform 21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5" name="Freeform 21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6" name="Freeform 21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7" name="Freeform 21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2" name="Group 215"/>
          <p:cNvGrpSpPr>
            <a:grpSpLocks/>
          </p:cNvGrpSpPr>
          <p:nvPr/>
        </p:nvGrpSpPr>
        <p:grpSpPr bwMode="auto">
          <a:xfrm>
            <a:off x="6019800" y="2362200"/>
            <a:ext cx="454025" cy="755650"/>
            <a:chOff x="3297" y="3223"/>
            <a:chExt cx="483" cy="805"/>
          </a:xfrm>
        </p:grpSpPr>
        <p:grpSp>
          <p:nvGrpSpPr>
            <p:cNvPr id="3928" name="Group 216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933" name="Line 217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4" name="Line 218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5" name="Freeform 219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29" name="Group 220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930" name="Freeform 22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1" name="Line 22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2" name="Line 22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3" name="Group 224"/>
          <p:cNvGrpSpPr>
            <a:grpSpLocks/>
          </p:cNvGrpSpPr>
          <p:nvPr/>
        </p:nvGrpSpPr>
        <p:grpSpPr bwMode="auto">
          <a:xfrm>
            <a:off x="1143000" y="3200400"/>
            <a:ext cx="400050" cy="1193800"/>
            <a:chOff x="2576" y="3378"/>
            <a:chExt cx="252" cy="752"/>
          </a:xfrm>
        </p:grpSpPr>
        <p:grpSp>
          <p:nvGrpSpPr>
            <p:cNvPr id="3915" name="Group 225"/>
            <p:cNvGrpSpPr>
              <a:grpSpLocks/>
            </p:cNvGrpSpPr>
            <p:nvPr/>
          </p:nvGrpSpPr>
          <p:grpSpPr bwMode="auto">
            <a:xfrm flipH="1">
              <a:off x="2744" y="3378"/>
              <a:ext cx="84" cy="621"/>
              <a:chOff x="3936" y="3648"/>
              <a:chExt cx="197" cy="769"/>
            </a:xfrm>
          </p:grpSpPr>
          <p:sp>
            <p:nvSpPr>
              <p:cNvPr id="3923" name="Line 226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4" name="Line 227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5" name="Freeform 228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1632 w 173"/>
                  <a:gd name="T1" fmla="*/ 43021 h 375"/>
                  <a:gd name="T2" fmla="*/ 3226 w 173"/>
                  <a:gd name="T3" fmla="*/ 0 h 375"/>
                  <a:gd name="T4" fmla="*/ 3226 w 173"/>
                  <a:gd name="T5" fmla="*/ 186175 h 375"/>
                  <a:gd name="T6" fmla="*/ 3879 w 173"/>
                  <a:gd name="T7" fmla="*/ 198675 h 375"/>
                  <a:gd name="T8" fmla="*/ 4442 w 173"/>
                  <a:gd name="T9" fmla="*/ 245194 h 375"/>
                  <a:gd name="T10" fmla="*/ 4442 w 173"/>
                  <a:gd name="T11" fmla="*/ 775447 h 375"/>
                  <a:gd name="T12" fmla="*/ 3810 w 173"/>
                  <a:gd name="T13" fmla="*/ 955215 h 375"/>
                  <a:gd name="T14" fmla="*/ 1023 w 173"/>
                  <a:gd name="T15" fmla="*/ 1043292 h 375"/>
                  <a:gd name="T16" fmla="*/ 0 w 173"/>
                  <a:gd name="T17" fmla="*/ 885674 h 375"/>
                  <a:gd name="T18" fmla="*/ 0 w 173"/>
                  <a:gd name="T19" fmla="*/ 352036 h 375"/>
                  <a:gd name="T20" fmla="*/ 756 w 173"/>
                  <a:gd name="T21" fmla="*/ 267580 h 375"/>
                  <a:gd name="T22" fmla="*/ 1561 w 173"/>
                  <a:gd name="T23" fmla="*/ 237658 h 375"/>
                  <a:gd name="T24" fmla="*/ 1616 w 173"/>
                  <a:gd name="T25" fmla="*/ 43021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6" name="Line 229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7" name="Line 230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16" name="Group 231"/>
            <p:cNvGrpSpPr>
              <a:grpSpLocks/>
            </p:cNvGrpSpPr>
            <p:nvPr/>
          </p:nvGrpSpPr>
          <p:grpSpPr bwMode="auto">
            <a:xfrm>
              <a:off x="2576" y="3496"/>
              <a:ext cx="178" cy="634"/>
              <a:chOff x="1208" y="3056"/>
              <a:chExt cx="204" cy="728"/>
            </a:xfrm>
          </p:grpSpPr>
          <p:sp>
            <p:nvSpPr>
              <p:cNvPr id="3917" name="Freeform 232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918" name="Group 233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920" name="Freeform 234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21" name="Line 235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22" name="Line 236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19" name="Freeform 237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24" name="Group 278"/>
          <p:cNvGrpSpPr>
            <a:grpSpLocks/>
          </p:cNvGrpSpPr>
          <p:nvPr/>
        </p:nvGrpSpPr>
        <p:grpSpPr bwMode="auto">
          <a:xfrm>
            <a:off x="3505200" y="381000"/>
            <a:ext cx="287338" cy="787400"/>
            <a:chOff x="2208" y="240"/>
            <a:chExt cx="181" cy="496"/>
          </a:xfrm>
        </p:grpSpPr>
        <p:sp>
          <p:nvSpPr>
            <p:cNvPr id="3911" name="Line 279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2" name="Line 280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3" name="Freeform 281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4" name="Freeform 282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14 h 264"/>
                <a:gd name="T4" fmla="*/ 21 w 56"/>
                <a:gd name="T5" fmla="*/ 214 h 264"/>
                <a:gd name="T6" fmla="*/ 56 w 56"/>
                <a:gd name="T7" fmla="*/ 173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5" name="Group 283"/>
          <p:cNvGrpSpPr>
            <a:grpSpLocks/>
          </p:cNvGrpSpPr>
          <p:nvPr/>
        </p:nvGrpSpPr>
        <p:grpSpPr bwMode="auto">
          <a:xfrm flipH="1">
            <a:off x="3886200" y="381000"/>
            <a:ext cx="287338" cy="787400"/>
            <a:chOff x="2208" y="240"/>
            <a:chExt cx="181" cy="496"/>
          </a:xfrm>
        </p:grpSpPr>
        <p:sp>
          <p:nvSpPr>
            <p:cNvPr id="3907" name="Line 284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8" name="Line 285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9" name="Freeform 286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0" name="Freeform 287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14 h 264"/>
                <a:gd name="T4" fmla="*/ 21 w 56"/>
                <a:gd name="T5" fmla="*/ 214 h 264"/>
                <a:gd name="T6" fmla="*/ 56 w 56"/>
                <a:gd name="T7" fmla="*/ 173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6" name="Group 288"/>
          <p:cNvGrpSpPr>
            <a:grpSpLocks/>
          </p:cNvGrpSpPr>
          <p:nvPr/>
        </p:nvGrpSpPr>
        <p:grpSpPr bwMode="auto">
          <a:xfrm>
            <a:off x="228600" y="2286000"/>
            <a:ext cx="222250" cy="858838"/>
            <a:chOff x="384" y="816"/>
            <a:chExt cx="140" cy="541"/>
          </a:xfrm>
        </p:grpSpPr>
        <p:sp>
          <p:nvSpPr>
            <p:cNvPr id="3904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5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6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4 h 375"/>
                <a:gd name="T6" fmla="*/ 2 w 173"/>
                <a:gd name="T7" fmla="*/ 36 h 375"/>
                <a:gd name="T8" fmla="*/ 2 w 173"/>
                <a:gd name="T9" fmla="*/ 44 h 375"/>
                <a:gd name="T10" fmla="*/ 2 w 173"/>
                <a:gd name="T11" fmla="*/ 133 h 375"/>
                <a:gd name="T12" fmla="*/ 2 w 173"/>
                <a:gd name="T13" fmla="*/ 164 h 375"/>
                <a:gd name="T14" fmla="*/ 2 w 173"/>
                <a:gd name="T15" fmla="*/ 179 h 375"/>
                <a:gd name="T16" fmla="*/ 0 w 173"/>
                <a:gd name="T17" fmla="*/ 150 h 375"/>
                <a:gd name="T18" fmla="*/ 0 w 173"/>
                <a:gd name="T19" fmla="*/ 61 h 375"/>
                <a:gd name="T20" fmla="*/ 2 w 173"/>
                <a:gd name="T21" fmla="*/ 46 h 375"/>
                <a:gd name="T22" fmla="*/ 2 w 173"/>
                <a:gd name="T23" fmla="*/ 43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7" name="Group 292"/>
          <p:cNvGrpSpPr>
            <a:grpSpLocks/>
          </p:cNvGrpSpPr>
          <p:nvPr/>
        </p:nvGrpSpPr>
        <p:grpSpPr bwMode="auto">
          <a:xfrm flipH="1">
            <a:off x="228600" y="1219200"/>
            <a:ext cx="222250" cy="858838"/>
            <a:chOff x="384" y="816"/>
            <a:chExt cx="140" cy="541"/>
          </a:xfrm>
        </p:grpSpPr>
        <p:sp>
          <p:nvSpPr>
            <p:cNvPr id="3901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2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3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4 h 375"/>
                <a:gd name="T6" fmla="*/ 2 w 173"/>
                <a:gd name="T7" fmla="*/ 36 h 375"/>
                <a:gd name="T8" fmla="*/ 2 w 173"/>
                <a:gd name="T9" fmla="*/ 44 h 375"/>
                <a:gd name="T10" fmla="*/ 2 w 173"/>
                <a:gd name="T11" fmla="*/ 133 h 375"/>
                <a:gd name="T12" fmla="*/ 2 w 173"/>
                <a:gd name="T13" fmla="*/ 164 h 375"/>
                <a:gd name="T14" fmla="*/ 2 w 173"/>
                <a:gd name="T15" fmla="*/ 179 h 375"/>
                <a:gd name="T16" fmla="*/ 0 w 173"/>
                <a:gd name="T17" fmla="*/ 150 h 375"/>
                <a:gd name="T18" fmla="*/ 0 w 173"/>
                <a:gd name="T19" fmla="*/ 61 h 375"/>
                <a:gd name="T20" fmla="*/ 2 w 173"/>
                <a:gd name="T21" fmla="*/ 46 h 375"/>
                <a:gd name="T22" fmla="*/ 2 w 173"/>
                <a:gd name="T23" fmla="*/ 43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8" name="Group 296"/>
          <p:cNvGrpSpPr>
            <a:grpSpLocks/>
          </p:cNvGrpSpPr>
          <p:nvPr/>
        </p:nvGrpSpPr>
        <p:grpSpPr bwMode="auto">
          <a:xfrm>
            <a:off x="533400" y="2286000"/>
            <a:ext cx="222250" cy="858838"/>
            <a:chOff x="366" y="1371"/>
            <a:chExt cx="140" cy="541"/>
          </a:xfrm>
        </p:grpSpPr>
        <p:sp>
          <p:nvSpPr>
            <p:cNvPr id="3898" name="Line 297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9" name="Line 298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0" name="Freeform 299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4 h 375"/>
                <a:gd name="T6" fmla="*/ 2 w 173"/>
                <a:gd name="T7" fmla="*/ 36 h 375"/>
                <a:gd name="T8" fmla="*/ 2 w 173"/>
                <a:gd name="T9" fmla="*/ 44 h 375"/>
                <a:gd name="T10" fmla="*/ 2 w 173"/>
                <a:gd name="T11" fmla="*/ 133 h 375"/>
                <a:gd name="T12" fmla="*/ 2 w 173"/>
                <a:gd name="T13" fmla="*/ 164 h 375"/>
                <a:gd name="T14" fmla="*/ 2 w 173"/>
                <a:gd name="T15" fmla="*/ 179 h 375"/>
                <a:gd name="T16" fmla="*/ 0 w 173"/>
                <a:gd name="T17" fmla="*/ 150 h 375"/>
                <a:gd name="T18" fmla="*/ 0 w 173"/>
                <a:gd name="T19" fmla="*/ 61 h 375"/>
                <a:gd name="T20" fmla="*/ 2 w 173"/>
                <a:gd name="T21" fmla="*/ 46 h 375"/>
                <a:gd name="T22" fmla="*/ 2 w 173"/>
                <a:gd name="T23" fmla="*/ 43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9" name="Group 300"/>
          <p:cNvGrpSpPr>
            <a:grpSpLocks/>
          </p:cNvGrpSpPr>
          <p:nvPr/>
        </p:nvGrpSpPr>
        <p:grpSpPr bwMode="auto">
          <a:xfrm>
            <a:off x="838200" y="2286000"/>
            <a:ext cx="222250" cy="858838"/>
            <a:chOff x="528" y="1344"/>
            <a:chExt cx="140" cy="541"/>
          </a:xfrm>
        </p:grpSpPr>
        <p:grpSp>
          <p:nvGrpSpPr>
            <p:cNvPr id="3892" name="Group 301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895" name="Line 302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6" name="Line 303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7" name="Freeform 304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4 h 375"/>
                  <a:gd name="T6" fmla="*/ 2 w 173"/>
                  <a:gd name="T7" fmla="*/ 36 h 375"/>
                  <a:gd name="T8" fmla="*/ 2 w 173"/>
                  <a:gd name="T9" fmla="*/ 44 h 375"/>
                  <a:gd name="T10" fmla="*/ 2 w 173"/>
                  <a:gd name="T11" fmla="*/ 133 h 375"/>
                  <a:gd name="T12" fmla="*/ 2 w 173"/>
                  <a:gd name="T13" fmla="*/ 164 h 375"/>
                  <a:gd name="T14" fmla="*/ 2 w 173"/>
                  <a:gd name="T15" fmla="*/ 179 h 375"/>
                  <a:gd name="T16" fmla="*/ 0 w 173"/>
                  <a:gd name="T17" fmla="*/ 150 h 375"/>
                  <a:gd name="T18" fmla="*/ 0 w 173"/>
                  <a:gd name="T19" fmla="*/ 61 h 375"/>
                  <a:gd name="T20" fmla="*/ 2 w 173"/>
                  <a:gd name="T21" fmla="*/ 46 h 375"/>
                  <a:gd name="T22" fmla="*/ 2 w 173"/>
                  <a:gd name="T23" fmla="*/ 43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93" name="Line 305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" name="Line 306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0" name="Group 307"/>
          <p:cNvGrpSpPr>
            <a:grpSpLocks/>
          </p:cNvGrpSpPr>
          <p:nvPr/>
        </p:nvGrpSpPr>
        <p:grpSpPr bwMode="auto">
          <a:xfrm flipH="1">
            <a:off x="838200" y="1219200"/>
            <a:ext cx="222250" cy="858838"/>
            <a:chOff x="528" y="1344"/>
            <a:chExt cx="140" cy="541"/>
          </a:xfrm>
        </p:grpSpPr>
        <p:grpSp>
          <p:nvGrpSpPr>
            <p:cNvPr id="3886" name="Group 308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889" name="Line 309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0" name="Line 310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1" name="Freeform 311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4 h 375"/>
                  <a:gd name="T6" fmla="*/ 2 w 173"/>
                  <a:gd name="T7" fmla="*/ 36 h 375"/>
                  <a:gd name="T8" fmla="*/ 2 w 173"/>
                  <a:gd name="T9" fmla="*/ 44 h 375"/>
                  <a:gd name="T10" fmla="*/ 2 w 173"/>
                  <a:gd name="T11" fmla="*/ 133 h 375"/>
                  <a:gd name="T12" fmla="*/ 2 w 173"/>
                  <a:gd name="T13" fmla="*/ 164 h 375"/>
                  <a:gd name="T14" fmla="*/ 2 w 173"/>
                  <a:gd name="T15" fmla="*/ 179 h 375"/>
                  <a:gd name="T16" fmla="*/ 0 w 173"/>
                  <a:gd name="T17" fmla="*/ 150 h 375"/>
                  <a:gd name="T18" fmla="*/ 0 w 173"/>
                  <a:gd name="T19" fmla="*/ 61 h 375"/>
                  <a:gd name="T20" fmla="*/ 2 w 173"/>
                  <a:gd name="T21" fmla="*/ 46 h 375"/>
                  <a:gd name="T22" fmla="*/ 2 w 173"/>
                  <a:gd name="T23" fmla="*/ 43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87" name="Line 312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88" name="Line 313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1" name="Group 314"/>
          <p:cNvGrpSpPr>
            <a:grpSpLocks/>
          </p:cNvGrpSpPr>
          <p:nvPr/>
        </p:nvGrpSpPr>
        <p:grpSpPr bwMode="auto">
          <a:xfrm flipH="1">
            <a:off x="533400" y="1219200"/>
            <a:ext cx="222250" cy="858838"/>
            <a:chOff x="366" y="1371"/>
            <a:chExt cx="140" cy="541"/>
          </a:xfrm>
        </p:grpSpPr>
        <p:sp>
          <p:nvSpPr>
            <p:cNvPr id="3883" name="Line 315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84" name="Line 316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85" name="Freeform 317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4 h 375"/>
                <a:gd name="T6" fmla="*/ 2 w 173"/>
                <a:gd name="T7" fmla="*/ 36 h 375"/>
                <a:gd name="T8" fmla="*/ 2 w 173"/>
                <a:gd name="T9" fmla="*/ 44 h 375"/>
                <a:gd name="T10" fmla="*/ 2 w 173"/>
                <a:gd name="T11" fmla="*/ 133 h 375"/>
                <a:gd name="T12" fmla="*/ 2 w 173"/>
                <a:gd name="T13" fmla="*/ 164 h 375"/>
                <a:gd name="T14" fmla="*/ 2 w 173"/>
                <a:gd name="T15" fmla="*/ 179 h 375"/>
                <a:gd name="T16" fmla="*/ 0 w 173"/>
                <a:gd name="T17" fmla="*/ 150 h 375"/>
                <a:gd name="T18" fmla="*/ 0 w 173"/>
                <a:gd name="T19" fmla="*/ 61 h 375"/>
                <a:gd name="T20" fmla="*/ 2 w 173"/>
                <a:gd name="T21" fmla="*/ 46 h 375"/>
                <a:gd name="T22" fmla="*/ 2 w 173"/>
                <a:gd name="T23" fmla="*/ 43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2" name="Group 318"/>
          <p:cNvGrpSpPr>
            <a:grpSpLocks/>
          </p:cNvGrpSpPr>
          <p:nvPr/>
        </p:nvGrpSpPr>
        <p:grpSpPr bwMode="auto">
          <a:xfrm flipH="1">
            <a:off x="1143000" y="2286000"/>
            <a:ext cx="227013" cy="869950"/>
            <a:chOff x="720" y="768"/>
            <a:chExt cx="143" cy="548"/>
          </a:xfrm>
        </p:grpSpPr>
        <p:sp>
          <p:nvSpPr>
            <p:cNvPr id="3878" name="Line 31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79" name="Line 32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80" name="Group 32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881" name="Freeform 32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2" name="Freeform 32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3" name="Group 324"/>
          <p:cNvGrpSpPr>
            <a:grpSpLocks/>
          </p:cNvGrpSpPr>
          <p:nvPr/>
        </p:nvGrpSpPr>
        <p:grpSpPr bwMode="auto">
          <a:xfrm>
            <a:off x="1447800" y="1219200"/>
            <a:ext cx="227013" cy="869950"/>
            <a:chOff x="912" y="768"/>
            <a:chExt cx="143" cy="548"/>
          </a:xfrm>
        </p:grpSpPr>
        <p:sp>
          <p:nvSpPr>
            <p:cNvPr id="3873" name="Line 325"/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74" name="Line 326"/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75" name="Group 327"/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3876" name="Freeform 328"/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7" name="Freeform 329"/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4" name="Group 330"/>
          <p:cNvGrpSpPr>
            <a:grpSpLocks/>
          </p:cNvGrpSpPr>
          <p:nvPr/>
        </p:nvGrpSpPr>
        <p:grpSpPr bwMode="auto">
          <a:xfrm>
            <a:off x="1447800" y="2286000"/>
            <a:ext cx="227013" cy="869950"/>
            <a:chOff x="912" y="1296"/>
            <a:chExt cx="143" cy="548"/>
          </a:xfrm>
        </p:grpSpPr>
        <p:sp>
          <p:nvSpPr>
            <p:cNvPr id="3868" name="Line 331"/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69" name="Line 332"/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70" name="Group 333"/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3871" name="Freeform 334"/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2" name="Freeform 335"/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5" name="Group 336"/>
          <p:cNvGrpSpPr>
            <a:grpSpLocks/>
          </p:cNvGrpSpPr>
          <p:nvPr/>
        </p:nvGrpSpPr>
        <p:grpSpPr bwMode="auto">
          <a:xfrm>
            <a:off x="1752600" y="1219200"/>
            <a:ext cx="227013" cy="869950"/>
            <a:chOff x="1104" y="768"/>
            <a:chExt cx="143" cy="548"/>
          </a:xfrm>
        </p:grpSpPr>
        <p:sp>
          <p:nvSpPr>
            <p:cNvPr id="3863" name="Line 337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64" name="Line 338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65" name="Group 339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866" name="Freeform 340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7" name="Freeform 341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6" name="Group 342"/>
          <p:cNvGrpSpPr>
            <a:grpSpLocks/>
          </p:cNvGrpSpPr>
          <p:nvPr/>
        </p:nvGrpSpPr>
        <p:grpSpPr bwMode="auto">
          <a:xfrm flipH="1">
            <a:off x="1752600" y="2286000"/>
            <a:ext cx="227013" cy="869950"/>
            <a:chOff x="1104" y="768"/>
            <a:chExt cx="143" cy="548"/>
          </a:xfrm>
        </p:grpSpPr>
        <p:sp>
          <p:nvSpPr>
            <p:cNvPr id="3858" name="Line 343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59" name="Line 344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60" name="Group 345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861" name="Freeform 346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2" name="Freeform 347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7" name="Group 348"/>
          <p:cNvGrpSpPr>
            <a:grpSpLocks/>
          </p:cNvGrpSpPr>
          <p:nvPr/>
        </p:nvGrpSpPr>
        <p:grpSpPr bwMode="auto">
          <a:xfrm>
            <a:off x="3638550" y="2209800"/>
            <a:ext cx="428625" cy="852488"/>
            <a:chOff x="2292" y="1392"/>
            <a:chExt cx="270" cy="537"/>
          </a:xfrm>
        </p:grpSpPr>
        <p:grpSp>
          <p:nvGrpSpPr>
            <p:cNvPr id="3851" name="Group 349"/>
            <p:cNvGrpSpPr>
              <a:grpSpLocks/>
            </p:cNvGrpSpPr>
            <p:nvPr/>
          </p:nvGrpSpPr>
          <p:grpSpPr bwMode="auto">
            <a:xfrm>
              <a:off x="2292" y="1422"/>
              <a:ext cx="211" cy="310"/>
              <a:chOff x="2290" y="1419"/>
              <a:chExt cx="211" cy="310"/>
            </a:xfrm>
          </p:grpSpPr>
          <p:sp>
            <p:nvSpPr>
              <p:cNvPr id="3856" name="Freeform 350"/>
              <p:cNvSpPr>
                <a:spLocks/>
              </p:cNvSpPr>
              <p:nvPr/>
            </p:nvSpPr>
            <p:spPr bwMode="auto">
              <a:xfrm rot="131960" flipH="1">
                <a:off x="2290" y="1419"/>
                <a:ext cx="211" cy="310"/>
              </a:xfrm>
              <a:custGeom>
                <a:avLst/>
                <a:gdLst>
                  <a:gd name="T0" fmla="*/ 7635 w 180"/>
                  <a:gd name="T1" fmla="*/ 0 h 265"/>
                  <a:gd name="T2" fmla="*/ 9506 w 180"/>
                  <a:gd name="T3" fmla="*/ 992 h 265"/>
                  <a:gd name="T4" fmla="*/ 8585 w 180"/>
                  <a:gd name="T5" fmla="*/ 2997 h 265"/>
                  <a:gd name="T6" fmla="*/ 9447 w 180"/>
                  <a:gd name="T7" fmla="*/ 3865 h 265"/>
                  <a:gd name="T8" fmla="*/ 9590 w 180"/>
                  <a:gd name="T9" fmla="*/ 5523 h 265"/>
                  <a:gd name="T10" fmla="*/ 5547 w 180"/>
                  <a:gd name="T11" fmla="*/ 12498 h 265"/>
                  <a:gd name="T12" fmla="*/ 3402 w 180"/>
                  <a:gd name="T13" fmla="*/ 13386 h 265"/>
                  <a:gd name="T14" fmla="*/ 0 w 180"/>
                  <a:gd name="T15" fmla="*/ 11578 h 265"/>
                  <a:gd name="T16" fmla="*/ 314 w 180"/>
                  <a:gd name="T17" fmla="*/ 8717 h 265"/>
                  <a:gd name="T18" fmla="*/ 3712 w 180"/>
                  <a:gd name="T19" fmla="*/ 2450 h 265"/>
                  <a:gd name="T20" fmla="*/ 5172 w 180"/>
                  <a:gd name="T21" fmla="*/ 1856 h 265"/>
                  <a:gd name="T22" fmla="*/ 6294 w 180"/>
                  <a:gd name="T23" fmla="*/ 2064 h 265"/>
                  <a:gd name="T24" fmla="*/ 7471 w 180"/>
                  <a:gd name="T25" fmla="*/ 1 h 265"/>
                  <a:gd name="T26" fmla="*/ 7635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7" name="Freeform 351"/>
              <p:cNvSpPr>
                <a:spLocks/>
              </p:cNvSpPr>
              <p:nvPr/>
            </p:nvSpPr>
            <p:spPr bwMode="auto">
              <a:xfrm>
                <a:off x="2420" y="1474"/>
                <a:ext cx="74" cy="254"/>
              </a:xfrm>
              <a:custGeom>
                <a:avLst/>
                <a:gdLst>
                  <a:gd name="T0" fmla="*/ 0 w 74"/>
                  <a:gd name="T1" fmla="*/ 254 h 254"/>
                  <a:gd name="T2" fmla="*/ 74 w 74"/>
                  <a:gd name="T3" fmla="*/ 213 h 254"/>
                  <a:gd name="T4" fmla="*/ 72 w 74"/>
                  <a:gd name="T5" fmla="*/ 147 h 254"/>
                  <a:gd name="T6" fmla="*/ 0 w 74"/>
                  <a:gd name="T7" fmla="*/ 0 h 254"/>
                  <a:gd name="T8" fmla="*/ 0 w 74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254"/>
                  <a:gd name="T17" fmla="*/ 74 w 74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254">
                    <a:moveTo>
                      <a:pt x="0" y="254"/>
                    </a:moveTo>
                    <a:lnTo>
                      <a:pt x="74" y="213"/>
                    </a:lnTo>
                    <a:lnTo>
                      <a:pt x="72" y="147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52" name="Group 352"/>
            <p:cNvGrpSpPr>
              <a:grpSpLocks/>
            </p:cNvGrpSpPr>
            <p:nvPr/>
          </p:nvGrpSpPr>
          <p:grpSpPr bwMode="auto">
            <a:xfrm flipH="1">
              <a:off x="2428" y="1392"/>
              <a:ext cx="134" cy="537"/>
              <a:chOff x="1872" y="1341"/>
              <a:chExt cx="114" cy="459"/>
            </a:xfrm>
          </p:grpSpPr>
          <p:sp>
            <p:nvSpPr>
              <p:cNvPr id="3853" name="Freeform 353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54" name="Freeform 354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55" name="Freeform 355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8 w 126"/>
                  <a:gd name="T3" fmla="*/ 0 h 329"/>
                  <a:gd name="T4" fmla="*/ 8 w 126"/>
                  <a:gd name="T5" fmla="*/ 59 h 329"/>
                  <a:gd name="T6" fmla="*/ 9 w 126"/>
                  <a:gd name="T7" fmla="*/ 62 h 329"/>
                  <a:gd name="T8" fmla="*/ 11 w 126"/>
                  <a:gd name="T9" fmla="*/ 78 h 329"/>
                  <a:gd name="T10" fmla="*/ 11 w 126"/>
                  <a:gd name="T11" fmla="*/ 245 h 329"/>
                  <a:gd name="T12" fmla="*/ 9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8" name="Group 356"/>
          <p:cNvGrpSpPr>
            <a:grpSpLocks/>
          </p:cNvGrpSpPr>
          <p:nvPr/>
        </p:nvGrpSpPr>
        <p:grpSpPr bwMode="auto">
          <a:xfrm>
            <a:off x="2057400" y="1227138"/>
            <a:ext cx="223838" cy="862012"/>
            <a:chOff x="1296" y="773"/>
            <a:chExt cx="141" cy="543"/>
          </a:xfrm>
        </p:grpSpPr>
        <p:sp>
          <p:nvSpPr>
            <p:cNvPr id="3846" name="Line 357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47" name="Line 358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48" name="Group 359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849" name="Freeform 360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0" name="Freeform 361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9" name="Group 362"/>
          <p:cNvGrpSpPr>
            <a:grpSpLocks/>
          </p:cNvGrpSpPr>
          <p:nvPr/>
        </p:nvGrpSpPr>
        <p:grpSpPr bwMode="auto">
          <a:xfrm flipH="1">
            <a:off x="2362200" y="2286000"/>
            <a:ext cx="223838" cy="862013"/>
            <a:chOff x="1296" y="773"/>
            <a:chExt cx="141" cy="543"/>
          </a:xfrm>
        </p:grpSpPr>
        <p:sp>
          <p:nvSpPr>
            <p:cNvPr id="3841" name="Line 363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42" name="Line 364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43" name="Group 365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844" name="Freeform 366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45" name="Freeform 367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0" name="Group 368"/>
          <p:cNvGrpSpPr>
            <a:grpSpLocks/>
          </p:cNvGrpSpPr>
          <p:nvPr/>
        </p:nvGrpSpPr>
        <p:grpSpPr bwMode="auto">
          <a:xfrm>
            <a:off x="2362200" y="1219200"/>
            <a:ext cx="228600" cy="862013"/>
            <a:chOff x="1488" y="768"/>
            <a:chExt cx="144" cy="543"/>
          </a:xfrm>
        </p:grpSpPr>
        <p:sp>
          <p:nvSpPr>
            <p:cNvPr id="3836" name="Line 369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37" name="Line 370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38" name="Group 371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839" name="Freeform 372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40" name="Freeform 373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1" name="Group 374"/>
          <p:cNvGrpSpPr>
            <a:grpSpLocks/>
          </p:cNvGrpSpPr>
          <p:nvPr/>
        </p:nvGrpSpPr>
        <p:grpSpPr bwMode="auto">
          <a:xfrm flipH="1">
            <a:off x="2057400" y="2286000"/>
            <a:ext cx="228600" cy="862013"/>
            <a:chOff x="1488" y="768"/>
            <a:chExt cx="144" cy="543"/>
          </a:xfrm>
        </p:grpSpPr>
        <p:sp>
          <p:nvSpPr>
            <p:cNvPr id="3831" name="Line 375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32" name="Line 376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33" name="Group 377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834" name="Freeform 378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35" name="Freeform 379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2" name="Group 380"/>
          <p:cNvGrpSpPr>
            <a:grpSpLocks/>
          </p:cNvGrpSpPr>
          <p:nvPr/>
        </p:nvGrpSpPr>
        <p:grpSpPr bwMode="auto">
          <a:xfrm>
            <a:off x="2667000" y="1219200"/>
            <a:ext cx="228600" cy="862013"/>
            <a:chOff x="1680" y="768"/>
            <a:chExt cx="144" cy="543"/>
          </a:xfrm>
        </p:grpSpPr>
        <p:sp>
          <p:nvSpPr>
            <p:cNvPr id="3825" name="Line 381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6" name="Line 382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27" name="Group 383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828" name="Freeform 384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29" name="Freeform 385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30" name="Freeform 386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3" name="Group 387"/>
          <p:cNvGrpSpPr>
            <a:grpSpLocks/>
          </p:cNvGrpSpPr>
          <p:nvPr/>
        </p:nvGrpSpPr>
        <p:grpSpPr bwMode="auto">
          <a:xfrm flipH="1">
            <a:off x="2667000" y="2286000"/>
            <a:ext cx="228600" cy="862013"/>
            <a:chOff x="1680" y="768"/>
            <a:chExt cx="144" cy="543"/>
          </a:xfrm>
        </p:grpSpPr>
        <p:sp>
          <p:nvSpPr>
            <p:cNvPr id="3819" name="Line 388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0" name="Line 389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21" name="Group 390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822" name="Freeform 391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23" name="Freeform 392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24" name="Freeform 393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4" name="Group 394"/>
          <p:cNvGrpSpPr>
            <a:grpSpLocks/>
          </p:cNvGrpSpPr>
          <p:nvPr/>
        </p:nvGrpSpPr>
        <p:grpSpPr bwMode="auto">
          <a:xfrm>
            <a:off x="2971800" y="1219200"/>
            <a:ext cx="227013" cy="858838"/>
            <a:chOff x="1872" y="768"/>
            <a:chExt cx="143" cy="541"/>
          </a:xfrm>
        </p:grpSpPr>
        <p:sp>
          <p:nvSpPr>
            <p:cNvPr id="3814" name="Line 395"/>
            <p:cNvSpPr>
              <a:spLocks noChangeShapeType="1"/>
            </p:cNvSpPr>
            <p:nvPr/>
          </p:nvSpPr>
          <p:spPr bwMode="auto">
            <a:xfrm>
              <a:off x="1876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5" name="Line 396"/>
            <p:cNvSpPr>
              <a:spLocks noChangeShapeType="1"/>
            </p:cNvSpPr>
            <p:nvPr/>
          </p:nvSpPr>
          <p:spPr bwMode="auto">
            <a:xfrm>
              <a:off x="2005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16" name="Group 397"/>
            <p:cNvGrpSpPr>
              <a:grpSpLocks/>
            </p:cNvGrpSpPr>
            <p:nvPr/>
          </p:nvGrpSpPr>
          <p:grpSpPr bwMode="auto">
            <a:xfrm>
              <a:off x="1872" y="768"/>
              <a:ext cx="143" cy="366"/>
              <a:chOff x="1872" y="768"/>
              <a:chExt cx="143" cy="366"/>
            </a:xfrm>
          </p:grpSpPr>
          <p:sp>
            <p:nvSpPr>
              <p:cNvPr id="3817" name="Freeform 398"/>
              <p:cNvSpPr>
                <a:spLocks/>
              </p:cNvSpPr>
              <p:nvPr/>
            </p:nvSpPr>
            <p:spPr bwMode="auto">
              <a:xfrm>
                <a:off x="1872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4 h 375"/>
                  <a:gd name="T6" fmla="*/ 2 w 173"/>
                  <a:gd name="T7" fmla="*/ 36 h 375"/>
                  <a:gd name="T8" fmla="*/ 2 w 173"/>
                  <a:gd name="T9" fmla="*/ 44 h 375"/>
                  <a:gd name="T10" fmla="*/ 2 w 173"/>
                  <a:gd name="T11" fmla="*/ 133 h 375"/>
                  <a:gd name="T12" fmla="*/ 2 w 173"/>
                  <a:gd name="T13" fmla="*/ 164 h 375"/>
                  <a:gd name="T14" fmla="*/ 2 w 173"/>
                  <a:gd name="T15" fmla="*/ 179 h 375"/>
                  <a:gd name="T16" fmla="*/ 0 w 173"/>
                  <a:gd name="T17" fmla="*/ 150 h 375"/>
                  <a:gd name="T18" fmla="*/ 0 w 173"/>
                  <a:gd name="T19" fmla="*/ 61 h 375"/>
                  <a:gd name="T20" fmla="*/ 2 w 173"/>
                  <a:gd name="T21" fmla="*/ 46 h 375"/>
                  <a:gd name="T22" fmla="*/ 2 w 173"/>
                  <a:gd name="T23" fmla="*/ 43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18" name="Freeform 399"/>
              <p:cNvSpPr>
                <a:spLocks/>
              </p:cNvSpPr>
              <p:nvPr/>
            </p:nvSpPr>
            <p:spPr bwMode="auto">
              <a:xfrm>
                <a:off x="1907" y="852"/>
                <a:ext cx="108" cy="282"/>
              </a:xfrm>
              <a:custGeom>
                <a:avLst/>
                <a:gdLst>
                  <a:gd name="T0" fmla="*/ 0 w 108"/>
                  <a:gd name="T1" fmla="*/ 282 h 282"/>
                  <a:gd name="T2" fmla="*/ 87 w 108"/>
                  <a:gd name="T3" fmla="*/ 248 h 282"/>
                  <a:gd name="T4" fmla="*/ 108 w 108"/>
                  <a:gd name="T5" fmla="*/ 186 h 282"/>
                  <a:gd name="T6" fmla="*/ 106 w 108"/>
                  <a:gd name="T7" fmla="*/ 0 h 282"/>
                  <a:gd name="T8" fmla="*/ 0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0" y="282"/>
                    </a:moveTo>
                    <a:lnTo>
                      <a:pt x="87" y="248"/>
                    </a:lnTo>
                    <a:lnTo>
                      <a:pt x="108" y="186"/>
                    </a:lnTo>
                    <a:lnTo>
                      <a:pt x="106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5" name="Group 400"/>
          <p:cNvGrpSpPr>
            <a:grpSpLocks/>
          </p:cNvGrpSpPr>
          <p:nvPr/>
        </p:nvGrpSpPr>
        <p:grpSpPr bwMode="auto">
          <a:xfrm>
            <a:off x="3276600" y="2286000"/>
            <a:ext cx="227013" cy="858838"/>
            <a:chOff x="2064" y="1440"/>
            <a:chExt cx="143" cy="541"/>
          </a:xfrm>
        </p:grpSpPr>
        <p:sp>
          <p:nvSpPr>
            <p:cNvPr id="3809" name="Line 401"/>
            <p:cNvSpPr>
              <a:spLocks noChangeShapeType="1"/>
            </p:cNvSpPr>
            <p:nvPr/>
          </p:nvSpPr>
          <p:spPr bwMode="auto">
            <a:xfrm flipH="1">
              <a:off x="2203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0" name="Line 402"/>
            <p:cNvSpPr>
              <a:spLocks noChangeShapeType="1"/>
            </p:cNvSpPr>
            <p:nvPr/>
          </p:nvSpPr>
          <p:spPr bwMode="auto">
            <a:xfrm flipH="1">
              <a:off x="2074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11" name="Group 403"/>
            <p:cNvGrpSpPr>
              <a:grpSpLocks/>
            </p:cNvGrpSpPr>
            <p:nvPr/>
          </p:nvGrpSpPr>
          <p:grpSpPr bwMode="auto">
            <a:xfrm>
              <a:off x="2064" y="1440"/>
              <a:ext cx="143" cy="366"/>
              <a:chOff x="2064" y="1440"/>
              <a:chExt cx="143" cy="366"/>
            </a:xfrm>
          </p:grpSpPr>
          <p:sp>
            <p:nvSpPr>
              <p:cNvPr id="3812" name="Freeform 404"/>
              <p:cNvSpPr>
                <a:spLocks/>
              </p:cNvSpPr>
              <p:nvPr/>
            </p:nvSpPr>
            <p:spPr bwMode="auto">
              <a:xfrm flipH="1">
                <a:off x="2067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4 h 375"/>
                  <a:gd name="T6" fmla="*/ 2 w 173"/>
                  <a:gd name="T7" fmla="*/ 36 h 375"/>
                  <a:gd name="T8" fmla="*/ 2 w 173"/>
                  <a:gd name="T9" fmla="*/ 44 h 375"/>
                  <a:gd name="T10" fmla="*/ 2 w 173"/>
                  <a:gd name="T11" fmla="*/ 133 h 375"/>
                  <a:gd name="T12" fmla="*/ 2 w 173"/>
                  <a:gd name="T13" fmla="*/ 164 h 375"/>
                  <a:gd name="T14" fmla="*/ 2 w 173"/>
                  <a:gd name="T15" fmla="*/ 179 h 375"/>
                  <a:gd name="T16" fmla="*/ 0 w 173"/>
                  <a:gd name="T17" fmla="*/ 150 h 375"/>
                  <a:gd name="T18" fmla="*/ 0 w 173"/>
                  <a:gd name="T19" fmla="*/ 61 h 375"/>
                  <a:gd name="T20" fmla="*/ 2 w 173"/>
                  <a:gd name="T21" fmla="*/ 46 h 375"/>
                  <a:gd name="T22" fmla="*/ 2 w 173"/>
                  <a:gd name="T23" fmla="*/ 43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13" name="Freeform 405"/>
              <p:cNvSpPr>
                <a:spLocks/>
              </p:cNvSpPr>
              <p:nvPr/>
            </p:nvSpPr>
            <p:spPr bwMode="auto">
              <a:xfrm>
                <a:off x="2064" y="1524"/>
                <a:ext cx="108" cy="282"/>
              </a:xfrm>
              <a:custGeom>
                <a:avLst/>
                <a:gdLst>
                  <a:gd name="T0" fmla="*/ 108 w 108"/>
                  <a:gd name="T1" fmla="*/ 282 h 282"/>
                  <a:gd name="T2" fmla="*/ 21 w 108"/>
                  <a:gd name="T3" fmla="*/ 248 h 282"/>
                  <a:gd name="T4" fmla="*/ 0 w 108"/>
                  <a:gd name="T5" fmla="*/ 186 h 282"/>
                  <a:gd name="T6" fmla="*/ 2 w 108"/>
                  <a:gd name="T7" fmla="*/ 0 h 282"/>
                  <a:gd name="T8" fmla="*/ 108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108" y="282"/>
                    </a:moveTo>
                    <a:lnTo>
                      <a:pt x="21" y="248"/>
                    </a:lnTo>
                    <a:lnTo>
                      <a:pt x="0" y="186"/>
                    </a:lnTo>
                    <a:lnTo>
                      <a:pt x="2" y="0"/>
                    </a:lnTo>
                    <a:lnTo>
                      <a:pt x="108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6" name="Group 406"/>
          <p:cNvGrpSpPr>
            <a:grpSpLocks/>
          </p:cNvGrpSpPr>
          <p:nvPr/>
        </p:nvGrpSpPr>
        <p:grpSpPr bwMode="auto">
          <a:xfrm>
            <a:off x="3276600" y="1219200"/>
            <a:ext cx="222250" cy="858838"/>
            <a:chOff x="2064" y="768"/>
            <a:chExt cx="140" cy="541"/>
          </a:xfrm>
        </p:grpSpPr>
        <p:sp>
          <p:nvSpPr>
            <p:cNvPr id="3804" name="Line 407"/>
            <p:cNvSpPr>
              <a:spLocks noChangeShapeType="1"/>
            </p:cNvSpPr>
            <p:nvPr/>
          </p:nvSpPr>
          <p:spPr bwMode="auto">
            <a:xfrm>
              <a:off x="2068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5" name="Line 408"/>
            <p:cNvSpPr>
              <a:spLocks noChangeShapeType="1"/>
            </p:cNvSpPr>
            <p:nvPr/>
          </p:nvSpPr>
          <p:spPr bwMode="auto">
            <a:xfrm>
              <a:off x="2197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06" name="Group 409"/>
            <p:cNvGrpSpPr>
              <a:grpSpLocks/>
            </p:cNvGrpSpPr>
            <p:nvPr/>
          </p:nvGrpSpPr>
          <p:grpSpPr bwMode="auto">
            <a:xfrm>
              <a:off x="2064" y="768"/>
              <a:ext cx="140" cy="364"/>
              <a:chOff x="2064" y="768"/>
              <a:chExt cx="140" cy="364"/>
            </a:xfrm>
          </p:grpSpPr>
          <p:sp>
            <p:nvSpPr>
              <p:cNvPr id="3807" name="Freeform 410"/>
              <p:cNvSpPr>
                <a:spLocks/>
              </p:cNvSpPr>
              <p:nvPr/>
            </p:nvSpPr>
            <p:spPr bwMode="auto">
              <a:xfrm>
                <a:off x="2064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4 h 375"/>
                  <a:gd name="T6" fmla="*/ 2 w 173"/>
                  <a:gd name="T7" fmla="*/ 36 h 375"/>
                  <a:gd name="T8" fmla="*/ 2 w 173"/>
                  <a:gd name="T9" fmla="*/ 44 h 375"/>
                  <a:gd name="T10" fmla="*/ 2 w 173"/>
                  <a:gd name="T11" fmla="*/ 133 h 375"/>
                  <a:gd name="T12" fmla="*/ 2 w 173"/>
                  <a:gd name="T13" fmla="*/ 164 h 375"/>
                  <a:gd name="T14" fmla="*/ 2 w 173"/>
                  <a:gd name="T15" fmla="*/ 179 h 375"/>
                  <a:gd name="T16" fmla="*/ 0 w 173"/>
                  <a:gd name="T17" fmla="*/ 150 h 375"/>
                  <a:gd name="T18" fmla="*/ 0 w 173"/>
                  <a:gd name="T19" fmla="*/ 61 h 375"/>
                  <a:gd name="T20" fmla="*/ 2 w 173"/>
                  <a:gd name="T21" fmla="*/ 46 h 375"/>
                  <a:gd name="T22" fmla="*/ 2 w 173"/>
                  <a:gd name="T23" fmla="*/ 43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8" name="Freeform 411"/>
              <p:cNvSpPr>
                <a:spLocks/>
              </p:cNvSpPr>
              <p:nvPr/>
            </p:nvSpPr>
            <p:spPr bwMode="auto">
              <a:xfrm>
                <a:off x="2064" y="893"/>
                <a:ext cx="119" cy="238"/>
              </a:xfrm>
              <a:custGeom>
                <a:avLst/>
                <a:gdLst>
                  <a:gd name="T0" fmla="*/ 119 w 119"/>
                  <a:gd name="T1" fmla="*/ 208 h 238"/>
                  <a:gd name="T2" fmla="*/ 36 w 119"/>
                  <a:gd name="T3" fmla="*/ 238 h 238"/>
                  <a:gd name="T4" fmla="*/ 0 w 119"/>
                  <a:gd name="T5" fmla="*/ 181 h 238"/>
                  <a:gd name="T6" fmla="*/ 0 w 119"/>
                  <a:gd name="T7" fmla="*/ 0 h 238"/>
                  <a:gd name="T8" fmla="*/ 119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119" y="208"/>
                    </a:moveTo>
                    <a:lnTo>
                      <a:pt x="36" y="238"/>
                    </a:lnTo>
                    <a:lnTo>
                      <a:pt x="0" y="181"/>
                    </a:lnTo>
                    <a:lnTo>
                      <a:pt x="0" y="0"/>
                    </a:lnTo>
                    <a:lnTo>
                      <a:pt x="119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7" name="Group 412"/>
          <p:cNvGrpSpPr>
            <a:grpSpLocks/>
          </p:cNvGrpSpPr>
          <p:nvPr/>
        </p:nvGrpSpPr>
        <p:grpSpPr bwMode="auto">
          <a:xfrm>
            <a:off x="2971800" y="2286000"/>
            <a:ext cx="223838" cy="858838"/>
            <a:chOff x="1872" y="1440"/>
            <a:chExt cx="141" cy="541"/>
          </a:xfrm>
        </p:grpSpPr>
        <p:sp>
          <p:nvSpPr>
            <p:cNvPr id="3799" name="Line 413"/>
            <p:cNvSpPr>
              <a:spLocks noChangeShapeType="1"/>
            </p:cNvSpPr>
            <p:nvPr/>
          </p:nvSpPr>
          <p:spPr bwMode="auto">
            <a:xfrm flipH="1">
              <a:off x="2008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0" name="Line 414"/>
            <p:cNvSpPr>
              <a:spLocks noChangeShapeType="1"/>
            </p:cNvSpPr>
            <p:nvPr/>
          </p:nvSpPr>
          <p:spPr bwMode="auto">
            <a:xfrm flipH="1">
              <a:off x="1879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01" name="Group 415"/>
            <p:cNvGrpSpPr>
              <a:grpSpLocks/>
            </p:cNvGrpSpPr>
            <p:nvPr/>
          </p:nvGrpSpPr>
          <p:grpSpPr bwMode="auto">
            <a:xfrm>
              <a:off x="1872" y="1440"/>
              <a:ext cx="141" cy="364"/>
              <a:chOff x="1872" y="1440"/>
              <a:chExt cx="141" cy="364"/>
            </a:xfrm>
          </p:grpSpPr>
          <p:sp>
            <p:nvSpPr>
              <p:cNvPr id="3802" name="Freeform 416"/>
              <p:cNvSpPr>
                <a:spLocks/>
              </p:cNvSpPr>
              <p:nvPr/>
            </p:nvSpPr>
            <p:spPr bwMode="auto">
              <a:xfrm flipH="1">
                <a:off x="1872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4 h 375"/>
                  <a:gd name="T6" fmla="*/ 2 w 173"/>
                  <a:gd name="T7" fmla="*/ 36 h 375"/>
                  <a:gd name="T8" fmla="*/ 2 w 173"/>
                  <a:gd name="T9" fmla="*/ 44 h 375"/>
                  <a:gd name="T10" fmla="*/ 2 w 173"/>
                  <a:gd name="T11" fmla="*/ 133 h 375"/>
                  <a:gd name="T12" fmla="*/ 2 w 173"/>
                  <a:gd name="T13" fmla="*/ 164 h 375"/>
                  <a:gd name="T14" fmla="*/ 2 w 173"/>
                  <a:gd name="T15" fmla="*/ 179 h 375"/>
                  <a:gd name="T16" fmla="*/ 0 w 173"/>
                  <a:gd name="T17" fmla="*/ 150 h 375"/>
                  <a:gd name="T18" fmla="*/ 0 w 173"/>
                  <a:gd name="T19" fmla="*/ 61 h 375"/>
                  <a:gd name="T20" fmla="*/ 2 w 173"/>
                  <a:gd name="T21" fmla="*/ 46 h 375"/>
                  <a:gd name="T22" fmla="*/ 2 w 173"/>
                  <a:gd name="T23" fmla="*/ 43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3" name="Freeform 417"/>
              <p:cNvSpPr>
                <a:spLocks/>
              </p:cNvSpPr>
              <p:nvPr/>
            </p:nvSpPr>
            <p:spPr bwMode="auto">
              <a:xfrm>
                <a:off x="1894" y="1565"/>
                <a:ext cx="119" cy="238"/>
              </a:xfrm>
              <a:custGeom>
                <a:avLst/>
                <a:gdLst>
                  <a:gd name="T0" fmla="*/ 0 w 119"/>
                  <a:gd name="T1" fmla="*/ 208 h 238"/>
                  <a:gd name="T2" fmla="*/ 83 w 119"/>
                  <a:gd name="T3" fmla="*/ 238 h 238"/>
                  <a:gd name="T4" fmla="*/ 119 w 119"/>
                  <a:gd name="T5" fmla="*/ 181 h 238"/>
                  <a:gd name="T6" fmla="*/ 119 w 119"/>
                  <a:gd name="T7" fmla="*/ 0 h 238"/>
                  <a:gd name="T8" fmla="*/ 0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0" y="208"/>
                    </a:moveTo>
                    <a:lnTo>
                      <a:pt x="83" y="238"/>
                    </a:lnTo>
                    <a:lnTo>
                      <a:pt x="119" y="181"/>
                    </a:lnTo>
                    <a:lnTo>
                      <a:pt x="119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8" name="Group 418"/>
          <p:cNvGrpSpPr>
            <a:grpSpLocks/>
          </p:cNvGrpSpPr>
          <p:nvPr/>
        </p:nvGrpSpPr>
        <p:grpSpPr bwMode="auto">
          <a:xfrm>
            <a:off x="4191000" y="1219200"/>
            <a:ext cx="382588" cy="906463"/>
            <a:chOff x="2640" y="738"/>
            <a:chExt cx="241" cy="571"/>
          </a:xfrm>
        </p:grpSpPr>
        <p:grpSp>
          <p:nvGrpSpPr>
            <p:cNvPr id="3791" name="Group 419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796" name="Line 420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7" name="Line 421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8" name="Freeform 422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4 h 375"/>
                  <a:gd name="T6" fmla="*/ 2 w 173"/>
                  <a:gd name="T7" fmla="*/ 36 h 375"/>
                  <a:gd name="T8" fmla="*/ 2 w 173"/>
                  <a:gd name="T9" fmla="*/ 44 h 375"/>
                  <a:gd name="T10" fmla="*/ 2 w 173"/>
                  <a:gd name="T11" fmla="*/ 133 h 375"/>
                  <a:gd name="T12" fmla="*/ 2 w 173"/>
                  <a:gd name="T13" fmla="*/ 164 h 375"/>
                  <a:gd name="T14" fmla="*/ 2 w 173"/>
                  <a:gd name="T15" fmla="*/ 179 h 375"/>
                  <a:gd name="T16" fmla="*/ 0 w 173"/>
                  <a:gd name="T17" fmla="*/ 150 h 375"/>
                  <a:gd name="T18" fmla="*/ 0 w 173"/>
                  <a:gd name="T19" fmla="*/ 61 h 375"/>
                  <a:gd name="T20" fmla="*/ 2 w 173"/>
                  <a:gd name="T21" fmla="*/ 46 h 375"/>
                  <a:gd name="T22" fmla="*/ 2 w 173"/>
                  <a:gd name="T23" fmla="*/ 43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92" name="Group 423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793" name="Freeform 424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4 h 375"/>
                  <a:gd name="T6" fmla="*/ 2 w 173"/>
                  <a:gd name="T7" fmla="*/ 36 h 375"/>
                  <a:gd name="T8" fmla="*/ 2 w 173"/>
                  <a:gd name="T9" fmla="*/ 44 h 375"/>
                  <a:gd name="T10" fmla="*/ 2 w 173"/>
                  <a:gd name="T11" fmla="*/ 133 h 375"/>
                  <a:gd name="T12" fmla="*/ 2 w 173"/>
                  <a:gd name="T13" fmla="*/ 164 h 375"/>
                  <a:gd name="T14" fmla="*/ 2 w 173"/>
                  <a:gd name="T15" fmla="*/ 179 h 375"/>
                  <a:gd name="T16" fmla="*/ 0 w 173"/>
                  <a:gd name="T17" fmla="*/ 150 h 375"/>
                  <a:gd name="T18" fmla="*/ 0 w 173"/>
                  <a:gd name="T19" fmla="*/ 61 h 375"/>
                  <a:gd name="T20" fmla="*/ 2 w 173"/>
                  <a:gd name="T21" fmla="*/ 46 h 375"/>
                  <a:gd name="T22" fmla="*/ 2 w 173"/>
                  <a:gd name="T23" fmla="*/ 43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4" name="Line 425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5" name="Line 426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9" name="Group 427"/>
          <p:cNvGrpSpPr>
            <a:grpSpLocks/>
          </p:cNvGrpSpPr>
          <p:nvPr/>
        </p:nvGrpSpPr>
        <p:grpSpPr bwMode="auto">
          <a:xfrm>
            <a:off x="4648200" y="1219200"/>
            <a:ext cx="369888" cy="858838"/>
            <a:chOff x="2979" y="720"/>
            <a:chExt cx="233" cy="541"/>
          </a:xfrm>
        </p:grpSpPr>
        <p:grpSp>
          <p:nvGrpSpPr>
            <p:cNvPr id="3783" name="Group 428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788" name="Line 429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89" name="Line 430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0" name="Freeform 431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4 h 375"/>
                  <a:gd name="T6" fmla="*/ 2 w 173"/>
                  <a:gd name="T7" fmla="*/ 36 h 375"/>
                  <a:gd name="T8" fmla="*/ 2 w 173"/>
                  <a:gd name="T9" fmla="*/ 44 h 375"/>
                  <a:gd name="T10" fmla="*/ 2 w 173"/>
                  <a:gd name="T11" fmla="*/ 133 h 375"/>
                  <a:gd name="T12" fmla="*/ 2 w 173"/>
                  <a:gd name="T13" fmla="*/ 164 h 375"/>
                  <a:gd name="T14" fmla="*/ 2 w 173"/>
                  <a:gd name="T15" fmla="*/ 179 h 375"/>
                  <a:gd name="T16" fmla="*/ 0 w 173"/>
                  <a:gd name="T17" fmla="*/ 150 h 375"/>
                  <a:gd name="T18" fmla="*/ 0 w 173"/>
                  <a:gd name="T19" fmla="*/ 61 h 375"/>
                  <a:gd name="T20" fmla="*/ 2 w 173"/>
                  <a:gd name="T21" fmla="*/ 46 h 375"/>
                  <a:gd name="T22" fmla="*/ 2 w 173"/>
                  <a:gd name="T23" fmla="*/ 43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84" name="Group 432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785" name="Freeform 433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4 h 375"/>
                  <a:gd name="T6" fmla="*/ 2 w 173"/>
                  <a:gd name="T7" fmla="*/ 36 h 375"/>
                  <a:gd name="T8" fmla="*/ 2 w 173"/>
                  <a:gd name="T9" fmla="*/ 44 h 375"/>
                  <a:gd name="T10" fmla="*/ 2 w 173"/>
                  <a:gd name="T11" fmla="*/ 133 h 375"/>
                  <a:gd name="T12" fmla="*/ 2 w 173"/>
                  <a:gd name="T13" fmla="*/ 164 h 375"/>
                  <a:gd name="T14" fmla="*/ 2 w 173"/>
                  <a:gd name="T15" fmla="*/ 179 h 375"/>
                  <a:gd name="T16" fmla="*/ 0 w 173"/>
                  <a:gd name="T17" fmla="*/ 150 h 375"/>
                  <a:gd name="T18" fmla="*/ 0 w 173"/>
                  <a:gd name="T19" fmla="*/ 61 h 375"/>
                  <a:gd name="T20" fmla="*/ 2 w 173"/>
                  <a:gd name="T21" fmla="*/ 46 h 375"/>
                  <a:gd name="T22" fmla="*/ 2 w 173"/>
                  <a:gd name="T23" fmla="*/ 43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6" name="Line 434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7" name="Line 435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0" name="Group 436"/>
          <p:cNvGrpSpPr>
            <a:grpSpLocks/>
          </p:cNvGrpSpPr>
          <p:nvPr/>
        </p:nvGrpSpPr>
        <p:grpSpPr bwMode="auto">
          <a:xfrm flipH="1">
            <a:off x="4191000" y="2209800"/>
            <a:ext cx="382588" cy="906463"/>
            <a:chOff x="2640" y="738"/>
            <a:chExt cx="241" cy="571"/>
          </a:xfrm>
        </p:grpSpPr>
        <p:grpSp>
          <p:nvGrpSpPr>
            <p:cNvPr id="3775" name="Group 437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780" name="Line 438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81" name="Line 439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82" name="Freeform 440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4 h 375"/>
                  <a:gd name="T6" fmla="*/ 2 w 173"/>
                  <a:gd name="T7" fmla="*/ 36 h 375"/>
                  <a:gd name="T8" fmla="*/ 2 w 173"/>
                  <a:gd name="T9" fmla="*/ 44 h 375"/>
                  <a:gd name="T10" fmla="*/ 2 w 173"/>
                  <a:gd name="T11" fmla="*/ 133 h 375"/>
                  <a:gd name="T12" fmla="*/ 2 w 173"/>
                  <a:gd name="T13" fmla="*/ 164 h 375"/>
                  <a:gd name="T14" fmla="*/ 2 w 173"/>
                  <a:gd name="T15" fmla="*/ 179 h 375"/>
                  <a:gd name="T16" fmla="*/ 0 w 173"/>
                  <a:gd name="T17" fmla="*/ 150 h 375"/>
                  <a:gd name="T18" fmla="*/ 0 w 173"/>
                  <a:gd name="T19" fmla="*/ 61 h 375"/>
                  <a:gd name="T20" fmla="*/ 2 w 173"/>
                  <a:gd name="T21" fmla="*/ 46 h 375"/>
                  <a:gd name="T22" fmla="*/ 2 w 173"/>
                  <a:gd name="T23" fmla="*/ 43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76" name="Group 441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777" name="Freeform 442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4 h 375"/>
                  <a:gd name="T6" fmla="*/ 2 w 173"/>
                  <a:gd name="T7" fmla="*/ 36 h 375"/>
                  <a:gd name="T8" fmla="*/ 2 w 173"/>
                  <a:gd name="T9" fmla="*/ 44 h 375"/>
                  <a:gd name="T10" fmla="*/ 2 w 173"/>
                  <a:gd name="T11" fmla="*/ 133 h 375"/>
                  <a:gd name="T12" fmla="*/ 2 w 173"/>
                  <a:gd name="T13" fmla="*/ 164 h 375"/>
                  <a:gd name="T14" fmla="*/ 2 w 173"/>
                  <a:gd name="T15" fmla="*/ 179 h 375"/>
                  <a:gd name="T16" fmla="*/ 0 w 173"/>
                  <a:gd name="T17" fmla="*/ 150 h 375"/>
                  <a:gd name="T18" fmla="*/ 0 w 173"/>
                  <a:gd name="T19" fmla="*/ 61 h 375"/>
                  <a:gd name="T20" fmla="*/ 2 w 173"/>
                  <a:gd name="T21" fmla="*/ 46 h 375"/>
                  <a:gd name="T22" fmla="*/ 2 w 173"/>
                  <a:gd name="T23" fmla="*/ 43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8" name="Line 443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9" name="Line 444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1" name="Group 445"/>
          <p:cNvGrpSpPr>
            <a:grpSpLocks/>
          </p:cNvGrpSpPr>
          <p:nvPr/>
        </p:nvGrpSpPr>
        <p:grpSpPr bwMode="auto">
          <a:xfrm flipH="1">
            <a:off x="4648200" y="2209800"/>
            <a:ext cx="369888" cy="858838"/>
            <a:chOff x="2979" y="720"/>
            <a:chExt cx="233" cy="541"/>
          </a:xfrm>
        </p:grpSpPr>
        <p:grpSp>
          <p:nvGrpSpPr>
            <p:cNvPr id="3767" name="Group 446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772" name="Line 447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73" name="Line 448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74" name="Freeform 449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4 h 375"/>
                  <a:gd name="T6" fmla="*/ 2 w 173"/>
                  <a:gd name="T7" fmla="*/ 36 h 375"/>
                  <a:gd name="T8" fmla="*/ 2 w 173"/>
                  <a:gd name="T9" fmla="*/ 44 h 375"/>
                  <a:gd name="T10" fmla="*/ 2 w 173"/>
                  <a:gd name="T11" fmla="*/ 133 h 375"/>
                  <a:gd name="T12" fmla="*/ 2 w 173"/>
                  <a:gd name="T13" fmla="*/ 164 h 375"/>
                  <a:gd name="T14" fmla="*/ 2 w 173"/>
                  <a:gd name="T15" fmla="*/ 179 h 375"/>
                  <a:gd name="T16" fmla="*/ 0 w 173"/>
                  <a:gd name="T17" fmla="*/ 150 h 375"/>
                  <a:gd name="T18" fmla="*/ 0 w 173"/>
                  <a:gd name="T19" fmla="*/ 61 h 375"/>
                  <a:gd name="T20" fmla="*/ 2 w 173"/>
                  <a:gd name="T21" fmla="*/ 46 h 375"/>
                  <a:gd name="T22" fmla="*/ 2 w 173"/>
                  <a:gd name="T23" fmla="*/ 43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68" name="Group 450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769" name="Freeform 451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4 h 375"/>
                  <a:gd name="T6" fmla="*/ 2 w 173"/>
                  <a:gd name="T7" fmla="*/ 36 h 375"/>
                  <a:gd name="T8" fmla="*/ 2 w 173"/>
                  <a:gd name="T9" fmla="*/ 44 h 375"/>
                  <a:gd name="T10" fmla="*/ 2 w 173"/>
                  <a:gd name="T11" fmla="*/ 133 h 375"/>
                  <a:gd name="T12" fmla="*/ 2 w 173"/>
                  <a:gd name="T13" fmla="*/ 164 h 375"/>
                  <a:gd name="T14" fmla="*/ 2 w 173"/>
                  <a:gd name="T15" fmla="*/ 179 h 375"/>
                  <a:gd name="T16" fmla="*/ 0 w 173"/>
                  <a:gd name="T17" fmla="*/ 150 h 375"/>
                  <a:gd name="T18" fmla="*/ 0 w 173"/>
                  <a:gd name="T19" fmla="*/ 61 h 375"/>
                  <a:gd name="T20" fmla="*/ 2 w 173"/>
                  <a:gd name="T21" fmla="*/ 46 h 375"/>
                  <a:gd name="T22" fmla="*/ 2 w 173"/>
                  <a:gd name="T23" fmla="*/ 43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0" name="Line 452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1" name="Line 453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2" name="Group 454"/>
          <p:cNvGrpSpPr>
            <a:grpSpLocks/>
          </p:cNvGrpSpPr>
          <p:nvPr/>
        </p:nvGrpSpPr>
        <p:grpSpPr bwMode="auto">
          <a:xfrm>
            <a:off x="5334000" y="381000"/>
            <a:ext cx="703263" cy="836613"/>
            <a:chOff x="3360" y="240"/>
            <a:chExt cx="443" cy="527"/>
          </a:xfrm>
        </p:grpSpPr>
        <p:grpSp>
          <p:nvGrpSpPr>
            <p:cNvPr id="3757" name="Group 455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3764" name="Freeform 456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5" name="Freeform 457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6" name="Freeform 458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58" name="Group 459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3762" name="Freeform 4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3" name="Freeform 46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59" name="Group 462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3760" name="Freeform 463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1" name="Freeform 46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3" name="Group 465"/>
          <p:cNvGrpSpPr>
            <a:grpSpLocks/>
          </p:cNvGrpSpPr>
          <p:nvPr/>
        </p:nvGrpSpPr>
        <p:grpSpPr bwMode="auto">
          <a:xfrm>
            <a:off x="5334000" y="1295400"/>
            <a:ext cx="703263" cy="836613"/>
            <a:chOff x="3360" y="816"/>
            <a:chExt cx="443" cy="527"/>
          </a:xfrm>
        </p:grpSpPr>
        <p:grpSp>
          <p:nvGrpSpPr>
            <p:cNvPr id="3747" name="Group 466"/>
            <p:cNvGrpSpPr>
              <a:grpSpLocks/>
            </p:cNvGrpSpPr>
            <p:nvPr/>
          </p:nvGrpSpPr>
          <p:grpSpPr bwMode="auto">
            <a:xfrm rot="-1556504">
              <a:off x="3360" y="832"/>
              <a:ext cx="183" cy="336"/>
              <a:chOff x="1058" y="2882"/>
              <a:chExt cx="105" cy="198"/>
            </a:xfrm>
          </p:grpSpPr>
          <p:sp>
            <p:nvSpPr>
              <p:cNvPr id="3755" name="Freeform 46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6" name="Freeform 46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48" name="Group 469"/>
            <p:cNvGrpSpPr>
              <a:grpSpLocks/>
            </p:cNvGrpSpPr>
            <p:nvPr/>
          </p:nvGrpSpPr>
          <p:grpSpPr bwMode="auto">
            <a:xfrm rot="1573174">
              <a:off x="3617" y="824"/>
              <a:ext cx="186" cy="336"/>
              <a:chOff x="1058" y="2882"/>
              <a:chExt cx="105" cy="198"/>
            </a:xfrm>
          </p:grpSpPr>
          <p:sp>
            <p:nvSpPr>
              <p:cNvPr id="3753" name="Freeform 47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4" name="Freeform 47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49" name="Group 472"/>
            <p:cNvGrpSpPr>
              <a:grpSpLocks/>
            </p:cNvGrpSpPr>
            <p:nvPr/>
          </p:nvGrpSpPr>
          <p:grpSpPr bwMode="auto">
            <a:xfrm>
              <a:off x="3492" y="816"/>
              <a:ext cx="188" cy="527"/>
              <a:chOff x="3492" y="816"/>
              <a:chExt cx="188" cy="527"/>
            </a:xfrm>
          </p:grpSpPr>
          <p:sp>
            <p:nvSpPr>
              <p:cNvPr id="3750" name="Freeform 473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1" name="Freeform 474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2" name="Freeform 475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4" name="Group 476"/>
          <p:cNvGrpSpPr>
            <a:grpSpLocks/>
          </p:cNvGrpSpPr>
          <p:nvPr/>
        </p:nvGrpSpPr>
        <p:grpSpPr bwMode="auto">
          <a:xfrm>
            <a:off x="6235700" y="1295400"/>
            <a:ext cx="738188" cy="836613"/>
            <a:chOff x="3928" y="816"/>
            <a:chExt cx="465" cy="527"/>
          </a:xfrm>
        </p:grpSpPr>
        <p:grpSp>
          <p:nvGrpSpPr>
            <p:cNvPr id="3733" name="Group 477"/>
            <p:cNvGrpSpPr>
              <a:grpSpLocks/>
            </p:cNvGrpSpPr>
            <p:nvPr/>
          </p:nvGrpSpPr>
          <p:grpSpPr bwMode="auto">
            <a:xfrm flipH="1">
              <a:off x="4166" y="846"/>
              <a:ext cx="227" cy="336"/>
              <a:chOff x="3932" y="819"/>
              <a:chExt cx="227" cy="336"/>
            </a:xfrm>
          </p:grpSpPr>
          <p:grpSp>
            <p:nvGrpSpPr>
              <p:cNvPr id="3743" name="Group 478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745" name="Freeform 479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46" name="Freeform 480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744" name="Freeform 481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34" name="Group 482"/>
            <p:cNvGrpSpPr>
              <a:grpSpLocks/>
            </p:cNvGrpSpPr>
            <p:nvPr/>
          </p:nvGrpSpPr>
          <p:grpSpPr bwMode="auto">
            <a:xfrm>
              <a:off x="3928" y="844"/>
              <a:ext cx="227" cy="336"/>
              <a:chOff x="3932" y="819"/>
              <a:chExt cx="227" cy="336"/>
            </a:xfrm>
          </p:grpSpPr>
          <p:grpSp>
            <p:nvGrpSpPr>
              <p:cNvPr id="3739" name="Group 483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741" name="Freeform 484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42" name="Freeform 485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740" name="Freeform 486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35" name="Group 487"/>
            <p:cNvGrpSpPr>
              <a:grpSpLocks/>
            </p:cNvGrpSpPr>
            <p:nvPr/>
          </p:nvGrpSpPr>
          <p:grpSpPr bwMode="auto">
            <a:xfrm>
              <a:off x="4068" y="816"/>
              <a:ext cx="188" cy="527"/>
              <a:chOff x="3492" y="816"/>
              <a:chExt cx="188" cy="527"/>
            </a:xfrm>
          </p:grpSpPr>
          <p:sp>
            <p:nvSpPr>
              <p:cNvPr id="3736" name="Freeform 488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7" name="Freeform 489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8" name="Freeform 490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5" name="Group 491"/>
          <p:cNvGrpSpPr>
            <a:grpSpLocks/>
          </p:cNvGrpSpPr>
          <p:nvPr/>
        </p:nvGrpSpPr>
        <p:grpSpPr bwMode="auto">
          <a:xfrm flipH="1">
            <a:off x="685800" y="3276600"/>
            <a:ext cx="198438" cy="984250"/>
            <a:chOff x="1799" y="2184"/>
            <a:chExt cx="125" cy="620"/>
          </a:xfrm>
        </p:grpSpPr>
        <p:grpSp>
          <p:nvGrpSpPr>
            <p:cNvPr id="3726" name="Group 492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731" name="Freeform 493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3 h 375"/>
                  <a:gd name="T6" fmla="*/ 1 w 173"/>
                  <a:gd name="T7" fmla="*/ 3 h 375"/>
                  <a:gd name="T8" fmla="*/ 1 w 173"/>
                  <a:gd name="T9" fmla="*/ 3 h 375"/>
                  <a:gd name="T10" fmla="*/ 1 w 173"/>
                  <a:gd name="T11" fmla="*/ 9 h 375"/>
                  <a:gd name="T12" fmla="*/ 1 w 173"/>
                  <a:gd name="T13" fmla="*/ 11 h 375"/>
                  <a:gd name="T14" fmla="*/ 1 w 173"/>
                  <a:gd name="T15" fmla="*/ 12 h 375"/>
                  <a:gd name="T16" fmla="*/ 0 w 173"/>
                  <a:gd name="T17" fmla="*/ 10 h 375"/>
                  <a:gd name="T18" fmla="*/ 0 w 173"/>
                  <a:gd name="T19" fmla="*/ 4 h 375"/>
                  <a:gd name="T20" fmla="*/ 1 w 173"/>
                  <a:gd name="T21" fmla="*/ 3 h 375"/>
                  <a:gd name="T22" fmla="*/ 1 w 173"/>
                  <a:gd name="T23" fmla="*/ 3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2" name="Freeform 494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27" name="Group 495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728" name="Line 496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29" name="Line 497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30" name="Freeform 498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6" name="Group 499"/>
          <p:cNvGrpSpPr>
            <a:grpSpLocks/>
          </p:cNvGrpSpPr>
          <p:nvPr/>
        </p:nvGrpSpPr>
        <p:grpSpPr bwMode="auto">
          <a:xfrm>
            <a:off x="5562600" y="2209800"/>
            <a:ext cx="293688" cy="965200"/>
            <a:chOff x="3504" y="1392"/>
            <a:chExt cx="185" cy="608"/>
          </a:xfrm>
        </p:grpSpPr>
        <p:grpSp>
          <p:nvGrpSpPr>
            <p:cNvPr id="3719" name="Group 500"/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3721" name="Freeform 501"/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22" name="Freeform 502"/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23" name="Group 503"/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3724" name="Freeform 504"/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25" name="Freeform 505"/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720" name="Freeform 506"/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57" name="Group 507"/>
          <p:cNvGrpSpPr>
            <a:grpSpLocks/>
          </p:cNvGrpSpPr>
          <p:nvPr/>
        </p:nvGrpSpPr>
        <p:grpSpPr bwMode="auto">
          <a:xfrm>
            <a:off x="2438400" y="3352800"/>
            <a:ext cx="434975" cy="852488"/>
            <a:chOff x="1536" y="2112"/>
            <a:chExt cx="274" cy="537"/>
          </a:xfrm>
        </p:grpSpPr>
        <p:grpSp>
          <p:nvGrpSpPr>
            <p:cNvPr id="3712" name="Group 508"/>
            <p:cNvGrpSpPr>
              <a:grpSpLocks/>
            </p:cNvGrpSpPr>
            <p:nvPr/>
          </p:nvGrpSpPr>
          <p:grpSpPr bwMode="auto">
            <a:xfrm rot="-117480">
              <a:off x="1599" y="2142"/>
              <a:ext cx="211" cy="311"/>
              <a:chOff x="1569" y="2146"/>
              <a:chExt cx="211" cy="311"/>
            </a:xfrm>
          </p:grpSpPr>
          <p:sp>
            <p:nvSpPr>
              <p:cNvPr id="3717" name="Freeform 509"/>
              <p:cNvSpPr>
                <a:spLocks/>
              </p:cNvSpPr>
              <p:nvPr/>
            </p:nvSpPr>
            <p:spPr bwMode="auto">
              <a:xfrm>
                <a:off x="1569" y="2146"/>
                <a:ext cx="211" cy="310"/>
              </a:xfrm>
              <a:custGeom>
                <a:avLst/>
                <a:gdLst>
                  <a:gd name="T0" fmla="*/ 7635 w 180"/>
                  <a:gd name="T1" fmla="*/ 0 h 265"/>
                  <a:gd name="T2" fmla="*/ 9506 w 180"/>
                  <a:gd name="T3" fmla="*/ 992 h 265"/>
                  <a:gd name="T4" fmla="*/ 8585 w 180"/>
                  <a:gd name="T5" fmla="*/ 2997 h 265"/>
                  <a:gd name="T6" fmla="*/ 9447 w 180"/>
                  <a:gd name="T7" fmla="*/ 3865 h 265"/>
                  <a:gd name="T8" fmla="*/ 9590 w 180"/>
                  <a:gd name="T9" fmla="*/ 5523 h 265"/>
                  <a:gd name="T10" fmla="*/ 5547 w 180"/>
                  <a:gd name="T11" fmla="*/ 12498 h 265"/>
                  <a:gd name="T12" fmla="*/ 3402 w 180"/>
                  <a:gd name="T13" fmla="*/ 13386 h 265"/>
                  <a:gd name="T14" fmla="*/ 0 w 180"/>
                  <a:gd name="T15" fmla="*/ 11578 h 265"/>
                  <a:gd name="T16" fmla="*/ 314 w 180"/>
                  <a:gd name="T17" fmla="*/ 8717 h 265"/>
                  <a:gd name="T18" fmla="*/ 3712 w 180"/>
                  <a:gd name="T19" fmla="*/ 2450 h 265"/>
                  <a:gd name="T20" fmla="*/ 5172 w 180"/>
                  <a:gd name="T21" fmla="*/ 1856 h 265"/>
                  <a:gd name="T22" fmla="*/ 6294 w 180"/>
                  <a:gd name="T23" fmla="*/ 2064 h 265"/>
                  <a:gd name="T24" fmla="*/ 7471 w 180"/>
                  <a:gd name="T25" fmla="*/ 1 h 265"/>
                  <a:gd name="T26" fmla="*/ 7635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8" name="Freeform 510"/>
              <p:cNvSpPr>
                <a:spLocks/>
              </p:cNvSpPr>
              <p:nvPr/>
            </p:nvSpPr>
            <p:spPr bwMode="auto">
              <a:xfrm>
                <a:off x="1570" y="2201"/>
                <a:ext cx="82" cy="256"/>
              </a:xfrm>
              <a:custGeom>
                <a:avLst/>
                <a:gdLst>
                  <a:gd name="T0" fmla="*/ 74 w 82"/>
                  <a:gd name="T1" fmla="*/ 256 h 256"/>
                  <a:gd name="T2" fmla="*/ 0 w 82"/>
                  <a:gd name="T3" fmla="*/ 210 h 256"/>
                  <a:gd name="T4" fmla="*/ 5 w 82"/>
                  <a:gd name="T5" fmla="*/ 144 h 256"/>
                  <a:gd name="T6" fmla="*/ 82 w 82"/>
                  <a:gd name="T7" fmla="*/ 0 h 256"/>
                  <a:gd name="T8" fmla="*/ 74 w 82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256"/>
                  <a:gd name="T17" fmla="*/ 82 w 82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256">
                    <a:moveTo>
                      <a:pt x="74" y="256"/>
                    </a:moveTo>
                    <a:lnTo>
                      <a:pt x="0" y="210"/>
                    </a:lnTo>
                    <a:lnTo>
                      <a:pt x="5" y="144"/>
                    </a:lnTo>
                    <a:lnTo>
                      <a:pt x="82" y="0"/>
                    </a:lnTo>
                    <a:lnTo>
                      <a:pt x="74" y="256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13" name="Group 511"/>
            <p:cNvGrpSpPr>
              <a:grpSpLocks/>
            </p:cNvGrpSpPr>
            <p:nvPr/>
          </p:nvGrpSpPr>
          <p:grpSpPr bwMode="auto">
            <a:xfrm>
              <a:off x="1536" y="2112"/>
              <a:ext cx="134" cy="537"/>
              <a:chOff x="2400" y="2016"/>
              <a:chExt cx="134" cy="537"/>
            </a:xfrm>
          </p:grpSpPr>
          <p:sp>
            <p:nvSpPr>
              <p:cNvPr id="3714" name="Freeform 512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12556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15" name="Freeform 513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12289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16" name="Freeform 514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210 w 126"/>
                  <a:gd name="T1" fmla="*/ 935 h 329"/>
                  <a:gd name="T2" fmla="*/ 430 w 126"/>
                  <a:gd name="T3" fmla="*/ 0 h 329"/>
                  <a:gd name="T4" fmla="*/ 430 w 126"/>
                  <a:gd name="T5" fmla="*/ 3000 h 329"/>
                  <a:gd name="T6" fmla="*/ 509 w 126"/>
                  <a:gd name="T7" fmla="*/ 3143 h 329"/>
                  <a:gd name="T8" fmla="*/ 590 w 126"/>
                  <a:gd name="T9" fmla="*/ 3941 h 329"/>
                  <a:gd name="T10" fmla="*/ 590 w 126"/>
                  <a:gd name="T11" fmla="*/ 12478 h 329"/>
                  <a:gd name="T12" fmla="*/ 501 w 126"/>
                  <a:gd name="T13" fmla="*/ 15295 h 329"/>
                  <a:gd name="T14" fmla="*/ 135 w 126"/>
                  <a:gd name="T15" fmla="*/ 16775 h 329"/>
                  <a:gd name="T16" fmla="*/ 0 w 126"/>
                  <a:gd name="T17" fmla="*/ 14170 h 329"/>
                  <a:gd name="T18" fmla="*/ 0 w 126"/>
                  <a:gd name="T19" fmla="*/ 5686 h 329"/>
                  <a:gd name="T20" fmla="*/ 95 w 126"/>
                  <a:gd name="T21" fmla="*/ 4275 h 329"/>
                  <a:gd name="T22" fmla="*/ 210 w 126"/>
                  <a:gd name="T23" fmla="*/ 3796 h 329"/>
                  <a:gd name="T24" fmla="*/ 210 w 126"/>
                  <a:gd name="T25" fmla="*/ 935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8" name="Group 515"/>
          <p:cNvGrpSpPr>
            <a:grpSpLocks/>
          </p:cNvGrpSpPr>
          <p:nvPr/>
        </p:nvGrpSpPr>
        <p:grpSpPr bwMode="auto">
          <a:xfrm>
            <a:off x="2924175" y="3352800"/>
            <a:ext cx="434975" cy="852488"/>
            <a:chOff x="1842" y="2112"/>
            <a:chExt cx="274" cy="537"/>
          </a:xfrm>
        </p:grpSpPr>
        <p:grpSp>
          <p:nvGrpSpPr>
            <p:cNvPr id="3705" name="Group 516"/>
            <p:cNvGrpSpPr>
              <a:grpSpLocks/>
            </p:cNvGrpSpPr>
            <p:nvPr/>
          </p:nvGrpSpPr>
          <p:grpSpPr bwMode="auto">
            <a:xfrm>
              <a:off x="1842" y="2137"/>
              <a:ext cx="211" cy="310"/>
              <a:chOff x="1842" y="2134"/>
              <a:chExt cx="211" cy="310"/>
            </a:xfrm>
          </p:grpSpPr>
          <p:sp>
            <p:nvSpPr>
              <p:cNvPr id="3710" name="Freeform 517"/>
              <p:cNvSpPr>
                <a:spLocks/>
              </p:cNvSpPr>
              <p:nvPr/>
            </p:nvSpPr>
            <p:spPr bwMode="auto">
              <a:xfrm rot="147521" flipH="1">
                <a:off x="1842" y="2134"/>
                <a:ext cx="211" cy="310"/>
              </a:xfrm>
              <a:custGeom>
                <a:avLst/>
                <a:gdLst>
                  <a:gd name="T0" fmla="*/ 7635 w 180"/>
                  <a:gd name="T1" fmla="*/ 0 h 265"/>
                  <a:gd name="T2" fmla="*/ 9506 w 180"/>
                  <a:gd name="T3" fmla="*/ 992 h 265"/>
                  <a:gd name="T4" fmla="*/ 8585 w 180"/>
                  <a:gd name="T5" fmla="*/ 2997 h 265"/>
                  <a:gd name="T6" fmla="*/ 9447 w 180"/>
                  <a:gd name="T7" fmla="*/ 3865 h 265"/>
                  <a:gd name="T8" fmla="*/ 9590 w 180"/>
                  <a:gd name="T9" fmla="*/ 5523 h 265"/>
                  <a:gd name="T10" fmla="*/ 5547 w 180"/>
                  <a:gd name="T11" fmla="*/ 12498 h 265"/>
                  <a:gd name="T12" fmla="*/ 3402 w 180"/>
                  <a:gd name="T13" fmla="*/ 13386 h 265"/>
                  <a:gd name="T14" fmla="*/ 0 w 180"/>
                  <a:gd name="T15" fmla="*/ 11578 h 265"/>
                  <a:gd name="T16" fmla="*/ 314 w 180"/>
                  <a:gd name="T17" fmla="*/ 8717 h 265"/>
                  <a:gd name="T18" fmla="*/ 3712 w 180"/>
                  <a:gd name="T19" fmla="*/ 2450 h 265"/>
                  <a:gd name="T20" fmla="*/ 5172 w 180"/>
                  <a:gd name="T21" fmla="*/ 1856 h 265"/>
                  <a:gd name="T22" fmla="*/ 6294 w 180"/>
                  <a:gd name="T23" fmla="*/ 2064 h 265"/>
                  <a:gd name="T24" fmla="*/ 7471 w 180"/>
                  <a:gd name="T25" fmla="*/ 1 h 265"/>
                  <a:gd name="T26" fmla="*/ 7635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1" name="Freeform 518"/>
              <p:cNvSpPr>
                <a:spLocks/>
              </p:cNvSpPr>
              <p:nvPr/>
            </p:nvSpPr>
            <p:spPr bwMode="auto">
              <a:xfrm>
                <a:off x="1971" y="2187"/>
                <a:ext cx="75" cy="254"/>
              </a:xfrm>
              <a:custGeom>
                <a:avLst/>
                <a:gdLst>
                  <a:gd name="T0" fmla="*/ 0 w 75"/>
                  <a:gd name="T1" fmla="*/ 254 h 254"/>
                  <a:gd name="T2" fmla="*/ 75 w 75"/>
                  <a:gd name="T3" fmla="*/ 215 h 254"/>
                  <a:gd name="T4" fmla="*/ 73 w 75"/>
                  <a:gd name="T5" fmla="*/ 149 h 254"/>
                  <a:gd name="T6" fmla="*/ 0 w 75"/>
                  <a:gd name="T7" fmla="*/ 0 h 254"/>
                  <a:gd name="T8" fmla="*/ 0 w 75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254"/>
                  <a:gd name="T17" fmla="*/ 75 w 75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254">
                    <a:moveTo>
                      <a:pt x="0" y="254"/>
                    </a:moveTo>
                    <a:lnTo>
                      <a:pt x="75" y="215"/>
                    </a:lnTo>
                    <a:lnTo>
                      <a:pt x="73" y="149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06" name="Group 519"/>
            <p:cNvGrpSpPr>
              <a:grpSpLocks/>
            </p:cNvGrpSpPr>
            <p:nvPr/>
          </p:nvGrpSpPr>
          <p:grpSpPr bwMode="auto">
            <a:xfrm flipH="1">
              <a:off x="1982" y="2112"/>
              <a:ext cx="134" cy="537"/>
              <a:chOff x="2400" y="2016"/>
              <a:chExt cx="134" cy="537"/>
            </a:xfrm>
          </p:grpSpPr>
          <p:sp>
            <p:nvSpPr>
              <p:cNvPr id="3707" name="Freeform 520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12556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8" name="Freeform 521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12289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9" name="Freeform 522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210 w 126"/>
                  <a:gd name="T1" fmla="*/ 935 h 329"/>
                  <a:gd name="T2" fmla="*/ 430 w 126"/>
                  <a:gd name="T3" fmla="*/ 0 h 329"/>
                  <a:gd name="T4" fmla="*/ 430 w 126"/>
                  <a:gd name="T5" fmla="*/ 3000 h 329"/>
                  <a:gd name="T6" fmla="*/ 509 w 126"/>
                  <a:gd name="T7" fmla="*/ 3143 h 329"/>
                  <a:gd name="T8" fmla="*/ 590 w 126"/>
                  <a:gd name="T9" fmla="*/ 3941 h 329"/>
                  <a:gd name="T10" fmla="*/ 590 w 126"/>
                  <a:gd name="T11" fmla="*/ 12478 h 329"/>
                  <a:gd name="T12" fmla="*/ 501 w 126"/>
                  <a:gd name="T13" fmla="*/ 15295 h 329"/>
                  <a:gd name="T14" fmla="*/ 135 w 126"/>
                  <a:gd name="T15" fmla="*/ 16775 h 329"/>
                  <a:gd name="T16" fmla="*/ 0 w 126"/>
                  <a:gd name="T17" fmla="*/ 14170 h 329"/>
                  <a:gd name="T18" fmla="*/ 0 w 126"/>
                  <a:gd name="T19" fmla="*/ 5686 h 329"/>
                  <a:gd name="T20" fmla="*/ 95 w 126"/>
                  <a:gd name="T21" fmla="*/ 4275 h 329"/>
                  <a:gd name="T22" fmla="*/ 210 w 126"/>
                  <a:gd name="T23" fmla="*/ 3796 h 329"/>
                  <a:gd name="T24" fmla="*/ 210 w 126"/>
                  <a:gd name="T25" fmla="*/ 935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9" name="Group 523"/>
          <p:cNvGrpSpPr>
            <a:grpSpLocks/>
          </p:cNvGrpSpPr>
          <p:nvPr/>
        </p:nvGrpSpPr>
        <p:grpSpPr bwMode="auto">
          <a:xfrm flipH="1">
            <a:off x="4038600" y="3352800"/>
            <a:ext cx="563563" cy="774700"/>
            <a:chOff x="3456" y="2064"/>
            <a:chExt cx="355" cy="488"/>
          </a:xfrm>
        </p:grpSpPr>
        <p:sp>
          <p:nvSpPr>
            <p:cNvPr id="3699" name="Freeform 524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7635 w 180"/>
                <a:gd name="T1" fmla="*/ 0 h 265"/>
                <a:gd name="T2" fmla="*/ 9506 w 180"/>
                <a:gd name="T3" fmla="*/ 992 h 265"/>
                <a:gd name="T4" fmla="*/ 8585 w 180"/>
                <a:gd name="T5" fmla="*/ 2997 h 265"/>
                <a:gd name="T6" fmla="*/ 9447 w 180"/>
                <a:gd name="T7" fmla="*/ 3865 h 265"/>
                <a:gd name="T8" fmla="*/ 9590 w 180"/>
                <a:gd name="T9" fmla="*/ 5523 h 265"/>
                <a:gd name="T10" fmla="*/ 5547 w 180"/>
                <a:gd name="T11" fmla="*/ 12498 h 265"/>
                <a:gd name="T12" fmla="*/ 3402 w 180"/>
                <a:gd name="T13" fmla="*/ 13386 h 265"/>
                <a:gd name="T14" fmla="*/ 0 w 180"/>
                <a:gd name="T15" fmla="*/ 11578 h 265"/>
                <a:gd name="T16" fmla="*/ 314 w 180"/>
                <a:gd name="T17" fmla="*/ 8717 h 265"/>
                <a:gd name="T18" fmla="*/ 3712 w 180"/>
                <a:gd name="T19" fmla="*/ 2450 h 265"/>
                <a:gd name="T20" fmla="*/ 5172 w 180"/>
                <a:gd name="T21" fmla="*/ 1856 h 265"/>
                <a:gd name="T22" fmla="*/ 6294 w 180"/>
                <a:gd name="T23" fmla="*/ 2064 h 265"/>
                <a:gd name="T24" fmla="*/ 7471 w 180"/>
                <a:gd name="T25" fmla="*/ 1 h 265"/>
                <a:gd name="T26" fmla="*/ 7635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0" name="Freeform 525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3 w 173"/>
                <a:gd name="T3" fmla="*/ 0 h 375"/>
                <a:gd name="T4" fmla="*/ 3 w 173"/>
                <a:gd name="T5" fmla="*/ 3 h 375"/>
                <a:gd name="T6" fmla="*/ 3 w 173"/>
                <a:gd name="T7" fmla="*/ 3 h 375"/>
                <a:gd name="T8" fmla="*/ 3 w 173"/>
                <a:gd name="T9" fmla="*/ 3 h 375"/>
                <a:gd name="T10" fmla="*/ 3 w 173"/>
                <a:gd name="T11" fmla="*/ 9 h 375"/>
                <a:gd name="T12" fmla="*/ 3 w 173"/>
                <a:gd name="T13" fmla="*/ 11 h 375"/>
                <a:gd name="T14" fmla="*/ 3 w 173"/>
                <a:gd name="T15" fmla="*/ 12 h 375"/>
                <a:gd name="T16" fmla="*/ 0 w 173"/>
                <a:gd name="T17" fmla="*/ 10 h 375"/>
                <a:gd name="T18" fmla="*/ 0 w 173"/>
                <a:gd name="T19" fmla="*/ 4 h 375"/>
                <a:gd name="T20" fmla="*/ 3 w 173"/>
                <a:gd name="T21" fmla="*/ 3 h 375"/>
                <a:gd name="T22" fmla="*/ 3 w 173"/>
                <a:gd name="T23" fmla="*/ 3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701" name="Group 526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702" name="Line 527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3" name="Line 528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4" name="Freeform 529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0" name="Group 530"/>
          <p:cNvGrpSpPr>
            <a:grpSpLocks/>
          </p:cNvGrpSpPr>
          <p:nvPr/>
        </p:nvGrpSpPr>
        <p:grpSpPr bwMode="auto">
          <a:xfrm>
            <a:off x="1828800" y="3200400"/>
            <a:ext cx="400050" cy="1193800"/>
            <a:chOff x="1152" y="2016"/>
            <a:chExt cx="252" cy="752"/>
          </a:xfrm>
        </p:grpSpPr>
        <p:grpSp>
          <p:nvGrpSpPr>
            <p:cNvPr id="3686" name="Group 531"/>
            <p:cNvGrpSpPr>
              <a:grpSpLocks/>
            </p:cNvGrpSpPr>
            <p:nvPr/>
          </p:nvGrpSpPr>
          <p:grpSpPr bwMode="auto">
            <a:xfrm>
              <a:off x="1152" y="2016"/>
              <a:ext cx="84" cy="621"/>
              <a:chOff x="3936" y="3648"/>
              <a:chExt cx="197" cy="769"/>
            </a:xfrm>
          </p:grpSpPr>
          <p:sp>
            <p:nvSpPr>
              <p:cNvPr id="3694" name="Line 532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5" name="Line 533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6" name="Freeform 534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1632 w 173"/>
                  <a:gd name="T1" fmla="*/ 43021 h 375"/>
                  <a:gd name="T2" fmla="*/ 3226 w 173"/>
                  <a:gd name="T3" fmla="*/ 0 h 375"/>
                  <a:gd name="T4" fmla="*/ 3226 w 173"/>
                  <a:gd name="T5" fmla="*/ 186175 h 375"/>
                  <a:gd name="T6" fmla="*/ 3879 w 173"/>
                  <a:gd name="T7" fmla="*/ 198675 h 375"/>
                  <a:gd name="T8" fmla="*/ 4442 w 173"/>
                  <a:gd name="T9" fmla="*/ 245194 h 375"/>
                  <a:gd name="T10" fmla="*/ 4442 w 173"/>
                  <a:gd name="T11" fmla="*/ 775447 h 375"/>
                  <a:gd name="T12" fmla="*/ 3810 w 173"/>
                  <a:gd name="T13" fmla="*/ 955215 h 375"/>
                  <a:gd name="T14" fmla="*/ 1023 w 173"/>
                  <a:gd name="T15" fmla="*/ 1043292 h 375"/>
                  <a:gd name="T16" fmla="*/ 0 w 173"/>
                  <a:gd name="T17" fmla="*/ 885674 h 375"/>
                  <a:gd name="T18" fmla="*/ 0 w 173"/>
                  <a:gd name="T19" fmla="*/ 352036 h 375"/>
                  <a:gd name="T20" fmla="*/ 756 w 173"/>
                  <a:gd name="T21" fmla="*/ 267580 h 375"/>
                  <a:gd name="T22" fmla="*/ 1561 w 173"/>
                  <a:gd name="T23" fmla="*/ 237658 h 375"/>
                  <a:gd name="T24" fmla="*/ 1616 w 173"/>
                  <a:gd name="T25" fmla="*/ 43021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7" name="Line 535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8" name="Line 536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87" name="Group 537"/>
            <p:cNvGrpSpPr>
              <a:grpSpLocks/>
            </p:cNvGrpSpPr>
            <p:nvPr/>
          </p:nvGrpSpPr>
          <p:grpSpPr bwMode="auto">
            <a:xfrm flipH="1">
              <a:off x="1226" y="2134"/>
              <a:ext cx="178" cy="634"/>
              <a:chOff x="1208" y="3056"/>
              <a:chExt cx="204" cy="728"/>
            </a:xfrm>
          </p:grpSpPr>
          <p:sp>
            <p:nvSpPr>
              <p:cNvPr id="3688" name="Freeform 538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89" name="Group 539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691" name="Freeform 540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2" name="Line 541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3" name="Line 542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90" name="Freeform 543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61" name="Group 544"/>
          <p:cNvGrpSpPr>
            <a:grpSpLocks/>
          </p:cNvGrpSpPr>
          <p:nvPr/>
        </p:nvGrpSpPr>
        <p:grpSpPr bwMode="auto">
          <a:xfrm flipH="1">
            <a:off x="6629400" y="2362200"/>
            <a:ext cx="454025" cy="755650"/>
            <a:chOff x="3297" y="3223"/>
            <a:chExt cx="483" cy="805"/>
          </a:xfrm>
        </p:grpSpPr>
        <p:grpSp>
          <p:nvGrpSpPr>
            <p:cNvPr id="3678" name="Group 545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683" name="Line 546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4" name="Line 547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5" name="Freeform 548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9" name="Group 549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680" name="Freeform 550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1" name="Line 551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2" name="Line 552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2" name="Group 553"/>
          <p:cNvGrpSpPr>
            <a:grpSpLocks/>
          </p:cNvGrpSpPr>
          <p:nvPr/>
        </p:nvGrpSpPr>
        <p:grpSpPr bwMode="auto">
          <a:xfrm>
            <a:off x="5486400" y="3962400"/>
            <a:ext cx="430213" cy="617538"/>
            <a:chOff x="3456" y="2496"/>
            <a:chExt cx="271" cy="389"/>
          </a:xfrm>
        </p:grpSpPr>
        <p:sp>
          <p:nvSpPr>
            <p:cNvPr id="3676" name="Freeform 554"/>
            <p:cNvSpPr>
              <a:spLocks/>
            </p:cNvSpPr>
            <p:nvPr/>
          </p:nvSpPr>
          <p:spPr bwMode="auto">
            <a:xfrm flipH="1">
              <a:off x="3456" y="2496"/>
              <a:ext cx="271" cy="389"/>
            </a:xfrm>
            <a:custGeom>
              <a:avLst/>
              <a:gdLst>
                <a:gd name="T0" fmla="*/ 197 w 264"/>
                <a:gd name="T1" fmla="*/ 1678 h 366"/>
                <a:gd name="T2" fmla="*/ 312 w 264"/>
                <a:gd name="T3" fmla="*/ 1516 h 366"/>
                <a:gd name="T4" fmla="*/ 496 w 264"/>
                <a:gd name="T5" fmla="*/ 750 h 366"/>
                <a:gd name="T6" fmla="*/ 496 w 264"/>
                <a:gd name="T7" fmla="*/ 575 h 366"/>
                <a:gd name="T8" fmla="*/ 437 w 264"/>
                <a:gd name="T9" fmla="*/ 467 h 366"/>
                <a:gd name="T10" fmla="*/ 508 w 264"/>
                <a:gd name="T11" fmla="*/ 165 h 366"/>
                <a:gd name="T12" fmla="*/ 381 w 264"/>
                <a:gd name="T13" fmla="*/ 0 h 366"/>
                <a:gd name="T14" fmla="*/ 323 w 264"/>
                <a:gd name="T15" fmla="*/ 275 h 366"/>
                <a:gd name="T16" fmla="*/ 255 w 264"/>
                <a:gd name="T17" fmla="*/ 197 h 366"/>
                <a:gd name="T18" fmla="*/ 172 w 264"/>
                <a:gd name="T19" fmla="*/ 303 h 366"/>
                <a:gd name="T20" fmla="*/ 0 w 264"/>
                <a:gd name="T21" fmla="*/ 1098 h 366"/>
                <a:gd name="T22" fmla="*/ 6 w 264"/>
                <a:gd name="T23" fmla="*/ 1401 h 366"/>
                <a:gd name="T24" fmla="*/ 197 w 264"/>
                <a:gd name="T25" fmla="*/ 1678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77" name="Freeform 555"/>
            <p:cNvSpPr>
              <a:spLocks/>
            </p:cNvSpPr>
            <p:nvPr/>
          </p:nvSpPr>
          <p:spPr bwMode="auto">
            <a:xfrm flipH="1">
              <a:off x="3462" y="2630"/>
              <a:ext cx="259" cy="255"/>
            </a:xfrm>
            <a:custGeom>
              <a:avLst/>
              <a:gdLst>
                <a:gd name="T0" fmla="*/ 0 w 252"/>
                <a:gd name="T1" fmla="*/ 799 h 240"/>
                <a:gd name="T2" fmla="*/ 498 w 252"/>
                <a:gd name="T3" fmla="*/ 0 h 240"/>
                <a:gd name="T4" fmla="*/ 498 w 252"/>
                <a:gd name="T5" fmla="*/ 165 h 240"/>
                <a:gd name="T6" fmla="*/ 310 w 252"/>
                <a:gd name="T7" fmla="*/ 959 h 240"/>
                <a:gd name="T8" fmla="*/ 192 w 252"/>
                <a:gd name="T9" fmla="*/ 1095 h 240"/>
                <a:gd name="T10" fmla="*/ 0 w 252"/>
                <a:gd name="T11" fmla="*/ 799 h 2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2"/>
                <a:gd name="T19" fmla="*/ 0 h 240"/>
                <a:gd name="T20" fmla="*/ 252 w 252"/>
                <a:gd name="T21" fmla="*/ 240 h 2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2" h="240">
                  <a:moveTo>
                    <a:pt x="0" y="174"/>
                  </a:moveTo>
                  <a:lnTo>
                    <a:pt x="252" y="0"/>
                  </a:lnTo>
                  <a:lnTo>
                    <a:pt x="252" y="36"/>
                  </a:lnTo>
                  <a:lnTo>
                    <a:pt x="156" y="210"/>
                  </a:lnTo>
                  <a:lnTo>
                    <a:pt x="96" y="240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3" name="Group 556"/>
          <p:cNvGrpSpPr>
            <a:grpSpLocks/>
          </p:cNvGrpSpPr>
          <p:nvPr/>
        </p:nvGrpSpPr>
        <p:grpSpPr bwMode="auto">
          <a:xfrm>
            <a:off x="6096000" y="3962400"/>
            <a:ext cx="284163" cy="547688"/>
            <a:chOff x="3840" y="2496"/>
            <a:chExt cx="179" cy="345"/>
          </a:xfrm>
        </p:grpSpPr>
        <p:sp>
          <p:nvSpPr>
            <p:cNvPr id="3674" name="Freeform 557"/>
            <p:cNvSpPr>
              <a:spLocks/>
            </p:cNvSpPr>
            <p:nvPr/>
          </p:nvSpPr>
          <p:spPr bwMode="auto">
            <a:xfrm rot="19688792" flipH="1">
              <a:off x="3840" y="2496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75" name="Freeform 558"/>
            <p:cNvSpPr>
              <a:spLocks/>
            </p:cNvSpPr>
            <p:nvPr/>
          </p:nvSpPr>
          <p:spPr bwMode="auto">
            <a:xfrm rot="19688792" flipH="1">
              <a:off x="3868" y="2588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64" name="Freeform 559"/>
          <p:cNvSpPr>
            <a:spLocks/>
          </p:cNvSpPr>
          <p:nvPr/>
        </p:nvSpPr>
        <p:spPr bwMode="auto">
          <a:xfrm rot="18331101" flipH="1">
            <a:off x="6668294" y="38473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165" name="Group 636"/>
          <p:cNvGrpSpPr>
            <a:grpSpLocks/>
          </p:cNvGrpSpPr>
          <p:nvPr/>
        </p:nvGrpSpPr>
        <p:grpSpPr bwMode="auto">
          <a:xfrm>
            <a:off x="6400800" y="6477000"/>
            <a:ext cx="750888" cy="917575"/>
            <a:chOff x="3024" y="2832"/>
            <a:chExt cx="473" cy="578"/>
          </a:xfrm>
        </p:grpSpPr>
        <p:grpSp>
          <p:nvGrpSpPr>
            <p:cNvPr id="3669" name="Group 637"/>
            <p:cNvGrpSpPr>
              <a:grpSpLocks/>
            </p:cNvGrpSpPr>
            <p:nvPr/>
          </p:nvGrpSpPr>
          <p:grpSpPr bwMode="auto">
            <a:xfrm flipH="1">
              <a:off x="3024" y="2832"/>
              <a:ext cx="473" cy="472"/>
              <a:chOff x="2687" y="3583"/>
              <a:chExt cx="473" cy="472"/>
            </a:xfrm>
          </p:grpSpPr>
          <p:sp>
            <p:nvSpPr>
              <p:cNvPr id="3671" name="Freeform 6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2" name="Freeform 6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3" name="Freeform 6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60425171 h 156"/>
                  <a:gd name="T2" fmla="*/ 421349 w 191"/>
                  <a:gd name="T3" fmla="*/ 53423962 h 156"/>
                  <a:gd name="T4" fmla="*/ 2000124 w 191"/>
                  <a:gd name="T5" fmla="*/ 46685935 h 156"/>
                  <a:gd name="T6" fmla="*/ 4553511 w 191"/>
                  <a:gd name="T7" fmla="*/ 40285950 h 156"/>
                  <a:gd name="T8" fmla="*/ 8303972 w 191"/>
                  <a:gd name="T9" fmla="*/ 34047838 h 156"/>
                  <a:gd name="T10" fmla="*/ 12594130 w 191"/>
                  <a:gd name="T11" fmla="*/ 28212710 h 156"/>
                  <a:gd name="T12" fmla="*/ 18272827 w 191"/>
                  <a:gd name="T13" fmla="*/ 22382301 h 156"/>
                  <a:gd name="T14" fmla="*/ 24728078 w 191"/>
                  <a:gd name="T15" fmla="*/ 17304983 h 156"/>
                  <a:gd name="T16" fmla="*/ 31109804 w 191"/>
                  <a:gd name="T17" fmla="*/ 12762370 h 156"/>
                  <a:gd name="T18" fmla="*/ 38710168 w 191"/>
                  <a:gd name="T19" fmla="*/ 9250496 h 156"/>
                  <a:gd name="T20" fmla="*/ 46921661 w 191"/>
                  <a:gd name="T21" fmla="*/ 5797134 h 156"/>
                  <a:gd name="T22" fmla="*/ 55942087 w 191"/>
                  <a:gd name="T23" fmla="*/ 3073087 h 156"/>
                  <a:gd name="T24" fmla="*/ 64473962 w 191"/>
                  <a:gd name="T25" fmla="*/ 1097850 h 156"/>
                  <a:gd name="T26" fmla="*/ 73914250 w 191"/>
                  <a:gd name="T27" fmla="*/ 392203 h 156"/>
                  <a:gd name="T28" fmla="*/ 82722030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70" name="Rectangle 641"/>
            <p:cNvSpPr>
              <a:spLocks noChangeArrowheads="1"/>
            </p:cNvSpPr>
            <p:nvPr/>
          </p:nvSpPr>
          <p:spPr bwMode="auto">
            <a:xfrm flipH="1">
              <a:off x="3052" y="3296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3166" name="Freeform 642"/>
          <p:cNvSpPr>
            <a:spLocks/>
          </p:cNvSpPr>
          <p:nvPr/>
        </p:nvSpPr>
        <p:spPr bwMode="auto">
          <a:xfrm flipH="1">
            <a:off x="6111875" y="5257800"/>
            <a:ext cx="244475" cy="636588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67" name="Freeform 643"/>
          <p:cNvSpPr>
            <a:spLocks/>
          </p:cNvSpPr>
          <p:nvPr/>
        </p:nvSpPr>
        <p:spPr bwMode="auto">
          <a:xfrm>
            <a:off x="5943600" y="5907088"/>
            <a:ext cx="314325" cy="358775"/>
          </a:xfrm>
          <a:custGeom>
            <a:avLst/>
            <a:gdLst>
              <a:gd name="T0" fmla="*/ 2147483647 w 177"/>
              <a:gd name="T1" fmla="*/ 2147483647 h 169"/>
              <a:gd name="T2" fmla="*/ 2147483647 w 177"/>
              <a:gd name="T3" fmla="*/ 2147483647 h 169"/>
              <a:gd name="T4" fmla="*/ 2147483647 w 177"/>
              <a:gd name="T5" fmla="*/ 2147483647 h 169"/>
              <a:gd name="T6" fmla="*/ 2147483647 w 177"/>
              <a:gd name="T7" fmla="*/ 2147483647 h 169"/>
              <a:gd name="T8" fmla="*/ 2147483647 w 177"/>
              <a:gd name="T9" fmla="*/ 2147483647 h 169"/>
              <a:gd name="T10" fmla="*/ 2147483647 w 177"/>
              <a:gd name="T11" fmla="*/ 2147483647 h 169"/>
              <a:gd name="T12" fmla="*/ 2147483647 w 177"/>
              <a:gd name="T13" fmla="*/ 2147483647 h 169"/>
              <a:gd name="T14" fmla="*/ 2147483647 w 177"/>
              <a:gd name="T15" fmla="*/ 0 h 169"/>
              <a:gd name="T16" fmla="*/ 2147483647 w 177"/>
              <a:gd name="T17" fmla="*/ 2147483647 h 169"/>
              <a:gd name="T18" fmla="*/ 2147483647 w 177"/>
              <a:gd name="T19" fmla="*/ 2147483647 h 169"/>
              <a:gd name="T20" fmla="*/ 0 w 177"/>
              <a:gd name="T21" fmla="*/ 2147483647 h 169"/>
              <a:gd name="T22" fmla="*/ 2147483647 w 177"/>
              <a:gd name="T23" fmla="*/ 2147483647 h 169"/>
              <a:gd name="T24" fmla="*/ 2147483647 w 177"/>
              <a:gd name="T25" fmla="*/ 2147483647 h 1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7"/>
              <a:gd name="T40" fmla="*/ 0 h 169"/>
              <a:gd name="T41" fmla="*/ 177 w 177"/>
              <a:gd name="T42" fmla="*/ 169 h 1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7" h="169">
                <a:moveTo>
                  <a:pt x="2" y="153"/>
                </a:moveTo>
                <a:lnTo>
                  <a:pt x="36" y="169"/>
                </a:lnTo>
                <a:lnTo>
                  <a:pt x="54" y="147"/>
                </a:lnTo>
                <a:lnTo>
                  <a:pt x="74" y="153"/>
                </a:lnTo>
                <a:lnTo>
                  <a:pt x="107" y="147"/>
                </a:lnTo>
                <a:lnTo>
                  <a:pt x="168" y="69"/>
                </a:lnTo>
                <a:lnTo>
                  <a:pt x="177" y="28"/>
                </a:lnTo>
                <a:lnTo>
                  <a:pt x="105" y="0"/>
                </a:lnTo>
                <a:lnTo>
                  <a:pt x="66" y="10"/>
                </a:lnTo>
                <a:lnTo>
                  <a:pt x="3" y="84"/>
                </a:lnTo>
                <a:lnTo>
                  <a:pt x="0" y="109"/>
                </a:lnTo>
                <a:lnTo>
                  <a:pt x="23" y="123"/>
                </a:lnTo>
                <a:lnTo>
                  <a:pt x="3" y="148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68" name="Freeform 644"/>
          <p:cNvSpPr>
            <a:spLocks/>
          </p:cNvSpPr>
          <p:nvPr/>
        </p:nvSpPr>
        <p:spPr bwMode="auto">
          <a:xfrm>
            <a:off x="5970588" y="5495925"/>
            <a:ext cx="255587" cy="576263"/>
          </a:xfrm>
          <a:custGeom>
            <a:avLst/>
            <a:gdLst>
              <a:gd name="T0" fmla="*/ 2147483647 w 147"/>
              <a:gd name="T1" fmla="*/ 2147483647 h 329"/>
              <a:gd name="T2" fmla="*/ 2147483647 w 147"/>
              <a:gd name="T3" fmla="*/ 2147483647 h 329"/>
              <a:gd name="T4" fmla="*/ 2147483647 w 147"/>
              <a:gd name="T5" fmla="*/ 0 h 329"/>
              <a:gd name="T6" fmla="*/ 0 60000 65536"/>
              <a:gd name="T7" fmla="*/ 0 60000 65536"/>
              <a:gd name="T8" fmla="*/ 0 60000 65536"/>
              <a:gd name="T9" fmla="*/ 0 w 147"/>
              <a:gd name="T10" fmla="*/ 0 h 329"/>
              <a:gd name="T11" fmla="*/ 147 w 147"/>
              <a:gd name="T12" fmla="*/ 329 h 3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" h="329">
                <a:moveTo>
                  <a:pt x="63" y="329"/>
                </a:moveTo>
                <a:cubicBezTo>
                  <a:pt x="56" y="299"/>
                  <a:pt x="0" y="236"/>
                  <a:pt x="21" y="149"/>
                </a:cubicBezTo>
                <a:cubicBezTo>
                  <a:pt x="54" y="26"/>
                  <a:pt x="121" y="31"/>
                  <a:pt x="147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69" name="Rectangle 645"/>
          <p:cNvSpPr>
            <a:spLocks noChangeArrowheads="1"/>
          </p:cNvSpPr>
          <p:nvPr/>
        </p:nvSpPr>
        <p:spPr bwMode="auto">
          <a:xfrm flipH="1">
            <a:off x="5945188" y="6264275"/>
            <a:ext cx="5413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0000"/>
                </a:solidFill>
              </a:rPr>
              <a:t>Flop-Up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3170" name="Group 646"/>
          <p:cNvGrpSpPr>
            <a:grpSpLocks/>
          </p:cNvGrpSpPr>
          <p:nvPr/>
        </p:nvGrpSpPr>
        <p:grpSpPr bwMode="auto">
          <a:xfrm flipH="1">
            <a:off x="6553200" y="5257800"/>
            <a:ext cx="542925" cy="1187450"/>
            <a:chOff x="3504" y="3301"/>
            <a:chExt cx="342" cy="748"/>
          </a:xfrm>
        </p:grpSpPr>
        <p:grpSp>
          <p:nvGrpSpPr>
            <p:cNvPr id="3664" name="Group 647"/>
            <p:cNvGrpSpPr>
              <a:grpSpLocks/>
            </p:cNvGrpSpPr>
            <p:nvPr/>
          </p:nvGrpSpPr>
          <p:grpSpPr bwMode="auto">
            <a:xfrm>
              <a:off x="3504" y="3301"/>
              <a:ext cx="260" cy="635"/>
              <a:chOff x="3504" y="3360"/>
              <a:chExt cx="236" cy="576"/>
            </a:xfrm>
          </p:grpSpPr>
          <p:sp>
            <p:nvSpPr>
              <p:cNvPr id="3666" name="Freeform 648"/>
              <p:cNvSpPr>
                <a:spLocks/>
              </p:cNvSpPr>
              <p:nvPr/>
            </p:nvSpPr>
            <p:spPr bwMode="auto">
              <a:xfrm flipH="1">
                <a:off x="3600" y="336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4 h 375"/>
                  <a:gd name="T6" fmla="*/ 2 w 173"/>
                  <a:gd name="T7" fmla="*/ 36 h 375"/>
                  <a:gd name="T8" fmla="*/ 2 w 173"/>
                  <a:gd name="T9" fmla="*/ 44 h 375"/>
                  <a:gd name="T10" fmla="*/ 2 w 173"/>
                  <a:gd name="T11" fmla="*/ 133 h 375"/>
                  <a:gd name="T12" fmla="*/ 2 w 173"/>
                  <a:gd name="T13" fmla="*/ 164 h 375"/>
                  <a:gd name="T14" fmla="*/ 2 w 173"/>
                  <a:gd name="T15" fmla="*/ 179 h 375"/>
                  <a:gd name="T16" fmla="*/ 0 w 173"/>
                  <a:gd name="T17" fmla="*/ 150 h 375"/>
                  <a:gd name="T18" fmla="*/ 0 w 173"/>
                  <a:gd name="T19" fmla="*/ 61 h 375"/>
                  <a:gd name="T20" fmla="*/ 2 w 173"/>
                  <a:gd name="T21" fmla="*/ 46 h 375"/>
                  <a:gd name="T22" fmla="*/ 2 w 173"/>
                  <a:gd name="T23" fmla="*/ 43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7" name="Freeform 649"/>
              <p:cNvSpPr>
                <a:spLocks/>
              </p:cNvSpPr>
              <p:nvPr/>
            </p:nvSpPr>
            <p:spPr bwMode="auto">
              <a:xfrm>
                <a:off x="3504" y="3731"/>
                <a:ext cx="180" cy="205"/>
              </a:xfrm>
              <a:custGeom>
                <a:avLst/>
                <a:gdLst>
                  <a:gd name="T0" fmla="*/ 2 w 177"/>
                  <a:gd name="T1" fmla="*/ 19160 h 169"/>
                  <a:gd name="T2" fmla="*/ 61 w 177"/>
                  <a:gd name="T3" fmla="*/ 21149 h 169"/>
                  <a:gd name="T4" fmla="*/ 79 w 177"/>
                  <a:gd name="T5" fmla="*/ 18369 h 169"/>
                  <a:gd name="T6" fmla="*/ 109 w 177"/>
                  <a:gd name="T7" fmla="*/ 19160 h 169"/>
                  <a:gd name="T8" fmla="*/ 161 w 177"/>
                  <a:gd name="T9" fmla="*/ 18369 h 169"/>
                  <a:gd name="T10" fmla="*/ 255 w 177"/>
                  <a:gd name="T11" fmla="*/ 8671 h 169"/>
                  <a:gd name="T12" fmla="*/ 267 w 177"/>
                  <a:gd name="T13" fmla="*/ 3503 h 169"/>
                  <a:gd name="T14" fmla="*/ 158 w 177"/>
                  <a:gd name="T15" fmla="*/ 0 h 169"/>
                  <a:gd name="T16" fmla="*/ 93 w 177"/>
                  <a:gd name="T17" fmla="*/ 1304 h 169"/>
                  <a:gd name="T18" fmla="*/ 3 w 177"/>
                  <a:gd name="T19" fmla="*/ 10518 h 169"/>
                  <a:gd name="T20" fmla="*/ 0 w 177"/>
                  <a:gd name="T21" fmla="*/ 13537 h 169"/>
                  <a:gd name="T22" fmla="*/ 23 w 177"/>
                  <a:gd name="T23" fmla="*/ 15432 h 169"/>
                  <a:gd name="T24" fmla="*/ 3 w 177"/>
                  <a:gd name="T25" fmla="*/ 18485 h 1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7"/>
                  <a:gd name="T40" fmla="*/ 0 h 169"/>
                  <a:gd name="T41" fmla="*/ 177 w 177"/>
                  <a:gd name="T42" fmla="*/ 169 h 1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7" h="169">
                    <a:moveTo>
                      <a:pt x="2" y="153"/>
                    </a:moveTo>
                    <a:lnTo>
                      <a:pt x="36" y="169"/>
                    </a:lnTo>
                    <a:lnTo>
                      <a:pt x="54" y="147"/>
                    </a:lnTo>
                    <a:lnTo>
                      <a:pt x="74" y="153"/>
                    </a:lnTo>
                    <a:lnTo>
                      <a:pt x="107" y="147"/>
                    </a:lnTo>
                    <a:lnTo>
                      <a:pt x="168" y="69"/>
                    </a:lnTo>
                    <a:lnTo>
                      <a:pt x="177" y="28"/>
                    </a:lnTo>
                    <a:lnTo>
                      <a:pt x="105" y="0"/>
                    </a:lnTo>
                    <a:lnTo>
                      <a:pt x="66" y="10"/>
                    </a:lnTo>
                    <a:lnTo>
                      <a:pt x="3" y="84"/>
                    </a:lnTo>
                    <a:lnTo>
                      <a:pt x="0" y="109"/>
                    </a:lnTo>
                    <a:lnTo>
                      <a:pt x="23" y="123"/>
                    </a:lnTo>
                    <a:lnTo>
                      <a:pt x="3" y="14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8" name="Freeform 650"/>
              <p:cNvSpPr>
                <a:spLocks/>
              </p:cNvSpPr>
              <p:nvPr/>
            </p:nvSpPr>
            <p:spPr bwMode="auto">
              <a:xfrm>
                <a:off x="3519" y="3496"/>
                <a:ext cx="147" cy="329"/>
              </a:xfrm>
              <a:custGeom>
                <a:avLst/>
                <a:gdLst>
                  <a:gd name="T0" fmla="*/ 63 w 147"/>
                  <a:gd name="T1" fmla="*/ 329 h 329"/>
                  <a:gd name="T2" fmla="*/ 21 w 147"/>
                  <a:gd name="T3" fmla="*/ 149 h 329"/>
                  <a:gd name="T4" fmla="*/ 147 w 147"/>
                  <a:gd name="T5" fmla="*/ 0 h 329"/>
                  <a:gd name="T6" fmla="*/ 0 60000 65536"/>
                  <a:gd name="T7" fmla="*/ 0 60000 65536"/>
                  <a:gd name="T8" fmla="*/ 0 60000 65536"/>
                  <a:gd name="T9" fmla="*/ 0 w 147"/>
                  <a:gd name="T10" fmla="*/ 0 h 329"/>
                  <a:gd name="T11" fmla="*/ 147 w 147"/>
                  <a:gd name="T12" fmla="*/ 329 h 3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7" h="329">
                    <a:moveTo>
                      <a:pt x="63" y="329"/>
                    </a:moveTo>
                    <a:cubicBezTo>
                      <a:pt x="56" y="299"/>
                      <a:pt x="0" y="236"/>
                      <a:pt x="21" y="149"/>
                    </a:cubicBezTo>
                    <a:cubicBezTo>
                      <a:pt x="54" y="26"/>
                      <a:pt x="121" y="31"/>
                      <a:pt x="147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65" name="Rectangle 651"/>
            <p:cNvSpPr>
              <a:spLocks noChangeArrowheads="1"/>
            </p:cNvSpPr>
            <p:nvPr/>
          </p:nvSpPr>
          <p:spPr bwMode="auto">
            <a:xfrm flipH="1">
              <a:off x="3505" y="3935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1" name="Group 686"/>
          <p:cNvGrpSpPr>
            <a:grpSpLocks/>
          </p:cNvGrpSpPr>
          <p:nvPr/>
        </p:nvGrpSpPr>
        <p:grpSpPr bwMode="auto">
          <a:xfrm>
            <a:off x="3276600" y="7720013"/>
            <a:ext cx="325438" cy="1077912"/>
            <a:chOff x="2064" y="4863"/>
            <a:chExt cx="205" cy="679"/>
          </a:xfrm>
        </p:grpSpPr>
        <p:grpSp>
          <p:nvGrpSpPr>
            <p:cNvPr id="3659" name="Group 687"/>
            <p:cNvGrpSpPr>
              <a:grpSpLocks/>
            </p:cNvGrpSpPr>
            <p:nvPr/>
          </p:nvGrpSpPr>
          <p:grpSpPr bwMode="auto">
            <a:xfrm>
              <a:off x="2117" y="4863"/>
              <a:ext cx="132" cy="586"/>
              <a:chOff x="1880" y="4782"/>
              <a:chExt cx="132" cy="586"/>
            </a:xfrm>
          </p:grpSpPr>
          <p:sp>
            <p:nvSpPr>
              <p:cNvPr id="3661" name="Freeform 688"/>
              <p:cNvSpPr>
                <a:spLocks/>
              </p:cNvSpPr>
              <p:nvPr/>
            </p:nvSpPr>
            <p:spPr bwMode="auto">
              <a:xfrm>
                <a:off x="1993" y="4966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1 w 16"/>
                  <a:gd name="T3" fmla="*/ 3 h 457"/>
                  <a:gd name="T4" fmla="*/ 1 w 16"/>
                  <a:gd name="T5" fmla="*/ 2 h 457"/>
                  <a:gd name="T6" fmla="*/ 254 w 16"/>
                  <a:gd name="T7" fmla="*/ 1 h 457"/>
                  <a:gd name="T8" fmla="*/ 359 w 16"/>
                  <a:gd name="T9" fmla="*/ 0 h 457"/>
                  <a:gd name="T10" fmla="*/ 848 w 16"/>
                  <a:gd name="T11" fmla="*/ 0 h 457"/>
                  <a:gd name="T12" fmla="*/ 1122 w 16"/>
                  <a:gd name="T13" fmla="*/ 2 h 457"/>
                  <a:gd name="T14" fmla="*/ 1122 w 16"/>
                  <a:gd name="T15" fmla="*/ 3 h 457"/>
                  <a:gd name="T16" fmla="*/ 1179 w 16"/>
                  <a:gd name="T17" fmla="*/ 4 h 457"/>
                  <a:gd name="T18" fmla="*/ 1179 w 16"/>
                  <a:gd name="T19" fmla="*/ 18 h 457"/>
                  <a:gd name="T20" fmla="*/ 1122 w 16"/>
                  <a:gd name="T21" fmla="*/ 18 h 457"/>
                  <a:gd name="T22" fmla="*/ 1122 w 16"/>
                  <a:gd name="T23" fmla="*/ 18 h 457"/>
                  <a:gd name="T24" fmla="*/ 848 w 16"/>
                  <a:gd name="T25" fmla="*/ 19 h 457"/>
                  <a:gd name="T26" fmla="*/ 714 w 16"/>
                  <a:gd name="T27" fmla="*/ 19 h 457"/>
                  <a:gd name="T28" fmla="*/ 506 w 16"/>
                  <a:gd name="T29" fmla="*/ 19 h 457"/>
                  <a:gd name="T30" fmla="*/ 506 w 16"/>
                  <a:gd name="T31" fmla="*/ 19 h 457"/>
                  <a:gd name="T32" fmla="*/ 359 w 16"/>
                  <a:gd name="T33" fmla="*/ 19 h 457"/>
                  <a:gd name="T34" fmla="*/ 254 w 16"/>
                  <a:gd name="T35" fmla="*/ 18 h 457"/>
                  <a:gd name="T36" fmla="*/ 1 w 16"/>
                  <a:gd name="T37" fmla="*/ 18 h 457"/>
                  <a:gd name="T38" fmla="*/ 1 w 16"/>
                  <a:gd name="T39" fmla="*/ 18 h 457"/>
                  <a:gd name="T40" fmla="*/ 0 w 16"/>
                  <a:gd name="T41" fmla="*/ 18 h 457"/>
                  <a:gd name="T42" fmla="*/ 0 w 16"/>
                  <a:gd name="T43" fmla="*/ 4 h 45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6"/>
                  <a:gd name="T67" fmla="*/ 0 h 457"/>
                  <a:gd name="T68" fmla="*/ 16 w 16"/>
                  <a:gd name="T69" fmla="*/ 457 h 45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6" h="457">
                    <a:moveTo>
                      <a:pt x="0" y="6"/>
                    </a:moveTo>
                    <a:lnTo>
                      <a:pt x="1" y="3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5" y="2"/>
                    </a:lnTo>
                    <a:lnTo>
                      <a:pt x="15" y="3"/>
                    </a:lnTo>
                    <a:lnTo>
                      <a:pt x="16" y="6"/>
                    </a:lnTo>
                    <a:lnTo>
                      <a:pt x="16" y="450"/>
                    </a:lnTo>
                    <a:lnTo>
                      <a:pt x="15" y="452"/>
                    </a:lnTo>
                    <a:lnTo>
                      <a:pt x="15" y="453"/>
                    </a:lnTo>
                    <a:lnTo>
                      <a:pt x="12" y="455"/>
                    </a:lnTo>
                    <a:lnTo>
                      <a:pt x="10" y="455"/>
                    </a:lnTo>
                    <a:lnTo>
                      <a:pt x="7" y="457"/>
                    </a:lnTo>
                    <a:lnTo>
                      <a:pt x="7" y="455"/>
                    </a:lnTo>
                    <a:lnTo>
                      <a:pt x="5" y="455"/>
                    </a:lnTo>
                    <a:lnTo>
                      <a:pt x="3" y="454"/>
                    </a:lnTo>
                    <a:lnTo>
                      <a:pt x="1" y="453"/>
                    </a:lnTo>
                    <a:lnTo>
                      <a:pt x="1" y="452"/>
                    </a:lnTo>
                    <a:lnTo>
                      <a:pt x="0" y="45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2" name="Freeform 689"/>
              <p:cNvSpPr>
                <a:spLocks/>
              </p:cNvSpPr>
              <p:nvPr/>
            </p:nvSpPr>
            <p:spPr bwMode="auto">
              <a:xfrm>
                <a:off x="1880" y="4881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2 w 16"/>
                  <a:gd name="T3" fmla="*/ 4 h 457"/>
                  <a:gd name="T4" fmla="*/ 2 w 16"/>
                  <a:gd name="T5" fmla="*/ 3 h 457"/>
                  <a:gd name="T6" fmla="*/ 254 w 16"/>
                  <a:gd name="T7" fmla="*/ 1 h 457"/>
                  <a:gd name="T8" fmla="*/ 359 w 16"/>
                  <a:gd name="T9" fmla="*/ 0 h 457"/>
                  <a:gd name="T10" fmla="*/ 848 w 16"/>
                  <a:gd name="T11" fmla="*/ 0 h 457"/>
                  <a:gd name="T12" fmla="*/ 1179 w 16"/>
                  <a:gd name="T13" fmla="*/ 4 h 457"/>
                  <a:gd name="T14" fmla="*/ 1179 w 16"/>
                  <a:gd name="T15" fmla="*/ 18 h 457"/>
                  <a:gd name="T16" fmla="*/ 848 w 16"/>
                  <a:gd name="T17" fmla="*/ 19 h 457"/>
                  <a:gd name="T18" fmla="*/ 714 w 16"/>
                  <a:gd name="T19" fmla="*/ 19 h 457"/>
                  <a:gd name="T20" fmla="*/ 601 w 16"/>
                  <a:gd name="T21" fmla="*/ 19 h 457"/>
                  <a:gd name="T22" fmla="*/ 426 w 16"/>
                  <a:gd name="T23" fmla="*/ 19 h 457"/>
                  <a:gd name="T24" fmla="*/ 359 w 16"/>
                  <a:gd name="T25" fmla="*/ 19 h 457"/>
                  <a:gd name="T26" fmla="*/ 254 w 16"/>
                  <a:gd name="T27" fmla="*/ 19 h 457"/>
                  <a:gd name="T28" fmla="*/ 2 w 16"/>
                  <a:gd name="T29" fmla="*/ 18 h 457"/>
                  <a:gd name="T30" fmla="*/ 2 w 16"/>
                  <a:gd name="T31" fmla="*/ 18 h 457"/>
                  <a:gd name="T32" fmla="*/ 0 w 16"/>
                  <a:gd name="T33" fmla="*/ 18 h 457"/>
                  <a:gd name="T34" fmla="*/ 0 w 16"/>
                  <a:gd name="T35" fmla="*/ 4 h 45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457"/>
                  <a:gd name="T56" fmla="*/ 16 w 16"/>
                  <a:gd name="T57" fmla="*/ 457 h 45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457">
                    <a:moveTo>
                      <a:pt x="0" y="7"/>
                    </a:moveTo>
                    <a:lnTo>
                      <a:pt x="2" y="4"/>
                    </a:lnTo>
                    <a:lnTo>
                      <a:pt x="2" y="3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16" y="452"/>
                    </a:lnTo>
                    <a:lnTo>
                      <a:pt x="12" y="456"/>
                    </a:lnTo>
                    <a:lnTo>
                      <a:pt x="10" y="456"/>
                    </a:lnTo>
                    <a:lnTo>
                      <a:pt x="8" y="457"/>
                    </a:lnTo>
                    <a:lnTo>
                      <a:pt x="6" y="456"/>
                    </a:lnTo>
                    <a:lnTo>
                      <a:pt x="5" y="456"/>
                    </a:lnTo>
                    <a:lnTo>
                      <a:pt x="3" y="455"/>
                    </a:lnTo>
                    <a:lnTo>
                      <a:pt x="2" y="454"/>
                    </a:lnTo>
                    <a:lnTo>
                      <a:pt x="2" y="452"/>
                    </a:lnTo>
                    <a:lnTo>
                      <a:pt x="0" y="451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3" name="Freeform 690"/>
              <p:cNvSpPr>
                <a:spLocks/>
              </p:cNvSpPr>
              <p:nvPr/>
            </p:nvSpPr>
            <p:spPr bwMode="auto">
              <a:xfrm>
                <a:off x="1880" y="4782"/>
                <a:ext cx="129" cy="368"/>
              </a:xfrm>
              <a:custGeom>
                <a:avLst/>
                <a:gdLst>
                  <a:gd name="T0" fmla="*/ 3192 w 111"/>
                  <a:gd name="T1" fmla="*/ 4 h 418"/>
                  <a:gd name="T2" fmla="*/ 1533 w 111"/>
                  <a:gd name="T3" fmla="*/ 0 h 418"/>
                  <a:gd name="T4" fmla="*/ 1533 w 111"/>
                  <a:gd name="T5" fmla="*/ 4 h 418"/>
                  <a:gd name="T6" fmla="*/ 618 w 111"/>
                  <a:gd name="T7" fmla="*/ 4 h 418"/>
                  <a:gd name="T8" fmla="*/ 0 w 111"/>
                  <a:gd name="T9" fmla="*/ 4 h 418"/>
                  <a:gd name="T10" fmla="*/ 0 w 111"/>
                  <a:gd name="T11" fmla="*/ 11 h 418"/>
                  <a:gd name="T12" fmla="*/ 834 w 111"/>
                  <a:gd name="T13" fmla="*/ 15 h 418"/>
                  <a:gd name="T14" fmla="*/ 3899 w 111"/>
                  <a:gd name="T15" fmla="*/ 18 h 418"/>
                  <a:gd name="T16" fmla="*/ 4744 w 111"/>
                  <a:gd name="T17" fmla="*/ 15 h 418"/>
                  <a:gd name="T18" fmla="*/ 4744 w 111"/>
                  <a:gd name="T19" fmla="*/ 7 h 418"/>
                  <a:gd name="T20" fmla="*/ 4097 w 111"/>
                  <a:gd name="T21" fmla="*/ 5 h 418"/>
                  <a:gd name="T22" fmla="*/ 3192 w 111"/>
                  <a:gd name="T23" fmla="*/ 4 h 418"/>
                  <a:gd name="T24" fmla="*/ 3192 w 111"/>
                  <a:gd name="T25" fmla="*/ 4 h 41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11"/>
                  <a:gd name="T40" fmla="*/ 0 h 418"/>
                  <a:gd name="T41" fmla="*/ 111 w 111"/>
                  <a:gd name="T42" fmla="*/ 418 h 41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11" h="418">
                    <a:moveTo>
                      <a:pt x="75" y="32"/>
                    </a:moveTo>
                    <a:lnTo>
                      <a:pt x="36" y="0"/>
                    </a:lnTo>
                    <a:lnTo>
                      <a:pt x="36" y="74"/>
                    </a:lnTo>
                    <a:lnTo>
                      <a:pt x="14" y="58"/>
                    </a:lnTo>
                    <a:lnTo>
                      <a:pt x="0" y="65"/>
                    </a:lnTo>
                    <a:lnTo>
                      <a:pt x="0" y="272"/>
                    </a:lnTo>
                    <a:lnTo>
                      <a:pt x="19" y="362"/>
                    </a:lnTo>
                    <a:lnTo>
                      <a:pt x="92" y="418"/>
                    </a:lnTo>
                    <a:lnTo>
                      <a:pt x="111" y="360"/>
                    </a:lnTo>
                    <a:lnTo>
                      <a:pt x="111" y="151"/>
                    </a:lnTo>
                    <a:lnTo>
                      <a:pt x="96" y="122"/>
                    </a:lnTo>
                    <a:lnTo>
                      <a:pt x="75" y="105"/>
                    </a:lnTo>
                    <a:lnTo>
                      <a:pt x="75" y="32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60" name="AutoShape 691"/>
            <p:cNvSpPr>
              <a:spLocks noChangeArrowheads="1"/>
            </p:cNvSpPr>
            <p:nvPr/>
          </p:nvSpPr>
          <p:spPr bwMode="auto">
            <a:xfrm>
              <a:off x="2064" y="5088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72" name="Group 692"/>
          <p:cNvGrpSpPr>
            <a:grpSpLocks/>
          </p:cNvGrpSpPr>
          <p:nvPr/>
        </p:nvGrpSpPr>
        <p:grpSpPr bwMode="auto">
          <a:xfrm flipH="1">
            <a:off x="3505200" y="8486775"/>
            <a:ext cx="309563" cy="688975"/>
            <a:chOff x="1632" y="4128"/>
            <a:chExt cx="147" cy="356"/>
          </a:xfrm>
        </p:grpSpPr>
        <p:sp>
          <p:nvSpPr>
            <p:cNvPr id="3654" name="Line 693"/>
            <p:cNvSpPr>
              <a:spLocks noChangeShapeType="1"/>
            </p:cNvSpPr>
            <p:nvPr/>
          </p:nvSpPr>
          <p:spPr bwMode="auto">
            <a:xfrm>
              <a:off x="1644" y="4294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5" name="Line 694"/>
            <p:cNvSpPr>
              <a:spLocks noChangeShapeType="1"/>
            </p:cNvSpPr>
            <p:nvPr/>
          </p:nvSpPr>
          <p:spPr bwMode="auto">
            <a:xfrm>
              <a:off x="1770" y="4272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6" name="Freeform 695"/>
            <p:cNvSpPr>
              <a:spLocks/>
            </p:cNvSpPr>
            <p:nvPr/>
          </p:nvSpPr>
          <p:spPr bwMode="auto">
            <a:xfrm>
              <a:off x="1632" y="4128"/>
              <a:ext cx="147" cy="280"/>
            </a:xfrm>
            <a:custGeom>
              <a:avLst/>
              <a:gdLst>
                <a:gd name="T0" fmla="*/ 2 w 192"/>
                <a:gd name="T1" fmla="*/ 1 h 424"/>
                <a:gd name="T2" fmla="*/ 2 w 192"/>
                <a:gd name="T3" fmla="*/ 0 h 424"/>
                <a:gd name="T4" fmla="*/ 2 w 192"/>
                <a:gd name="T5" fmla="*/ 1 h 424"/>
                <a:gd name="T6" fmla="*/ 2 w 192"/>
                <a:gd name="T7" fmla="*/ 1 h 424"/>
                <a:gd name="T8" fmla="*/ 2 w 192"/>
                <a:gd name="T9" fmla="*/ 1 h 424"/>
                <a:gd name="T10" fmla="*/ 2 w 192"/>
                <a:gd name="T11" fmla="*/ 1 h 424"/>
                <a:gd name="T12" fmla="*/ 2 w 192"/>
                <a:gd name="T13" fmla="*/ 1 h 424"/>
                <a:gd name="T14" fmla="*/ 2 w 192"/>
                <a:gd name="T15" fmla="*/ 1 h 424"/>
                <a:gd name="T16" fmla="*/ 0 w 192"/>
                <a:gd name="T17" fmla="*/ 1 h 424"/>
                <a:gd name="T18" fmla="*/ 0 w 192"/>
                <a:gd name="T19" fmla="*/ 1 h 424"/>
                <a:gd name="T20" fmla="*/ 2 w 192"/>
                <a:gd name="T21" fmla="*/ 1 h 424"/>
                <a:gd name="T22" fmla="*/ 2 w 192"/>
                <a:gd name="T23" fmla="*/ 1 h 424"/>
                <a:gd name="T24" fmla="*/ 2 w 192"/>
                <a:gd name="T25" fmla="*/ 1 h 4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424"/>
                <a:gd name="T41" fmla="*/ 192 w 192"/>
                <a:gd name="T42" fmla="*/ 424 h 4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424">
                  <a:moveTo>
                    <a:pt x="64" y="20"/>
                  </a:moveTo>
                  <a:lnTo>
                    <a:pt x="140" y="0"/>
                  </a:lnTo>
                  <a:lnTo>
                    <a:pt x="140" y="76"/>
                  </a:lnTo>
                  <a:lnTo>
                    <a:pt x="168" y="80"/>
                  </a:lnTo>
                  <a:lnTo>
                    <a:pt x="192" y="100"/>
                  </a:lnTo>
                  <a:lnTo>
                    <a:pt x="192" y="316"/>
                  </a:lnTo>
                  <a:lnTo>
                    <a:pt x="164" y="388"/>
                  </a:lnTo>
                  <a:lnTo>
                    <a:pt x="44" y="424"/>
                  </a:lnTo>
                  <a:lnTo>
                    <a:pt x="0" y="360"/>
                  </a:lnTo>
                  <a:lnTo>
                    <a:pt x="0" y="144"/>
                  </a:lnTo>
                  <a:lnTo>
                    <a:pt x="32" y="108"/>
                  </a:lnTo>
                  <a:lnTo>
                    <a:pt x="68" y="96"/>
                  </a:lnTo>
                  <a:lnTo>
                    <a:pt x="68" y="12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57" name="Freeform 696"/>
            <p:cNvSpPr>
              <a:spLocks/>
            </p:cNvSpPr>
            <p:nvPr/>
          </p:nvSpPr>
          <p:spPr bwMode="auto">
            <a:xfrm>
              <a:off x="1632" y="4197"/>
              <a:ext cx="55" cy="209"/>
            </a:xfrm>
            <a:custGeom>
              <a:avLst/>
              <a:gdLst>
                <a:gd name="T0" fmla="*/ 2 w 72"/>
                <a:gd name="T1" fmla="*/ 0 h 318"/>
                <a:gd name="T2" fmla="*/ 2 w 72"/>
                <a:gd name="T3" fmla="*/ 1 h 318"/>
                <a:gd name="T4" fmla="*/ 2 w 72"/>
                <a:gd name="T5" fmla="*/ 1 h 318"/>
                <a:gd name="T6" fmla="*/ 0 w 72"/>
                <a:gd name="T7" fmla="*/ 1 h 318"/>
                <a:gd name="T8" fmla="*/ 2 w 72"/>
                <a:gd name="T9" fmla="*/ 1 h 318"/>
                <a:gd name="T10" fmla="*/ 2 w 72"/>
                <a:gd name="T11" fmla="*/ 1 h 318"/>
                <a:gd name="T12" fmla="*/ 2 w 72"/>
                <a:gd name="T13" fmla="*/ 0 h 3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"/>
                <a:gd name="T22" fmla="*/ 0 h 318"/>
                <a:gd name="T23" fmla="*/ 72 w 72"/>
                <a:gd name="T24" fmla="*/ 318 h 3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" h="318">
                  <a:moveTo>
                    <a:pt x="69" y="0"/>
                  </a:moveTo>
                  <a:lnTo>
                    <a:pt x="72" y="315"/>
                  </a:lnTo>
                  <a:lnTo>
                    <a:pt x="48" y="318"/>
                  </a:lnTo>
                  <a:lnTo>
                    <a:pt x="0" y="255"/>
                  </a:lnTo>
                  <a:lnTo>
                    <a:pt x="3" y="48"/>
                  </a:lnTo>
                  <a:lnTo>
                    <a:pt x="30" y="1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8" name="Freeform 697"/>
            <p:cNvSpPr>
              <a:spLocks/>
            </p:cNvSpPr>
            <p:nvPr/>
          </p:nvSpPr>
          <p:spPr bwMode="auto">
            <a:xfrm>
              <a:off x="1740" y="4183"/>
              <a:ext cx="39" cy="203"/>
            </a:xfrm>
            <a:custGeom>
              <a:avLst/>
              <a:gdLst>
                <a:gd name="T0" fmla="*/ 0 w 51"/>
                <a:gd name="T1" fmla="*/ 0 h 309"/>
                <a:gd name="T2" fmla="*/ 0 w 51"/>
                <a:gd name="T3" fmla="*/ 1 h 309"/>
                <a:gd name="T4" fmla="*/ 2 w 51"/>
                <a:gd name="T5" fmla="*/ 1 h 309"/>
                <a:gd name="T6" fmla="*/ 2 w 51"/>
                <a:gd name="T7" fmla="*/ 1 h 309"/>
                <a:gd name="T8" fmla="*/ 2 w 51"/>
                <a:gd name="T9" fmla="*/ 1 h 309"/>
                <a:gd name="T10" fmla="*/ 2 w 51"/>
                <a:gd name="T11" fmla="*/ 0 h 309"/>
                <a:gd name="T12" fmla="*/ 0 w 51"/>
                <a:gd name="T13" fmla="*/ 0 h 3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1"/>
                <a:gd name="T22" fmla="*/ 0 h 309"/>
                <a:gd name="T23" fmla="*/ 51 w 51"/>
                <a:gd name="T24" fmla="*/ 309 h 30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1" h="309">
                  <a:moveTo>
                    <a:pt x="0" y="0"/>
                  </a:moveTo>
                  <a:lnTo>
                    <a:pt x="0" y="309"/>
                  </a:lnTo>
                  <a:lnTo>
                    <a:pt x="21" y="303"/>
                  </a:lnTo>
                  <a:lnTo>
                    <a:pt x="51" y="231"/>
                  </a:lnTo>
                  <a:lnTo>
                    <a:pt x="48" y="24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73" name="Group 698"/>
          <p:cNvGrpSpPr>
            <a:grpSpLocks/>
          </p:cNvGrpSpPr>
          <p:nvPr/>
        </p:nvGrpSpPr>
        <p:grpSpPr bwMode="auto">
          <a:xfrm>
            <a:off x="850900" y="8826500"/>
            <a:ext cx="561975" cy="736600"/>
            <a:chOff x="600" y="5464"/>
            <a:chExt cx="354" cy="464"/>
          </a:xfrm>
        </p:grpSpPr>
        <p:grpSp>
          <p:nvGrpSpPr>
            <p:cNvPr id="3650" name="Group 699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652" name="Freeform 700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3" name="Freeform 701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51" name="AutoShape 702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74" name="Group 703"/>
          <p:cNvGrpSpPr>
            <a:grpSpLocks/>
          </p:cNvGrpSpPr>
          <p:nvPr/>
        </p:nvGrpSpPr>
        <p:grpSpPr bwMode="auto">
          <a:xfrm>
            <a:off x="3722688" y="7308850"/>
            <a:ext cx="476250" cy="1020763"/>
            <a:chOff x="2345" y="4604"/>
            <a:chExt cx="300" cy="643"/>
          </a:xfrm>
        </p:grpSpPr>
        <p:grpSp>
          <p:nvGrpSpPr>
            <p:cNvPr id="3640" name="Group 704"/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3648" name="Freeform 705"/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9" name="Freeform 706"/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41" name="Group 707"/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3643" name="Freeform 708"/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33554432 w 1"/>
                  <a:gd name="T3" fmla="*/ 517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44" name="Line 709"/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45" name="Group 710"/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3646" name="Freeform 711"/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1 w 192"/>
                    <a:gd name="T1" fmla="*/ 1 h 424"/>
                    <a:gd name="T2" fmla="*/ 1 w 192"/>
                    <a:gd name="T3" fmla="*/ 0 h 424"/>
                    <a:gd name="T4" fmla="*/ 1 w 192"/>
                    <a:gd name="T5" fmla="*/ 1 h 424"/>
                    <a:gd name="T6" fmla="*/ 1 w 192"/>
                    <a:gd name="T7" fmla="*/ 1 h 424"/>
                    <a:gd name="T8" fmla="*/ 1 w 192"/>
                    <a:gd name="T9" fmla="*/ 1 h 424"/>
                    <a:gd name="T10" fmla="*/ 1 w 192"/>
                    <a:gd name="T11" fmla="*/ 1 h 424"/>
                    <a:gd name="T12" fmla="*/ 1 w 192"/>
                    <a:gd name="T13" fmla="*/ 1 h 424"/>
                    <a:gd name="T14" fmla="*/ 1 w 192"/>
                    <a:gd name="T15" fmla="*/ 1 h 424"/>
                    <a:gd name="T16" fmla="*/ 0 w 192"/>
                    <a:gd name="T17" fmla="*/ 1 h 424"/>
                    <a:gd name="T18" fmla="*/ 0 w 192"/>
                    <a:gd name="T19" fmla="*/ 1 h 424"/>
                    <a:gd name="T20" fmla="*/ 1 w 192"/>
                    <a:gd name="T21" fmla="*/ 1 h 424"/>
                    <a:gd name="T22" fmla="*/ 1 w 192"/>
                    <a:gd name="T23" fmla="*/ 1 h 424"/>
                    <a:gd name="T24" fmla="*/ 1 w 192"/>
                    <a:gd name="T25" fmla="*/ 1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7" name="Freeform 712"/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12442 w 117"/>
                    <a:gd name="T3" fmla="*/ 2646 h 78"/>
                    <a:gd name="T4" fmla="*/ 12347 w 117"/>
                    <a:gd name="T5" fmla="*/ 4238 h 78"/>
                    <a:gd name="T6" fmla="*/ 9381 w 117"/>
                    <a:gd name="T7" fmla="*/ 8278 h 78"/>
                    <a:gd name="T8" fmla="*/ 1750 w 117"/>
                    <a:gd name="T9" fmla="*/ 6155 h 78"/>
                    <a:gd name="T10" fmla="*/ 2 w 117"/>
                    <a:gd name="T11" fmla="*/ 2196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642" name="AutoShape 713"/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75" name="Group 714"/>
          <p:cNvGrpSpPr>
            <a:grpSpLocks/>
          </p:cNvGrpSpPr>
          <p:nvPr/>
        </p:nvGrpSpPr>
        <p:grpSpPr bwMode="auto">
          <a:xfrm>
            <a:off x="4826000" y="6743700"/>
            <a:ext cx="793750" cy="1158875"/>
            <a:chOff x="1488" y="1956"/>
            <a:chExt cx="500" cy="730"/>
          </a:xfrm>
        </p:grpSpPr>
        <p:grpSp>
          <p:nvGrpSpPr>
            <p:cNvPr id="3603" name="Group 715"/>
            <p:cNvGrpSpPr>
              <a:grpSpLocks/>
            </p:cNvGrpSpPr>
            <p:nvPr/>
          </p:nvGrpSpPr>
          <p:grpSpPr bwMode="auto">
            <a:xfrm>
              <a:off x="1578" y="2104"/>
              <a:ext cx="78" cy="274"/>
              <a:chOff x="2574" y="2166"/>
              <a:chExt cx="96" cy="398"/>
            </a:xfrm>
          </p:grpSpPr>
          <p:sp>
            <p:nvSpPr>
              <p:cNvPr id="3633" name="Oval 716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634" name="Oval 717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635" name="Freeform 718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6" name="Rectangle 719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637" name="Rectangle 720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638" name="Rectangle 721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639" name="Rectangle 722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604" name="Group 723"/>
            <p:cNvGrpSpPr>
              <a:grpSpLocks/>
            </p:cNvGrpSpPr>
            <p:nvPr/>
          </p:nvGrpSpPr>
          <p:grpSpPr bwMode="auto">
            <a:xfrm>
              <a:off x="1692" y="1956"/>
              <a:ext cx="96" cy="398"/>
              <a:chOff x="2574" y="2166"/>
              <a:chExt cx="96" cy="398"/>
            </a:xfrm>
          </p:grpSpPr>
          <p:sp>
            <p:nvSpPr>
              <p:cNvPr id="3626" name="Oval 724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627" name="Oval 725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628" name="Freeform 726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9" name="Rectangle 727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630" name="Rectangle 728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631" name="Rectangle 729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632" name="Rectangle 730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605" name="Text Box 731"/>
            <p:cNvSpPr txBox="1">
              <a:spLocks noChangeArrowheads="1"/>
            </p:cNvSpPr>
            <p:nvPr/>
          </p:nvSpPr>
          <p:spPr bwMode="auto">
            <a:xfrm>
              <a:off x="1518" y="2590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PP1</a:t>
              </a:r>
            </a:p>
          </p:txBody>
        </p:sp>
        <p:sp>
          <p:nvSpPr>
            <p:cNvPr id="3606" name="Text Box 732"/>
            <p:cNvSpPr txBox="1">
              <a:spLocks noChangeArrowheads="1"/>
            </p:cNvSpPr>
            <p:nvPr/>
          </p:nvSpPr>
          <p:spPr bwMode="auto">
            <a:xfrm>
              <a:off x="1790" y="1966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PP2</a:t>
              </a:r>
            </a:p>
          </p:txBody>
        </p:sp>
        <p:sp>
          <p:nvSpPr>
            <p:cNvPr id="3607" name="Text Box 733"/>
            <p:cNvSpPr txBox="1">
              <a:spLocks noChangeArrowheads="1"/>
            </p:cNvSpPr>
            <p:nvPr/>
          </p:nvSpPr>
          <p:spPr bwMode="auto">
            <a:xfrm>
              <a:off x="1488" y="197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USP2</a:t>
              </a:r>
            </a:p>
          </p:txBody>
        </p:sp>
        <p:sp>
          <p:nvSpPr>
            <p:cNvPr id="3608" name="Text Box 734"/>
            <p:cNvSpPr txBox="1">
              <a:spLocks noChangeArrowheads="1"/>
            </p:cNvSpPr>
            <p:nvPr/>
          </p:nvSpPr>
          <p:spPr bwMode="auto">
            <a:xfrm>
              <a:off x="1780" y="232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USP1</a:t>
              </a:r>
            </a:p>
          </p:txBody>
        </p:sp>
        <p:sp>
          <p:nvSpPr>
            <p:cNvPr id="3609" name="Text Box 735"/>
            <p:cNvSpPr txBox="1">
              <a:spLocks noChangeArrowheads="1"/>
            </p:cNvSpPr>
            <p:nvPr/>
          </p:nvSpPr>
          <p:spPr bwMode="auto">
            <a:xfrm>
              <a:off x="1812" y="2580"/>
              <a:ext cx="13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T10</a:t>
              </a:r>
            </a:p>
          </p:txBody>
        </p:sp>
        <p:grpSp>
          <p:nvGrpSpPr>
            <p:cNvPr id="3610" name="Group 736"/>
            <p:cNvGrpSpPr>
              <a:grpSpLocks/>
            </p:cNvGrpSpPr>
            <p:nvPr/>
          </p:nvGrpSpPr>
          <p:grpSpPr bwMode="auto">
            <a:xfrm>
              <a:off x="1524" y="2172"/>
              <a:ext cx="96" cy="398"/>
              <a:chOff x="2574" y="2166"/>
              <a:chExt cx="96" cy="398"/>
            </a:xfrm>
          </p:grpSpPr>
          <p:sp>
            <p:nvSpPr>
              <p:cNvPr id="3619" name="Oval 737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620" name="Oval 738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621" name="Freeform 739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2" name="Rectangle 740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623" name="Rectangle 741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624" name="Rectangle 742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625" name="Rectangle 743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611" name="Group 744"/>
            <p:cNvGrpSpPr>
              <a:grpSpLocks/>
            </p:cNvGrpSpPr>
            <p:nvPr/>
          </p:nvGrpSpPr>
          <p:grpSpPr bwMode="auto">
            <a:xfrm>
              <a:off x="1668" y="2296"/>
              <a:ext cx="78" cy="274"/>
              <a:chOff x="2574" y="2166"/>
              <a:chExt cx="96" cy="398"/>
            </a:xfrm>
          </p:grpSpPr>
          <p:sp>
            <p:nvSpPr>
              <p:cNvPr id="3612" name="Oval 745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613" name="Oval 746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614" name="Freeform 747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5" name="Rectangle 748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616" name="Rectangle 749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617" name="Rectangle 750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618" name="Rectangle 751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176" name="Group 752"/>
          <p:cNvGrpSpPr>
            <a:grpSpLocks/>
          </p:cNvGrpSpPr>
          <p:nvPr/>
        </p:nvGrpSpPr>
        <p:grpSpPr bwMode="auto">
          <a:xfrm>
            <a:off x="127000" y="7734300"/>
            <a:ext cx="520700" cy="1066800"/>
            <a:chOff x="240" y="4024"/>
            <a:chExt cx="328" cy="822"/>
          </a:xfrm>
        </p:grpSpPr>
        <p:sp>
          <p:nvSpPr>
            <p:cNvPr id="3598" name="Line 753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9" name="Freeform 754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204 h 375"/>
                <a:gd name="T2" fmla="*/ 0 w 173"/>
                <a:gd name="T3" fmla="*/ 0 h 375"/>
                <a:gd name="T4" fmla="*/ 0 w 173"/>
                <a:gd name="T5" fmla="*/ 894 h 375"/>
                <a:gd name="T6" fmla="*/ 0 w 173"/>
                <a:gd name="T7" fmla="*/ 961 h 375"/>
                <a:gd name="T8" fmla="*/ 0 w 173"/>
                <a:gd name="T9" fmla="*/ 1183 h 375"/>
                <a:gd name="T10" fmla="*/ 0 w 173"/>
                <a:gd name="T11" fmla="*/ 3744 h 375"/>
                <a:gd name="T12" fmla="*/ 0 w 173"/>
                <a:gd name="T13" fmla="*/ 4600 h 375"/>
                <a:gd name="T14" fmla="*/ 0 w 173"/>
                <a:gd name="T15" fmla="*/ 5011 h 375"/>
                <a:gd name="T16" fmla="*/ 0 w 173"/>
                <a:gd name="T17" fmla="*/ 4268 h 375"/>
                <a:gd name="T18" fmla="*/ 0 w 173"/>
                <a:gd name="T19" fmla="*/ 1695 h 375"/>
                <a:gd name="T20" fmla="*/ 0 w 173"/>
                <a:gd name="T21" fmla="*/ 1293 h 375"/>
                <a:gd name="T22" fmla="*/ 0 w 173"/>
                <a:gd name="T23" fmla="*/ 1136 h 375"/>
                <a:gd name="T24" fmla="*/ 0 w 173"/>
                <a:gd name="T25" fmla="*/ 204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0" name="Freeform 755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1" name="Freeform 756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2" name="Freeform 757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77" name="Group 758"/>
          <p:cNvGrpSpPr>
            <a:grpSpLocks/>
          </p:cNvGrpSpPr>
          <p:nvPr/>
        </p:nvGrpSpPr>
        <p:grpSpPr bwMode="auto">
          <a:xfrm flipH="1">
            <a:off x="622300" y="7734300"/>
            <a:ext cx="520700" cy="1066800"/>
            <a:chOff x="240" y="4024"/>
            <a:chExt cx="328" cy="822"/>
          </a:xfrm>
        </p:grpSpPr>
        <p:sp>
          <p:nvSpPr>
            <p:cNvPr id="3593" name="Line 759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4" name="Freeform 760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204 h 375"/>
                <a:gd name="T2" fmla="*/ 0 w 173"/>
                <a:gd name="T3" fmla="*/ 0 h 375"/>
                <a:gd name="T4" fmla="*/ 0 w 173"/>
                <a:gd name="T5" fmla="*/ 894 h 375"/>
                <a:gd name="T6" fmla="*/ 0 w 173"/>
                <a:gd name="T7" fmla="*/ 961 h 375"/>
                <a:gd name="T8" fmla="*/ 0 w 173"/>
                <a:gd name="T9" fmla="*/ 1183 h 375"/>
                <a:gd name="T10" fmla="*/ 0 w 173"/>
                <a:gd name="T11" fmla="*/ 3744 h 375"/>
                <a:gd name="T12" fmla="*/ 0 w 173"/>
                <a:gd name="T13" fmla="*/ 4600 h 375"/>
                <a:gd name="T14" fmla="*/ 0 w 173"/>
                <a:gd name="T15" fmla="*/ 5011 h 375"/>
                <a:gd name="T16" fmla="*/ 0 w 173"/>
                <a:gd name="T17" fmla="*/ 4268 h 375"/>
                <a:gd name="T18" fmla="*/ 0 w 173"/>
                <a:gd name="T19" fmla="*/ 1695 h 375"/>
                <a:gd name="T20" fmla="*/ 0 w 173"/>
                <a:gd name="T21" fmla="*/ 1293 h 375"/>
                <a:gd name="T22" fmla="*/ 0 w 173"/>
                <a:gd name="T23" fmla="*/ 1136 h 375"/>
                <a:gd name="T24" fmla="*/ 0 w 173"/>
                <a:gd name="T25" fmla="*/ 204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5" name="Freeform 761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" name="Freeform 762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" name="Freeform 763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78" name="Group 764"/>
          <p:cNvGrpSpPr>
            <a:grpSpLocks/>
          </p:cNvGrpSpPr>
          <p:nvPr/>
        </p:nvGrpSpPr>
        <p:grpSpPr bwMode="auto">
          <a:xfrm>
            <a:off x="1981200" y="7734300"/>
            <a:ext cx="520700" cy="1066800"/>
            <a:chOff x="944" y="4320"/>
            <a:chExt cx="328" cy="672"/>
          </a:xfrm>
        </p:grpSpPr>
        <p:sp>
          <p:nvSpPr>
            <p:cNvPr id="3588" name="Line 765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9" name="Freeform 766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5 h 375"/>
                <a:gd name="T6" fmla="*/ 0 w 173"/>
                <a:gd name="T7" fmla="*/ 6 h 375"/>
                <a:gd name="T8" fmla="*/ 0 w 173"/>
                <a:gd name="T9" fmla="*/ 8 h 375"/>
                <a:gd name="T10" fmla="*/ 0 w 173"/>
                <a:gd name="T11" fmla="*/ 24 h 375"/>
                <a:gd name="T12" fmla="*/ 0 w 173"/>
                <a:gd name="T13" fmla="*/ 30 h 375"/>
                <a:gd name="T14" fmla="*/ 0 w 173"/>
                <a:gd name="T15" fmla="*/ 33 h 375"/>
                <a:gd name="T16" fmla="*/ 0 w 173"/>
                <a:gd name="T17" fmla="*/ 27 h 375"/>
                <a:gd name="T18" fmla="*/ 0 w 173"/>
                <a:gd name="T19" fmla="*/ 12 h 375"/>
                <a:gd name="T20" fmla="*/ 0 w 173"/>
                <a:gd name="T21" fmla="*/ 9 h 375"/>
                <a:gd name="T22" fmla="*/ 0 w 173"/>
                <a:gd name="T23" fmla="*/ 8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0" name="Freeform 767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" name="Freeform 768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" name="Freeform 769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2 h 384"/>
                <a:gd name="T6" fmla="*/ 8 w 328"/>
                <a:gd name="T7" fmla="*/ 2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79" name="Group 770"/>
          <p:cNvGrpSpPr>
            <a:grpSpLocks/>
          </p:cNvGrpSpPr>
          <p:nvPr/>
        </p:nvGrpSpPr>
        <p:grpSpPr bwMode="auto">
          <a:xfrm flipH="1">
            <a:off x="1231900" y="7734300"/>
            <a:ext cx="520700" cy="1066800"/>
            <a:chOff x="944" y="4320"/>
            <a:chExt cx="328" cy="672"/>
          </a:xfrm>
        </p:grpSpPr>
        <p:sp>
          <p:nvSpPr>
            <p:cNvPr id="3583" name="Line 771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" name="Freeform 772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5 h 375"/>
                <a:gd name="T6" fmla="*/ 0 w 173"/>
                <a:gd name="T7" fmla="*/ 6 h 375"/>
                <a:gd name="T8" fmla="*/ 0 w 173"/>
                <a:gd name="T9" fmla="*/ 8 h 375"/>
                <a:gd name="T10" fmla="*/ 0 w 173"/>
                <a:gd name="T11" fmla="*/ 24 h 375"/>
                <a:gd name="T12" fmla="*/ 0 w 173"/>
                <a:gd name="T13" fmla="*/ 30 h 375"/>
                <a:gd name="T14" fmla="*/ 0 w 173"/>
                <a:gd name="T15" fmla="*/ 33 h 375"/>
                <a:gd name="T16" fmla="*/ 0 w 173"/>
                <a:gd name="T17" fmla="*/ 27 h 375"/>
                <a:gd name="T18" fmla="*/ 0 w 173"/>
                <a:gd name="T19" fmla="*/ 12 h 375"/>
                <a:gd name="T20" fmla="*/ 0 w 173"/>
                <a:gd name="T21" fmla="*/ 9 h 375"/>
                <a:gd name="T22" fmla="*/ 0 w 173"/>
                <a:gd name="T23" fmla="*/ 8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5" name="Freeform 773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" name="Freeform 774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" name="Freeform 775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2 h 384"/>
                <a:gd name="T6" fmla="*/ 8 w 328"/>
                <a:gd name="T7" fmla="*/ 2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0" name="Group 810"/>
          <p:cNvGrpSpPr>
            <a:grpSpLocks/>
          </p:cNvGrpSpPr>
          <p:nvPr/>
        </p:nvGrpSpPr>
        <p:grpSpPr bwMode="auto">
          <a:xfrm>
            <a:off x="5562600" y="9182100"/>
            <a:ext cx="238125" cy="180975"/>
            <a:chOff x="489" y="5382"/>
            <a:chExt cx="150" cy="114"/>
          </a:xfrm>
        </p:grpSpPr>
        <p:grpSp>
          <p:nvGrpSpPr>
            <p:cNvPr id="3577" name="Group 811"/>
            <p:cNvGrpSpPr>
              <a:grpSpLocks/>
            </p:cNvGrpSpPr>
            <p:nvPr/>
          </p:nvGrpSpPr>
          <p:grpSpPr bwMode="auto">
            <a:xfrm>
              <a:off x="489" y="5382"/>
              <a:ext cx="150" cy="114"/>
              <a:chOff x="489" y="5382"/>
              <a:chExt cx="150" cy="114"/>
            </a:xfrm>
          </p:grpSpPr>
          <p:sp>
            <p:nvSpPr>
              <p:cNvPr id="3580" name="Line 812"/>
              <p:cNvSpPr>
                <a:spLocks noChangeShapeType="1"/>
              </p:cNvSpPr>
              <p:nvPr/>
            </p:nvSpPr>
            <p:spPr bwMode="auto">
              <a:xfrm>
                <a:off x="489" y="5439"/>
                <a:ext cx="150" cy="0"/>
              </a:xfrm>
              <a:prstGeom prst="line">
                <a:avLst/>
              </a:prstGeom>
              <a:noFill/>
              <a:ln w="31750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1" name="Line 813"/>
              <p:cNvSpPr>
                <a:spLocks noChangeShapeType="1"/>
              </p:cNvSpPr>
              <p:nvPr/>
            </p:nvSpPr>
            <p:spPr bwMode="auto">
              <a:xfrm>
                <a:off x="636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2" name="Line 814"/>
              <p:cNvSpPr>
                <a:spLocks noChangeShapeType="1"/>
              </p:cNvSpPr>
              <p:nvPr/>
            </p:nvSpPr>
            <p:spPr bwMode="auto">
              <a:xfrm>
                <a:off x="492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78" name="Line 815"/>
            <p:cNvSpPr>
              <a:spLocks noChangeShapeType="1"/>
            </p:cNvSpPr>
            <p:nvPr/>
          </p:nvSpPr>
          <p:spPr bwMode="auto">
            <a:xfrm>
              <a:off x="495" y="5429"/>
              <a:ext cx="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9" name="Line 816"/>
            <p:cNvSpPr>
              <a:spLocks noChangeShapeType="1"/>
            </p:cNvSpPr>
            <p:nvPr/>
          </p:nvSpPr>
          <p:spPr bwMode="auto">
            <a:xfrm>
              <a:off x="494" y="5450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1" name="Group 817"/>
          <p:cNvGrpSpPr>
            <a:grpSpLocks/>
          </p:cNvGrpSpPr>
          <p:nvPr/>
        </p:nvGrpSpPr>
        <p:grpSpPr bwMode="auto">
          <a:xfrm>
            <a:off x="1584325" y="8861425"/>
            <a:ext cx="544513" cy="676275"/>
            <a:chOff x="1946" y="4302"/>
            <a:chExt cx="395" cy="490"/>
          </a:xfrm>
        </p:grpSpPr>
        <p:grpSp>
          <p:nvGrpSpPr>
            <p:cNvPr id="3573" name="Group 818"/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3575" name="Freeform 819"/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339 w 173"/>
                  <a:gd name="T1" fmla="*/ 67 h 375"/>
                  <a:gd name="T2" fmla="*/ 670 w 173"/>
                  <a:gd name="T3" fmla="*/ 0 h 375"/>
                  <a:gd name="T4" fmla="*/ 670 w 173"/>
                  <a:gd name="T5" fmla="*/ 319 h 375"/>
                  <a:gd name="T6" fmla="*/ 812 w 173"/>
                  <a:gd name="T7" fmla="*/ 339 h 375"/>
                  <a:gd name="T8" fmla="*/ 929 w 173"/>
                  <a:gd name="T9" fmla="*/ 413 h 375"/>
                  <a:gd name="T10" fmla="*/ 929 w 173"/>
                  <a:gd name="T11" fmla="*/ 1316 h 375"/>
                  <a:gd name="T12" fmla="*/ 787 w 173"/>
                  <a:gd name="T13" fmla="*/ 1615 h 375"/>
                  <a:gd name="T14" fmla="*/ 214 w 173"/>
                  <a:gd name="T15" fmla="*/ 1770 h 375"/>
                  <a:gd name="T16" fmla="*/ 0 w 173"/>
                  <a:gd name="T17" fmla="*/ 1503 h 375"/>
                  <a:gd name="T18" fmla="*/ 0 w 173"/>
                  <a:gd name="T19" fmla="*/ 598 h 375"/>
                  <a:gd name="T20" fmla="*/ 153 w 173"/>
                  <a:gd name="T21" fmla="*/ 454 h 375"/>
                  <a:gd name="T22" fmla="*/ 327 w 173"/>
                  <a:gd name="T23" fmla="*/ 401 h 375"/>
                  <a:gd name="T24" fmla="*/ 329 w 173"/>
                  <a:gd name="T25" fmla="*/ 67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76" name="Freeform 820"/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74" name="AutoShape 821"/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2" name="Group 822"/>
          <p:cNvGrpSpPr>
            <a:grpSpLocks/>
          </p:cNvGrpSpPr>
          <p:nvPr/>
        </p:nvGrpSpPr>
        <p:grpSpPr bwMode="auto">
          <a:xfrm flipH="1">
            <a:off x="136525" y="8826500"/>
            <a:ext cx="561975" cy="736600"/>
            <a:chOff x="600" y="5464"/>
            <a:chExt cx="354" cy="464"/>
          </a:xfrm>
        </p:grpSpPr>
        <p:grpSp>
          <p:nvGrpSpPr>
            <p:cNvPr id="3569" name="Group 823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571" name="Freeform 824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72" name="Freeform 825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70" name="AutoShape 826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3" name="Group 872"/>
          <p:cNvGrpSpPr>
            <a:grpSpLocks/>
          </p:cNvGrpSpPr>
          <p:nvPr/>
        </p:nvGrpSpPr>
        <p:grpSpPr bwMode="auto">
          <a:xfrm>
            <a:off x="2797175" y="6545263"/>
            <a:ext cx="1055688" cy="1277937"/>
            <a:chOff x="1466" y="4131"/>
            <a:chExt cx="665" cy="805"/>
          </a:xfrm>
        </p:grpSpPr>
        <p:grpSp>
          <p:nvGrpSpPr>
            <p:cNvPr id="3548" name="Group 873"/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3550" name="Group 874"/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3563" name="Freeform 875"/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64" name="Freeform 876"/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65" name="Freeform 877"/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66" name="Freeform 878"/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67" name="Freeform 879"/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68" name="Rectangle 880"/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3551" name="Group 881"/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3552" name="Line 882"/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53" name="Line 883"/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54" name="Group 884"/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3555" name="Group 885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560" name="Freeform 886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61" name="Line 88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62" name="Line 8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556" name="Group 889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557" name="Freeform 890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58" name="Line 89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59" name="Line 8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3549" name="Freeform 893"/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4" name="Group 894"/>
          <p:cNvGrpSpPr>
            <a:grpSpLocks/>
          </p:cNvGrpSpPr>
          <p:nvPr/>
        </p:nvGrpSpPr>
        <p:grpSpPr bwMode="auto">
          <a:xfrm>
            <a:off x="1690688" y="6559550"/>
            <a:ext cx="1103312" cy="1192213"/>
            <a:chOff x="49" y="4100"/>
            <a:chExt cx="695" cy="751"/>
          </a:xfrm>
        </p:grpSpPr>
        <p:grpSp>
          <p:nvGrpSpPr>
            <p:cNvPr id="3527" name="Group 895"/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3529" name="Group 896"/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3538" name="Freeform 897"/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39" name="Group 898"/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3544" name="Freeform 899"/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5" name="Freeform 900"/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6" name="Freeform 901"/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7" name="Rectangle 902"/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3540" name="Group 903"/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3541" name="Freeform 904"/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2" name="Freeform 905"/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3" name="Line 90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30" name="Group 907"/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3531" name="Group 908"/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3536" name="Line 909"/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7" name="Line 910"/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32" name="Group 911"/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3533" name="Freeform 9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4" name="Line 9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5" name="Line 9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3528" name="Freeform 915"/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5" name="Group 916"/>
          <p:cNvGrpSpPr>
            <a:grpSpLocks noChangeAspect="1"/>
          </p:cNvGrpSpPr>
          <p:nvPr/>
        </p:nvGrpSpPr>
        <p:grpSpPr bwMode="auto">
          <a:xfrm>
            <a:off x="3886200" y="5943600"/>
            <a:ext cx="649288" cy="569913"/>
            <a:chOff x="1137" y="2160"/>
            <a:chExt cx="634" cy="556"/>
          </a:xfrm>
        </p:grpSpPr>
        <p:grpSp>
          <p:nvGrpSpPr>
            <p:cNvPr id="3509" name="Group 917"/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3519" name="Group 918"/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3521" name="Freeform 919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22" name="Freeform 920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23" name="Group 921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524" name="Freeform 922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25" name="Freeform 923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26" name="Freeform 924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20" name="Freeform 925"/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10" name="Group 926"/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3511" name="Rectangle 927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512" name="Group 928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513" name="Rectangle 929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514" name="Rectangle 930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515" name="Group 931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516" name="Freeform 932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7" name="Line 933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8" name="Line 93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86" name="Group 935"/>
          <p:cNvGrpSpPr>
            <a:grpSpLocks noChangeAspect="1"/>
          </p:cNvGrpSpPr>
          <p:nvPr/>
        </p:nvGrpSpPr>
        <p:grpSpPr bwMode="auto">
          <a:xfrm>
            <a:off x="4648200" y="5867400"/>
            <a:ext cx="703263" cy="687388"/>
            <a:chOff x="2884" y="3589"/>
            <a:chExt cx="551" cy="539"/>
          </a:xfrm>
        </p:grpSpPr>
        <p:grpSp>
          <p:nvGrpSpPr>
            <p:cNvPr id="3491" name="Group 936"/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3501" name="Group 937"/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3503" name="Freeform 938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4" name="Freeform 939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05" name="Group 940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506" name="Freeform 941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07" name="Freeform 942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08" name="Freeform 943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02" name="Freeform 944"/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2 w 265"/>
                  <a:gd name="T1" fmla="*/ 0 h 383"/>
                  <a:gd name="T2" fmla="*/ 2 w 265"/>
                  <a:gd name="T3" fmla="*/ 2 h 383"/>
                  <a:gd name="T4" fmla="*/ 2 w 265"/>
                  <a:gd name="T5" fmla="*/ 2 h 383"/>
                  <a:gd name="T6" fmla="*/ 2 w 265"/>
                  <a:gd name="T7" fmla="*/ 2 h 383"/>
                  <a:gd name="T8" fmla="*/ 0 w 265"/>
                  <a:gd name="T9" fmla="*/ 2 h 383"/>
                  <a:gd name="T10" fmla="*/ 2 w 265"/>
                  <a:gd name="T11" fmla="*/ 2 h 383"/>
                  <a:gd name="T12" fmla="*/ 2 w 265"/>
                  <a:gd name="T13" fmla="*/ 2 h 383"/>
                  <a:gd name="T14" fmla="*/ 2 w 265"/>
                  <a:gd name="T15" fmla="*/ 2 h 383"/>
                  <a:gd name="T16" fmla="*/ 2 w 265"/>
                  <a:gd name="T17" fmla="*/ 2 h 383"/>
                  <a:gd name="T18" fmla="*/ 2 w 265"/>
                  <a:gd name="T19" fmla="*/ 2 h 383"/>
                  <a:gd name="T20" fmla="*/ 2 w 265"/>
                  <a:gd name="T21" fmla="*/ 2 h 383"/>
                  <a:gd name="T22" fmla="*/ 2 w 265"/>
                  <a:gd name="T23" fmla="*/ 2 h 383"/>
                  <a:gd name="T24" fmla="*/ 2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92" name="Group 945"/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3493" name="Rectangle 946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494" name="Group 947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495" name="Rectangle 948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496" name="Rectangle 949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497" name="Group 950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498" name="Freeform 951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499" name="Line 952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00" name="Line 953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87" name="Group 954"/>
          <p:cNvGrpSpPr>
            <a:grpSpLocks/>
          </p:cNvGrpSpPr>
          <p:nvPr/>
        </p:nvGrpSpPr>
        <p:grpSpPr bwMode="auto">
          <a:xfrm>
            <a:off x="5105400" y="4724400"/>
            <a:ext cx="571500" cy="1049338"/>
            <a:chOff x="948" y="2071"/>
            <a:chExt cx="360" cy="661"/>
          </a:xfrm>
        </p:grpSpPr>
        <p:grpSp>
          <p:nvGrpSpPr>
            <p:cNvPr id="3476" name="Group 955"/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3478" name="Group 956"/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3483" name="Freeform 957"/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484" name="Group 958"/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3485" name="Freeform 959"/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486" name="Freeform 960"/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487" name="Freeform 961"/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488" name="Freeform 962"/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489" name="Freeform 963"/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490" name="Freeform 964"/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479" name="Group 965"/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3480" name="Freeform 966"/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81" name="Freeform 967"/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82" name="Freeform 968"/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477" name="Freeform 969"/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8" name="Group 970"/>
          <p:cNvGrpSpPr>
            <a:grpSpLocks/>
          </p:cNvGrpSpPr>
          <p:nvPr/>
        </p:nvGrpSpPr>
        <p:grpSpPr bwMode="auto">
          <a:xfrm>
            <a:off x="4648200" y="4267200"/>
            <a:ext cx="309563" cy="1065213"/>
            <a:chOff x="1783" y="2263"/>
            <a:chExt cx="195" cy="671"/>
          </a:xfrm>
        </p:grpSpPr>
        <p:grpSp>
          <p:nvGrpSpPr>
            <p:cNvPr id="3463" name="Group 971"/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3468" name="Freeform 972"/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469" name="Group 973"/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3470" name="Freeform 974"/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71" name="Freeform 975"/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72" name="Freeform 976"/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73" name="Freeform 977"/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74" name="Freeform 978"/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75" name="Freeform 979"/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464" name="Group 980"/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3465" name="Freeform 981"/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6" name="Freeform 982"/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7" name="Freeform 983"/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3189" name="Picture 4" descr="noshoot2.wmf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76600"/>
            <a:ext cx="2286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90" name="Picture 3" descr="noshoot.wmf 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200400"/>
            <a:ext cx="25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91" name="Picture 2" descr="NSF.wmf                                                        00000002mwm wip2                       7A73D765: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038600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7" name="Freeform 986"/>
          <p:cNvSpPr/>
          <p:nvPr/>
        </p:nvSpPr>
        <p:spPr>
          <a:xfrm>
            <a:off x="3962400" y="6705600"/>
            <a:ext cx="182563" cy="198438"/>
          </a:xfrm>
          <a:custGeom>
            <a:avLst/>
            <a:gdLst>
              <a:gd name="connsiteX0" fmla="*/ 35719 w 182723"/>
              <a:gd name="connsiteY0" fmla="*/ 186331 h 198708"/>
              <a:gd name="connsiteX1" fmla="*/ 28575 w 182723"/>
              <a:gd name="connsiteY1" fmla="*/ 174425 h 198708"/>
              <a:gd name="connsiteX2" fmla="*/ 30956 w 182723"/>
              <a:gd name="connsiteY2" fmla="*/ 150612 h 198708"/>
              <a:gd name="connsiteX3" fmla="*/ 28575 w 182723"/>
              <a:gd name="connsiteY3" fmla="*/ 133943 h 198708"/>
              <a:gd name="connsiteX4" fmla="*/ 21431 w 182723"/>
              <a:gd name="connsiteY4" fmla="*/ 107750 h 198708"/>
              <a:gd name="connsiteX5" fmla="*/ 14287 w 182723"/>
              <a:gd name="connsiteY5" fmla="*/ 102987 h 198708"/>
              <a:gd name="connsiteX6" fmla="*/ 9525 w 182723"/>
              <a:gd name="connsiteY6" fmla="*/ 95843 h 198708"/>
              <a:gd name="connsiteX7" fmla="*/ 4762 w 182723"/>
              <a:gd name="connsiteY7" fmla="*/ 72031 h 198708"/>
              <a:gd name="connsiteX8" fmla="*/ 0 w 182723"/>
              <a:gd name="connsiteY8" fmla="*/ 64887 h 198708"/>
              <a:gd name="connsiteX9" fmla="*/ 11906 w 182723"/>
              <a:gd name="connsiteY9" fmla="*/ 57743 h 198708"/>
              <a:gd name="connsiteX10" fmla="*/ 16669 w 182723"/>
              <a:gd name="connsiteY10" fmla="*/ 72031 h 198708"/>
              <a:gd name="connsiteX11" fmla="*/ 26194 w 182723"/>
              <a:gd name="connsiteY11" fmla="*/ 86318 h 198708"/>
              <a:gd name="connsiteX12" fmla="*/ 26194 w 182723"/>
              <a:gd name="connsiteY12" fmla="*/ 86318 h 198708"/>
              <a:gd name="connsiteX13" fmla="*/ 33337 w 182723"/>
              <a:gd name="connsiteY13" fmla="*/ 93462 h 198708"/>
              <a:gd name="connsiteX14" fmla="*/ 47625 w 182723"/>
              <a:gd name="connsiteY14" fmla="*/ 98225 h 198708"/>
              <a:gd name="connsiteX15" fmla="*/ 50006 w 182723"/>
              <a:gd name="connsiteY15" fmla="*/ 91081 h 198708"/>
              <a:gd name="connsiteX16" fmla="*/ 45244 w 182723"/>
              <a:gd name="connsiteY16" fmla="*/ 55362 h 198708"/>
              <a:gd name="connsiteX17" fmla="*/ 42862 w 182723"/>
              <a:gd name="connsiteY17" fmla="*/ 24406 h 198708"/>
              <a:gd name="connsiteX18" fmla="*/ 45244 w 182723"/>
              <a:gd name="connsiteY18" fmla="*/ 10118 h 198708"/>
              <a:gd name="connsiteX19" fmla="*/ 52387 w 182723"/>
              <a:gd name="connsiteY19" fmla="*/ 12500 h 198708"/>
              <a:gd name="connsiteX20" fmla="*/ 57150 w 182723"/>
              <a:gd name="connsiteY20" fmla="*/ 26787 h 198708"/>
              <a:gd name="connsiteX21" fmla="*/ 61912 w 182723"/>
              <a:gd name="connsiteY21" fmla="*/ 91081 h 198708"/>
              <a:gd name="connsiteX22" fmla="*/ 66675 w 182723"/>
              <a:gd name="connsiteY22" fmla="*/ 83937 h 198708"/>
              <a:gd name="connsiteX23" fmla="*/ 71437 w 182723"/>
              <a:gd name="connsiteY23" fmla="*/ 69650 h 198708"/>
              <a:gd name="connsiteX24" fmla="*/ 73819 w 182723"/>
              <a:gd name="connsiteY24" fmla="*/ 52981 h 198708"/>
              <a:gd name="connsiteX25" fmla="*/ 76200 w 182723"/>
              <a:gd name="connsiteY25" fmla="*/ 24406 h 198708"/>
              <a:gd name="connsiteX26" fmla="*/ 83344 w 182723"/>
              <a:gd name="connsiteY26" fmla="*/ 5356 h 198708"/>
              <a:gd name="connsiteX27" fmla="*/ 90487 w 182723"/>
              <a:gd name="connsiteY27" fmla="*/ 2975 h 198708"/>
              <a:gd name="connsiteX28" fmla="*/ 90487 w 182723"/>
              <a:gd name="connsiteY28" fmla="*/ 48218 h 198708"/>
              <a:gd name="connsiteX29" fmla="*/ 92869 w 182723"/>
              <a:gd name="connsiteY29" fmla="*/ 79175 h 198708"/>
              <a:gd name="connsiteX30" fmla="*/ 100012 w 182723"/>
              <a:gd name="connsiteY30" fmla="*/ 76793 h 198708"/>
              <a:gd name="connsiteX31" fmla="*/ 104775 w 182723"/>
              <a:gd name="connsiteY31" fmla="*/ 69650 h 198708"/>
              <a:gd name="connsiteX32" fmla="*/ 109537 w 182723"/>
              <a:gd name="connsiteY32" fmla="*/ 55362 h 198708"/>
              <a:gd name="connsiteX33" fmla="*/ 114300 w 182723"/>
              <a:gd name="connsiteY33" fmla="*/ 41075 h 198708"/>
              <a:gd name="connsiteX34" fmla="*/ 116681 w 182723"/>
              <a:gd name="connsiteY34" fmla="*/ 33931 h 198708"/>
              <a:gd name="connsiteX35" fmla="*/ 121444 w 182723"/>
              <a:gd name="connsiteY35" fmla="*/ 26787 h 198708"/>
              <a:gd name="connsiteX36" fmla="*/ 135731 w 182723"/>
              <a:gd name="connsiteY36" fmla="*/ 22025 h 198708"/>
              <a:gd name="connsiteX37" fmla="*/ 135731 w 182723"/>
              <a:gd name="connsiteY37" fmla="*/ 45837 h 198708"/>
              <a:gd name="connsiteX38" fmla="*/ 128587 w 182723"/>
              <a:gd name="connsiteY38" fmla="*/ 72031 h 198708"/>
              <a:gd name="connsiteX39" fmla="*/ 123825 w 182723"/>
              <a:gd name="connsiteY39" fmla="*/ 79175 h 198708"/>
              <a:gd name="connsiteX40" fmla="*/ 116681 w 182723"/>
              <a:gd name="connsiteY40" fmla="*/ 93462 h 198708"/>
              <a:gd name="connsiteX41" fmla="*/ 111919 w 182723"/>
              <a:gd name="connsiteY41" fmla="*/ 114893 h 198708"/>
              <a:gd name="connsiteX42" fmla="*/ 114300 w 182723"/>
              <a:gd name="connsiteY42" fmla="*/ 129181 h 198708"/>
              <a:gd name="connsiteX43" fmla="*/ 128587 w 182723"/>
              <a:gd name="connsiteY43" fmla="*/ 133943 h 198708"/>
              <a:gd name="connsiteX44" fmla="*/ 147637 w 182723"/>
              <a:gd name="connsiteY44" fmla="*/ 131562 h 198708"/>
              <a:gd name="connsiteX45" fmla="*/ 150019 w 182723"/>
              <a:gd name="connsiteY45" fmla="*/ 124418 h 198708"/>
              <a:gd name="connsiteX46" fmla="*/ 164306 w 182723"/>
              <a:gd name="connsiteY46" fmla="*/ 119656 h 198708"/>
              <a:gd name="connsiteX47" fmla="*/ 171450 w 182723"/>
              <a:gd name="connsiteY47" fmla="*/ 117275 h 198708"/>
              <a:gd name="connsiteX48" fmla="*/ 178594 w 182723"/>
              <a:gd name="connsiteY48" fmla="*/ 119656 h 198708"/>
              <a:gd name="connsiteX49" fmla="*/ 169069 w 182723"/>
              <a:gd name="connsiteY49" fmla="*/ 136325 h 198708"/>
              <a:gd name="connsiteX50" fmla="*/ 164306 w 182723"/>
              <a:gd name="connsiteY50" fmla="*/ 143468 h 198708"/>
              <a:gd name="connsiteX51" fmla="*/ 150019 w 182723"/>
              <a:gd name="connsiteY51" fmla="*/ 152993 h 198708"/>
              <a:gd name="connsiteX52" fmla="*/ 133350 w 182723"/>
              <a:gd name="connsiteY52" fmla="*/ 172043 h 198708"/>
              <a:gd name="connsiteX53" fmla="*/ 116681 w 182723"/>
              <a:gd name="connsiteY53" fmla="*/ 188712 h 198708"/>
              <a:gd name="connsiteX54" fmla="*/ 109537 w 182723"/>
              <a:gd name="connsiteY54" fmla="*/ 193475 h 198708"/>
              <a:gd name="connsiteX55" fmla="*/ 40481 w 182723"/>
              <a:gd name="connsiteY55" fmla="*/ 193475 h 198708"/>
              <a:gd name="connsiteX56" fmla="*/ 38100 w 182723"/>
              <a:gd name="connsiteY56" fmla="*/ 186331 h 198708"/>
              <a:gd name="connsiteX57" fmla="*/ 30956 w 182723"/>
              <a:gd name="connsiteY57" fmla="*/ 183950 h 198708"/>
              <a:gd name="connsiteX58" fmla="*/ 28575 w 182723"/>
              <a:gd name="connsiteY58" fmla="*/ 172043 h 198708"/>
              <a:gd name="connsiteX59" fmla="*/ 21431 w 182723"/>
              <a:gd name="connsiteY59" fmla="*/ 167281 h 198708"/>
              <a:gd name="connsiteX60" fmla="*/ 35719 w 182723"/>
              <a:gd name="connsiteY60" fmla="*/ 186331 h 198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82723" h="198708">
                <a:moveTo>
                  <a:pt x="35719" y="186331"/>
                </a:moveTo>
                <a:cubicBezTo>
                  <a:pt x="36910" y="187522"/>
                  <a:pt x="29187" y="179013"/>
                  <a:pt x="28575" y="174425"/>
                </a:cubicBezTo>
                <a:cubicBezTo>
                  <a:pt x="27521" y="166518"/>
                  <a:pt x="30956" y="158589"/>
                  <a:pt x="30956" y="150612"/>
                </a:cubicBezTo>
                <a:cubicBezTo>
                  <a:pt x="30956" y="144999"/>
                  <a:pt x="29317" y="139507"/>
                  <a:pt x="28575" y="133943"/>
                </a:cubicBezTo>
                <a:cubicBezTo>
                  <a:pt x="27058" y="122562"/>
                  <a:pt x="29199" y="115518"/>
                  <a:pt x="21431" y="107750"/>
                </a:cubicBezTo>
                <a:cubicBezTo>
                  <a:pt x="19407" y="105726"/>
                  <a:pt x="16668" y="104575"/>
                  <a:pt x="14287" y="102987"/>
                </a:cubicBezTo>
                <a:cubicBezTo>
                  <a:pt x="12700" y="100606"/>
                  <a:pt x="10430" y="98558"/>
                  <a:pt x="9525" y="95843"/>
                </a:cubicBezTo>
                <a:cubicBezTo>
                  <a:pt x="6565" y="86962"/>
                  <a:pt x="8343" y="80387"/>
                  <a:pt x="4762" y="72031"/>
                </a:cubicBezTo>
                <a:cubicBezTo>
                  <a:pt x="3635" y="69401"/>
                  <a:pt x="1587" y="67268"/>
                  <a:pt x="0" y="64887"/>
                </a:cubicBezTo>
                <a:cubicBezTo>
                  <a:pt x="922" y="61200"/>
                  <a:pt x="1459" y="45555"/>
                  <a:pt x="11906" y="57743"/>
                </a:cubicBezTo>
                <a:cubicBezTo>
                  <a:pt x="15173" y="61555"/>
                  <a:pt x="13884" y="67854"/>
                  <a:pt x="16669" y="72031"/>
                </a:cubicBezTo>
                <a:lnTo>
                  <a:pt x="26194" y="86318"/>
                </a:lnTo>
                <a:lnTo>
                  <a:pt x="26194" y="86318"/>
                </a:lnTo>
                <a:cubicBezTo>
                  <a:pt x="28575" y="88699"/>
                  <a:pt x="30393" y="91827"/>
                  <a:pt x="33337" y="93462"/>
                </a:cubicBezTo>
                <a:cubicBezTo>
                  <a:pt x="37725" y="95900"/>
                  <a:pt x="47625" y="98225"/>
                  <a:pt x="47625" y="98225"/>
                </a:cubicBezTo>
                <a:cubicBezTo>
                  <a:pt x="48419" y="95844"/>
                  <a:pt x="50006" y="93591"/>
                  <a:pt x="50006" y="91081"/>
                </a:cubicBezTo>
                <a:cubicBezTo>
                  <a:pt x="50006" y="67774"/>
                  <a:pt x="49967" y="69533"/>
                  <a:pt x="45244" y="55362"/>
                </a:cubicBezTo>
                <a:cubicBezTo>
                  <a:pt x="44450" y="45043"/>
                  <a:pt x="42862" y="34755"/>
                  <a:pt x="42862" y="24406"/>
                </a:cubicBezTo>
                <a:cubicBezTo>
                  <a:pt x="42862" y="19578"/>
                  <a:pt x="42228" y="13888"/>
                  <a:pt x="45244" y="10118"/>
                </a:cubicBezTo>
                <a:cubicBezTo>
                  <a:pt x="46812" y="8158"/>
                  <a:pt x="50006" y="11706"/>
                  <a:pt x="52387" y="12500"/>
                </a:cubicBezTo>
                <a:cubicBezTo>
                  <a:pt x="53975" y="17262"/>
                  <a:pt x="56911" y="21773"/>
                  <a:pt x="57150" y="26787"/>
                </a:cubicBezTo>
                <a:cubicBezTo>
                  <a:pt x="59761" y="81616"/>
                  <a:pt x="56788" y="60332"/>
                  <a:pt x="61912" y="91081"/>
                </a:cubicBezTo>
                <a:cubicBezTo>
                  <a:pt x="63500" y="88700"/>
                  <a:pt x="65513" y="86552"/>
                  <a:pt x="66675" y="83937"/>
                </a:cubicBezTo>
                <a:cubicBezTo>
                  <a:pt x="68714" y="79350"/>
                  <a:pt x="71437" y="69650"/>
                  <a:pt x="71437" y="69650"/>
                </a:cubicBezTo>
                <a:cubicBezTo>
                  <a:pt x="72231" y="64094"/>
                  <a:pt x="73231" y="58563"/>
                  <a:pt x="73819" y="52981"/>
                </a:cubicBezTo>
                <a:cubicBezTo>
                  <a:pt x="74820" y="43476"/>
                  <a:pt x="75083" y="33899"/>
                  <a:pt x="76200" y="24406"/>
                </a:cubicBezTo>
                <a:cubicBezTo>
                  <a:pt x="76904" y="18420"/>
                  <a:pt x="77919" y="9696"/>
                  <a:pt x="83344" y="5356"/>
                </a:cubicBezTo>
                <a:cubicBezTo>
                  <a:pt x="85304" y="3788"/>
                  <a:pt x="88106" y="3769"/>
                  <a:pt x="90487" y="2975"/>
                </a:cubicBezTo>
                <a:cubicBezTo>
                  <a:pt x="97395" y="23691"/>
                  <a:pt x="90487" y="0"/>
                  <a:pt x="90487" y="48218"/>
                </a:cubicBezTo>
                <a:cubicBezTo>
                  <a:pt x="90487" y="58568"/>
                  <a:pt x="92075" y="68856"/>
                  <a:pt x="92869" y="79175"/>
                </a:cubicBezTo>
                <a:cubicBezTo>
                  <a:pt x="95250" y="78381"/>
                  <a:pt x="98052" y="78361"/>
                  <a:pt x="100012" y="76793"/>
                </a:cubicBezTo>
                <a:cubicBezTo>
                  <a:pt x="102247" y="75005"/>
                  <a:pt x="103613" y="72265"/>
                  <a:pt x="104775" y="69650"/>
                </a:cubicBezTo>
                <a:cubicBezTo>
                  <a:pt x="106814" y="65062"/>
                  <a:pt x="107949" y="60125"/>
                  <a:pt x="109537" y="55362"/>
                </a:cubicBezTo>
                <a:lnTo>
                  <a:pt x="114300" y="41075"/>
                </a:lnTo>
                <a:cubicBezTo>
                  <a:pt x="115094" y="38694"/>
                  <a:pt x="115289" y="36019"/>
                  <a:pt x="116681" y="33931"/>
                </a:cubicBezTo>
                <a:cubicBezTo>
                  <a:pt x="118269" y="31550"/>
                  <a:pt x="119017" y="28304"/>
                  <a:pt x="121444" y="26787"/>
                </a:cubicBezTo>
                <a:cubicBezTo>
                  <a:pt x="125701" y="24126"/>
                  <a:pt x="135731" y="22025"/>
                  <a:pt x="135731" y="22025"/>
                </a:cubicBezTo>
                <a:cubicBezTo>
                  <a:pt x="139751" y="34085"/>
                  <a:pt x="138771" y="27596"/>
                  <a:pt x="135731" y="45837"/>
                </a:cubicBezTo>
                <a:cubicBezTo>
                  <a:pt x="134737" y="51803"/>
                  <a:pt x="131689" y="67378"/>
                  <a:pt x="128587" y="72031"/>
                </a:cubicBezTo>
                <a:cubicBezTo>
                  <a:pt x="127000" y="74412"/>
                  <a:pt x="125105" y="76615"/>
                  <a:pt x="123825" y="79175"/>
                </a:cubicBezTo>
                <a:cubicBezTo>
                  <a:pt x="113971" y="98884"/>
                  <a:pt x="130326" y="72996"/>
                  <a:pt x="116681" y="93462"/>
                </a:cubicBezTo>
                <a:cubicBezTo>
                  <a:pt x="115763" y="97135"/>
                  <a:pt x="111919" y="111870"/>
                  <a:pt x="111919" y="114893"/>
                </a:cubicBezTo>
                <a:cubicBezTo>
                  <a:pt x="111919" y="119721"/>
                  <a:pt x="111121" y="125547"/>
                  <a:pt x="114300" y="129181"/>
                </a:cubicBezTo>
                <a:cubicBezTo>
                  <a:pt x="117606" y="132959"/>
                  <a:pt x="128587" y="133943"/>
                  <a:pt x="128587" y="133943"/>
                </a:cubicBezTo>
                <a:cubicBezTo>
                  <a:pt x="134937" y="133149"/>
                  <a:pt x="141789" y="134161"/>
                  <a:pt x="147637" y="131562"/>
                </a:cubicBezTo>
                <a:cubicBezTo>
                  <a:pt x="149931" y="130543"/>
                  <a:pt x="147976" y="125877"/>
                  <a:pt x="150019" y="124418"/>
                </a:cubicBezTo>
                <a:cubicBezTo>
                  <a:pt x="154104" y="121500"/>
                  <a:pt x="159544" y="121243"/>
                  <a:pt x="164306" y="119656"/>
                </a:cubicBezTo>
                <a:lnTo>
                  <a:pt x="171450" y="117275"/>
                </a:lnTo>
                <a:cubicBezTo>
                  <a:pt x="173831" y="118069"/>
                  <a:pt x="177904" y="117242"/>
                  <a:pt x="178594" y="119656"/>
                </a:cubicBezTo>
                <a:cubicBezTo>
                  <a:pt x="182723" y="134110"/>
                  <a:pt x="177193" y="133616"/>
                  <a:pt x="169069" y="136325"/>
                </a:cubicBezTo>
                <a:cubicBezTo>
                  <a:pt x="167481" y="138706"/>
                  <a:pt x="166460" y="141584"/>
                  <a:pt x="164306" y="143468"/>
                </a:cubicBezTo>
                <a:cubicBezTo>
                  <a:pt x="159998" y="147237"/>
                  <a:pt x="150019" y="152993"/>
                  <a:pt x="150019" y="152993"/>
                </a:cubicBezTo>
                <a:cubicBezTo>
                  <a:pt x="138907" y="169662"/>
                  <a:pt x="145257" y="164106"/>
                  <a:pt x="133350" y="172043"/>
                </a:cubicBezTo>
                <a:cubicBezTo>
                  <a:pt x="122433" y="188420"/>
                  <a:pt x="129255" y="184521"/>
                  <a:pt x="116681" y="188712"/>
                </a:cubicBezTo>
                <a:cubicBezTo>
                  <a:pt x="114300" y="190300"/>
                  <a:pt x="112298" y="192722"/>
                  <a:pt x="109537" y="193475"/>
                </a:cubicBezTo>
                <a:cubicBezTo>
                  <a:pt x="90351" y="198708"/>
                  <a:pt x="54053" y="194121"/>
                  <a:pt x="40481" y="193475"/>
                </a:cubicBezTo>
                <a:cubicBezTo>
                  <a:pt x="39687" y="191094"/>
                  <a:pt x="39875" y="188106"/>
                  <a:pt x="38100" y="186331"/>
                </a:cubicBezTo>
                <a:cubicBezTo>
                  <a:pt x="36325" y="184556"/>
                  <a:pt x="32348" y="186039"/>
                  <a:pt x="30956" y="183950"/>
                </a:cubicBezTo>
                <a:cubicBezTo>
                  <a:pt x="28711" y="180582"/>
                  <a:pt x="30583" y="175557"/>
                  <a:pt x="28575" y="172043"/>
                </a:cubicBezTo>
                <a:cubicBezTo>
                  <a:pt x="27155" y="169558"/>
                  <a:pt x="23991" y="168561"/>
                  <a:pt x="21431" y="167281"/>
                </a:cubicBezTo>
                <a:cubicBezTo>
                  <a:pt x="19186" y="166159"/>
                  <a:pt x="34528" y="185140"/>
                  <a:pt x="35719" y="18633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193" name="Group 1011"/>
          <p:cNvGrpSpPr>
            <a:grpSpLocks/>
          </p:cNvGrpSpPr>
          <p:nvPr/>
        </p:nvGrpSpPr>
        <p:grpSpPr bwMode="auto">
          <a:xfrm>
            <a:off x="28575" y="5734050"/>
            <a:ext cx="885825" cy="765175"/>
            <a:chOff x="28575" y="5734050"/>
            <a:chExt cx="885825" cy="765175"/>
          </a:xfrm>
        </p:grpSpPr>
        <p:grpSp>
          <p:nvGrpSpPr>
            <p:cNvPr id="3455" name="Group 827"/>
            <p:cNvGrpSpPr>
              <a:grpSpLocks/>
            </p:cNvGrpSpPr>
            <p:nvPr/>
          </p:nvGrpSpPr>
          <p:grpSpPr bwMode="auto">
            <a:xfrm>
              <a:off x="28575" y="5734050"/>
              <a:ext cx="885825" cy="765175"/>
              <a:chOff x="18" y="3612"/>
              <a:chExt cx="558" cy="482"/>
            </a:xfrm>
          </p:grpSpPr>
          <p:grpSp>
            <p:nvGrpSpPr>
              <p:cNvPr id="3457" name="Group 828"/>
              <p:cNvGrpSpPr>
                <a:grpSpLocks/>
              </p:cNvGrpSpPr>
              <p:nvPr/>
            </p:nvGrpSpPr>
            <p:grpSpPr bwMode="auto">
              <a:xfrm>
                <a:off x="257" y="3897"/>
                <a:ext cx="69" cy="197"/>
                <a:chOff x="2629" y="4008"/>
                <a:chExt cx="88" cy="222"/>
              </a:xfrm>
            </p:grpSpPr>
            <p:sp>
              <p:nvSpPr>
                <p:cNvPr id="3461" name="Freeform 829"/>
                <p:cNvSpPr>
                  <a:spLocks/>
                </p:cNvSpPr>
                <p:nvPr/>
              </p:nvSpPr>
              <p:spPr bwMode="auto">
                <a:xfrm>
                  <a:off x="2661" y="4022"/>
                  <a:ext cx="24" cy="208"/>
                </a:xfrm>
                <a:custGeom>
                  <a:avLst/>
                  <a:gdLst>
                    <a:gd name="T0" fmla="*/ 0 w 24"/>
                    <a:gd name="T1" fmla="*/ 207 h 208"/>
                    <a:gd name="T2" fmla="*/ 2 w 24"/>
                    <a:gd name="T3" fmla="*/ 0 h 208"/>
                    <a:gd name="T4" fmla="*/ 24 w 24"/>
                    <a:gd name="T5" fmla="*/ 3 h 208"/>
                    <a:gd name="T6" fmla="*/ 23 w 24"/>
                    <a:gd name="T7" fmla="*/ 208 h 208"/>
                    <a:gd name="T8" fmla="*/ 0 w 24"/>
                    <a:gd name="T9" fmla="*/ 207 h 20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208"/>
                    <a:gd name="T17" fmla="*/ 24 w 24"/>
                    <a:gd name="T18" fmla="*/ 208 h 20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208">
                      <a:moveTo>
                        <a:pt x="0" y="207"/>
                      </a:moveTo>
                      <a:lnTo>
                        <a:pt x="2" y="0"/>
                      </a:lnTo>
                      <a:lnTo>
                        <a:pt x="24" y="3"/>
                      </a:lnTo>
                      <a:lnTo>
                        <a:pt x="23" y="208"/>
                      </a:lnTo>
                      <a:lnTo>
                        <a:pt x="0" y="20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2" name="Freeform 830"/>
                <p:cNvSpPr>
                  <a:spLocks/>
                </p:cNvSpPr>
                <p:nvPr/>
              </p:nvSpPr>
              <p:spPr bwMode="auto">
                <a:xfrm>
                  <a:off x="2629" y="4008"/>
                  <a:ext cx="88" cy="27"/>
                </a:xfrm>
                <a:custGeom>
                  <a:avLst/>
                  <a:gdLst>
                    <a:gd name="T0" fmla="*/ 1 w 88"/>
                    <a:gd name="T1" fmla="*/ 27 h 27"/>
                    <a:gd name="T2" fmla="*/ 0 w 88"/>
                    <a:gd name="T3" fmla="*/ 2 h 27"/>
                    <a:gd name="T4" fmla="*/ 88 w 88"/>
                    <a:gd name="T5" fmla="*/ 0 h 27"/>
                    <a:gd name="T6" fmla="*/ 88 w 88"/>
                    <a:gd name="T7" fmla="*/ 27 h 27"/>
                    <a:gd name="T8" fmla="*/ 1 w 88"/>
                    <a:gd name="T9" fmla="*/ 27 h 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8"/>
                    <a:gd name="T16" fmla="*/ 0 h 27"/>
                    <a:gd name="T17" fmla="*/ 88 w 88"/>
                    <a:gd name="T18" fmla="*/ 27 h 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8" h="27">
                      <a:moveTo>
                        <a:pt x="1" y="27"/>
                      </a:moveTo>
                      <a:lnTo>
                        <a:pt x="0" y="2"/>
                      </a:lnTo>
                      <a:lnTo>
                        <a:pt x="88" y="0"/>
                      </a:lnTo>
                      <a:lnTo>
                        <a:pt x="88" y="27"/>
                      </a:lnTo>
                      <a:lnTo>
                        <a:pt x="1" y="2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458" name="Freeform 831"/>
              <p:cNvSpPr>
                <a:spLocks/>
              </p:cNvSpPr>
              <p:nvPr/>
            </p:nvSpPr>
            <p:spPr bwMode="auto">
              <a:xfrm rot="-3760027">
                <a:off x="72" y="3701"/>
                <a:ext cx="163" cy="27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9" name="Freeform 832"/>
              <p:cNvSpPr>
                <a:spLocks/>
              </p:cNvSpPr>
              <p:nvPr/>
            </p:nvSpPr>
            <p:spPr bwMode="auto">
              <a:xfrm>
                <a:off x="156" y="3612"/>
                <a:ext cx="329" cy="178"/>
              </a:xfrm>
              <a:custGeom>
                <a:avLst/>
                <a:gdLst>
                  <a:gd name="T0" fmla="*/ 0 w 422"/>
                  <a:gd name="T1" fmla="*/ 7 h 200"/>
                  <a:gd name="T2" fmla="*/ 2 w 422"/>
                  <a:gd name="T3" fmla="*/ 4 h 200"/>
                  <a:gd name="T4" fmla="*/ 2 w 422"/>
                  <a:gd name="T5" fmla="*/ 11 h 200"/>
                  <a:gd name="T6" fmla="*/ 0 60000 65536"/>
                  <a:gd name="T7" fmla="*/ 0 60000 65536"/>
                  <a:gd name="T8" fmla="*/ 0 60000 65536"/>
                  <a:gd name="T9" fmla="*/ 0 w 422"/>
                  <a:gd name="T10" fmla="*/ 0 h 200"/>
                  <a:gd name="T11" fmla="*/ 422 w 422"/>
                  <a:gd name="T12" fmla="*/ 200 h 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22" h="200">
                    <a:moveTo>
                      <a:pt x="0" y="128"/>
                    </a:moveTo>
                    <a:cubicBezTo>
                      <a:pt x="38" y="110"/>
                      <a:pt x="73" y="0"/>
                      <a:pt x="230" y="19"/>
                    </a:cubicBezTo>
                    <a:cubicBezTo>
                      <a:pt x="387" y="38"/>
                      <a:pt x="382" y="162"/>
                      <a:pt x="422" y="20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stealth" w="med" len="sm"/>
                <a:tailEnd type="stealth" w="med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 useBgFill="1">
            <p:nvSpPr>
              <p:cNvPr id="3460" name="Freeform 834"/>
              <p:cNvSpPr>
                <a:spLocks/>
              </p:cNvSpPr>
              <p:nvPr/>
            </p:nvSpPr>
            <p:spPr bwMode="auto">
              <a:xfrm rot="5401025">
                <a:off x="367" y="3772"/>
                <a:ext cx="156" cy="26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88" name="Freeform 987"/>
            <p:cNvSpPr/>
            <p:nvPr/>
          </p:nvSpPr>
          <p:spPr>
            <a:xfrm rot="5662654">
              <a:off x="595312" y="6091238"/>
              <a:ext cx="182563" cy="198438"/>
            </a:xfrm>
            <a:custGeom>
              <a:avLst/>
              <a:gdLst>
                <a:gd name="connsiteX0" fmla="*/ 35719 w 182723"/>
                <a:gd name="connsiteY0" fmla="*/ 186331 h 198708"/>
                <a:gd name="connsiteX1" fmla="*/ 28575 w 182723"/>
                <a:gd name="connsiteY1" fmla="*/ 174425 h 198708"/>
                <a:gd name="connsiteX2" fmla="*/ 30956 w 182723"/>
                <a:gd name="connsiteY2" fmla="*/ 150612 h 198708"/>
                <a:gd name="connsiteX3" fmla="*/ 28575 w 182723"/>
                <a:gd name="connsiteY3" fmla="*/ 133943 h 198708"/>
                <a:gd name="connsiteX4" fmla="*/ 21431 w 182723"/>
                <a:gd name="connsiteY4" fmla="*/ 107750 h 198708"/>
                <a:gd name="connsiteX5" fmla="*/ 14287 w 182723"/>
                <a:gd name="connsiteY5" fmla="*/ 102987 h 198708"/>
                <a:gd name="connsiteX6" fmla="*/ 9525 w 182723"/>
                <a:gd name="connsiteY6" fmla="*/ 95843 h 198708"/>
                <a:gd name="connsiteX7" fmla="*/ 4762 w 182723"/>
                <a:gd name="connsiteY7" fmla="*/ 72031 h 198708"/>
                <a:gd name="connsiteX8" fmla="*/ 0 w 182723"/>
                <a:gd name="connsiteY8" fmla="*/ 64887 h 198708"/>
                <a:gd name="connsiteX9" fmla="*/ 11906 w 182723"/>
                <a:gd name="connsiteY9" fmla="*/ 57743 h 198708"/>
                <a:gd name="connsiteX10" fmla="*/ 16669 w 182723"/>
                <a:gd name="connsiteY10" fmla="*/ 72031 h 198708"/>
                <a:gd name="connsiteX11" fmla="*/ 26194 w 182723"/>
                <a:gd name="connsiteY11" fmla="*/ 86318 h 198708"/>
                <a:gd name="connsiteX12" fmla="*/ 26194 w 182723"/>
                <a:gd name="connsiteY12" fmla="*/ 86318 h 198708"/>
                <a:gd name="connsiteX13" fmla="*/ 33337 w 182723"/>
                <a:gd name="connsiteY13" fmla="*/ 93462 h 198708"/>
                <a:gd name="connsiteX14" fmla="*/ 47625 w 182723"/>
                <a:gd name="connsiteY14" fmla="*/ 98225 h 198708"/>
                <a:gd name="connsiteX15" fmla="*/ 50006 w 182723"/>
                <a:gd name="connsiteY15" fmla="*/ 91081 h 198708"/>
                <a:gd name="connsiteX16" fmla="*/ 45244 w 182723"/>
                <a:gd name="connsiteY16" fmla="*/ 55362 h 198708"/>
                <a:gd name="connsiteX17" fmla="*/ 42862 w 182723"/>
                <a:gd name="connsiteY17" fmla="*/ 24406 h 198708"/>
                <a:gd name="connsiteX18" fmla="*/ 45244 w 182723"/>
                <a:gd name="connsiteY18" fmla="*/ 10118 h 198708"/>
                <a:gd name="connsiteX19" fmla="*/ 52387 w 182723"/>
                <a:gd name="connsiteY19" fmla="*/ 12500 h 198708"/>
                <a:gd name="connsiteX20" fmla="*/ 57150 w 182723"/>
                <a:gd name="connsiteY20" fmla="*/ 26787 h 198708"/>
                <a:gd name="connsiteX21" fmla="*/ 61912 w 182723"/>
                <a:gd name="connsiteY21" fmla="*/ 91081 h 198708"/>
                <a:gd name="connsiteX22" fmla="*/ 66675 w 182723"/>
                <a:gd name="connsiteY22" fmla="*/ 83937 h 198708"/>
                <a:gd name="connsiteX23" fmla="*/ 71437 w 182723"/>
                <a:gd name="connsiteY23" fmla="*/ 69650 h 198708"/>
                <a:gd name="connsiteX24" fmla="*/ 73819 w 182723"/>
                <a:gd name="connsiteY24" fmla="*/ 52981 h 198708"/>
                <a:gd name="connsiteX25" fmla="*/ 76200 w 182723"/>
                <a:gd name="connsiteY25" fmla="*/ 24406 h 198708"/>
                <a:gd name="connsiteX26" fmla="*/ 83344 w 182723"/>
                <a:gd name="connsiteY26" fmla="*/ 5356 h 198708"/>
                <a:gd name="connsiteX27" fmla="*/ 90487 w 182723"/>
                <a:gd name="connsiteY27" fmla="*/ 2975 h 198708"/>
                <a:gd name="connsiteX28" fmla="*/ 90487 w 182723"/>
                <a:gd name="connsiteY28" fmla="*/ 48218 h 198708"/>
                <a:gd name="connsiteX29" fmla="*/ 92869 w 182723"/>
                <a:gd name="connsiteY29" fmla="*/ 79175 h 198708"/>
                <a:gd name="connsiteX30" fmla="*/ 100012 w 182723"/>
                <a:gd name="connsiteY30" fmla="*/ 76793 h 198708"/>
                <a:gd name="connsiteX31" fmla="*/ 104775 w 182723"/>
                <a:gd name="connsiteY31" fmla="*/ 69650 h 198708"/>
                <a:gd name="connsiteX32" fmla="*/ 109537 w 182723"/>
                <a:gd name="connsiteY32" fmla="*/ 55362 h 198708"/>
                <a:gd name="connsiteX33" fmla="*/ 114300 w 182723"/>
                <a:gd name="connsiteY33" fmla="*/ 41075 h 198708"/>
                <a:gd name="connsiteX34" fmla="*/ 116681 w 182723"/>
                <a:gd name="connsiteY34" fmla="*/ 33931 h 198708"/>
                <a:gd name="connsiteX35" fmla="*/ 121444 w 182723"/>
                <a:gd name="connsiteY35" fmla="*/ 26787 h 198708"/>
                <a:gd name="connsiteX36" fmla="*/ 135731 w 182723"/>
                <a:gd name="connsiteY36" fmla="*/ 22025 h 198708"/>
                <a:gd name="connsiteX37" fmla="*/ 135731 w 182723"/>
                <a:gd name="connsiteY37" fmla="*/ 45837 h 198708"/>
                <a:gd name="connsiteX38" fmla="*/ 128587 w 182723"/>
                <a:gd name="connsiteY38" fmla="*/ 72031 h 198708"/>
                <a:gd name="connsiteX39" fmla="*/ 123825 w 182723"/>
                <a:gd name="connsiteY39" fmla="*/ 79175 h 198708"/>
                <a:gd name="connsiteX40" fmla="*/ 116681 w 182723"/>
                <a:gd name="connsiteY40" fmla="*/ 93462 h 198708"/>
                <a:gd name="connsiteX41" fmla="*/ 111919 w 182723"/>
                <a:gd name="connsiteY41" fmla="*/ 114893 h 198708"/>
                <a:gd name="connsiteX42" fmla="*/ 114300 w 182723"/>
                <a:gd name="connsiteY42" fmla="*/ 129181 h 198708"/>
                <a:gd name="connsiteX43" fmla="*/ 128587 w 182723"/>
                <a:gd name="connsiteY43" fmla="*/ 133943 h 198708"/>
                <a:gd name="connsiteX44" fmla="*/ 147637 w 182723"/>
                <a:gd name="connsiteY44" fmla="*/ 131562 h 198708"/>
                <a:gd name="connsiteX45" fmla="*/ 150019 w 182723"/>
                <a:gd name="connsiteY45" fmla="*/ 124418 h 198708"/>
                <a:gd name="connsiteX46" fmla="*/ 164306 w 182723"/>
                <a:gd name="connsiteY46" fmla="*/ 119656 h 198708"/>
                <a:gd name="connsiteX47" fmla="*/ 171450 w 182723"/>
                <a:gd name="connsiteY47" fmla="*/ 117275 h 198708"/>
                <a:gd name="connsiteX48" fmla="*/ 178594 w 182723"/>
                <a:gd name="connsiteY48" fmla="*/ 119656 h 198708"/>
                <a:gd name="connsiteX49" fmla="*/ 169069 w 182723"/>
                <a:gd name="connsiteY49" fmla="*/ 136325 h 198708"/>
                <a:gd name="connsiteX50" fmla="*/ 164306 w 182723"/>
                <a:gd name="connsiteY50" fmla="*/ 143468 h 198708"/>
                <a:gd name="connsiteX51" fmla="*/ 150019 w 182723"/>
                <a:gd name="connsiteY51" fmla="*/ 152993 h 198708"/>
                <a:gd name="connsiteX52" fmla="*/ 133350 w 182723"/>
                <a:gd name="connsiteY52" fmla="*/ 172043 h 198708"/>
                <a:gd name="connsiteX53" fmla="*/ 116681 w 182723"/>
                <a:gd name="connsiteY53" fmla="*/ 188712 h 198708"/>
                <a:gd name="connsiteX54" fmla="*/ 109537 w 182723"/>
                <a:gd name="connsiteY54" fmla="*/ 193475 h 198708"/>
                <a:gd name="connsiteX55" fmla="*/ 40481 w 182723"/>
                <a:gd name="connsiteY55" fmla="*/ 193475 h 198708"/>
                <a:gd name="connsiteX56" fmla="*/ 38100 w 182723"/>
                <a:gd name="connsiteY56" fmla="*/ 186331 h 198708"/>
                <a:gd name="connsiteX57" fmla="*/ 30956 w 182723"/>
                <a:gd name="connsiteY57" fmla="*/ 183950 h 198708"/>
                <a:gd name="connsiteX58" fmla="*/ 28575 w 182723"/>
                <a:gd name="connsiteY58" fmla="*/ 172043 h 198708"/>
                <a:gd name="connsiteX59" fmla="*/ 21431 w 182723"/>
                <a:gd name="connsiteY59" fmla="*/ 167281 h 198708"/>
                <a:gd name="connsiteX60" fmla="*/ 35719 w 182723"/>
                <a:gd name="connsiteY60" fmla="*/ 186331 h 198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82723" h="198708">
                  <a:moveTo>
                    <a:pt x="35719" y="186331"/>
                  </a:moveTo>
                  <a:cubicBezTo>
                    <a:pt x="36910" y="187522"/>
                    <a:pt x="29187" y="179013"/>
                    <a:pt x="28575" y="174425"/>
                  </a:cubicBezTo>
                  <a:cubicBezTo>
                    <a:pt x="27521" y="166518"/>
                    <a:pt x="30956" y="158589"/>
                    <a:pt x="30956" y="150612"/>
                  </a:cubicBezTo>
                  <a:cubicBezTo>
                    <a:pt x="30956" y="144999"/>
                    <a:pt x="29317" y="139507"/>
                    <a:pt x="28575" y="133943"/>
                  </a:cubicBezTo>
                  <a:cubicBezTo>
                    <a:pt x="27058" y="122562"/>
                    <a:pt x="29199" y="115518"/>
                    <a:pt x="21431" y="107750"/>
                  </a:cubicBezTo>
                  <a:cubicBezTo>
                    <a:pt x="19407" y="105726"/>
                    <a:pt x="16668" y="104575"/>
                    <a:pt x="14287" y="102987"/>
                  </a:cubicBezTo>
                  <a:cubicBezTo>
                    <a:pt x="12700" y="100606"/>
                    <a:pt x="10430" y="98558"/>
                    <a:pt x="9525" y="95843"/>
                  </a:cubicBezTo>
                  <a:cubicBezTo>
                    <a:pt x="6565" y="86962"/>
                    <a:pt x="8343" y="80387"/>
                    <a:pt x="4762" y="72031"/>
                  </a:cubicBezTo>
                  <a:cubicBezTo>
                    <a:pt x="3635" y="69401"/>
                    <a:pt x="1587" y="67268"/>
                    <a:pt x="0" y="64887"/>
                  </a:cubicBezTo>
                  <a:cubicBezTo>
                    <a:pt x="922" y="61200"/>
                    <a:pt x="1459" y="45555"/>
                    <a:pt x="11906" y="57743"/>
                  </a:cubicBezTo>
                  <a:cubicBezTo>
                    <a:pt x="15173" y="61555"/>
                    <a:pt x="13884" y="67854"/>
                    <a:pt x="16669" y="72031"/>
                  </a:cubicBezTo>
                  <a:lnTo>
                    <a:pt x="26194" y="86318"/>
                  </a:lnTo>
                  <a:lnTo>
                    <a:pt x="26194" y="86318"/>
                  </a:lnTo>
                  <a:cubicBezTo>
                    <a:pt x="28575" y="88699"/>
                    <a:pt x="30393" y="91827"/>
                    <a:pt x="33337" y="93462"/>
                  </a:cubicBezTo>
                  <a:cubicBezTo>
                    <a:pt x="37725" y="95900"/>
                    <a:pt x="47625" y="98225"/>
                    <a:pt x="47625" y="98225"/>
                  </a:cubicBezTo>
                  <a:cubicBezTo>
                    <a:pt x="48419" y="95844"/>
                    <a:pt x="50006" y="93591"/>
                    <a:pt x="50006" y="91081"/>
                  </a:cubicBezTo>
                  <a:cubicBezTo>
                    <a:pt x="50006" y="67774"/>
                    <a:pt x="49967" y="69533"/>
                    <a:pt x="45244" y="55362"/>
                  </a:cubicBezTo>
                  <a:cubicBezTo>
                    <a:pt x="44450" y="45043"/>
                    <a:pt x="42862" y="34755"/>
                    <a:pt x="42862" y="24406"/>
                  </a:cubicBezTo>
                  <a:cubicBezTo>
                    <a:pt x="42862" y="19578"/>
                    <a:pt x="42228" y="13888"/>
                    <a:pt x="45244" y="10118"/>
                  </a:cubicBezTo>
                  <a:cubicBezTo>
                    <a:pt x="46812" y="8158"/>
                    <a:pt x="50006" y="11706"/>
                    <a:pt x="52387" y="12500"/>
                  </a:cubicBezTo>
                  <a:cubicBezTo>
                    <a:pt x="53975" y="17262"/>
                    <a:pt x="56911" y="21773"/>
                    <a:pt x="57150" y="26787"/>
                  </a:cubicBezTo>
                  <a:cubicBezTo>
                    <a:pt x="59761" y="81616"/>
                    <a:pt x="56788" y="60332"/>
                    <a:pt x="61912" y="91081"/>
                  </a:cubicBezTo>
                  <a:cubicBezTo>
                    <a:pt x="63500" y="88700"/>
                    <a:pt x="65513" y="86552"/>
                    <a:pt x="66675" y="83937"/>
                  </a:cubicBezTo>
                  <a:cubicBezTo>
                    <a:pt x="68714" y="79350"/>
                    <a:pt x="71437" y="69650"/>
                    <a:pt x="71437" y="69650"/>
                  </a:cubicBezTo>
                  <a:cubicBezTo>
                    <a:pt x="72231" y="64094"/>
                    <a:pt x="73231" y="58563"/>
                    <a:pt x="73819" y="52981"/>
                  </a:cubicBezTo>
                  <a:cubicBezTo>
                    <a:pt x="74820" y="43476"/>
                    <a:pt x="75083" y="33899"/>
                    <a:pt x="76200" y="24406"/>
                  </a:cubicBezTo>
                  <a:cubicBezTo>
                    <a:pt x="76904" y="18420"/>
                    <a:pt x="77919" y="9696"/>
                    <a:pt x="83344" y="5356"/>
                  </a:cubicBezTo>
                  <a:cubicBezTo>
                    <a:pt x="85304" y="3788"/>
                    <a:pt x="88106" y="3769"/>
                    <a:pt x="90487" y="2975"/>
                  </a:cubicBezTo>
                  <a:cubicBezTo>
                    <a:pt x="97395" y="23691"/>
                    <a:pt x="90487" y="0"/>
                    <a:pt x="90487" y="48218"/>
                  </a:cubicBezTo>
                  <a:cubicBezTo>
                    <a:pt x="90487" y="58568"/>
                    <a:pt x="92075" y="68856"/>
                    <a:pt x="92869" y="79175"/>
                  </a:cubicBezTo>
                  <a:cubicBezTo>
                    <a:pt x="95250" y="78381"/>
                    <a:pt x="98052" y="78361"/>
                    <a:pt x="100012" y="76793"/>
                  </a:cubicBezTo>
                  <a:cubicBezTo>
                    <a:pt x="102247" y="75005"/>
                    <a:pt x="103613" y="72265"/>
                    <a:pt x="104775" y="69650"/>
                  </a:cubicBezTo>
                  <a:cubicBezTo>
                    <a:pt x="106814" y="65062"/>
                    <a:pt x="107949" y="60125"/>
                    <a:pt x="109537" y="55362"/>
                  </a:cubicBezTo>
                  <a:lnTo>
                    <a:pt x="114300" y="41075"/>
                  </a:lnTo>
                  <a:cubicBezTo>
                    <a:pt x="115094" y="38694"/>
                    <a:pt x="115289" y="36019"/>
                    <a:pt x="116681" y="33931"/>
                  </a:cubicBezTo>
                  <a:cubicBezTo>
                    <a:pt x="118269" y="31550"/>
                    <a:pt x="119017" y="28304"/>
                    <a:pt x="121444" y="26787"/>
                  </a:cubicBezTo>
                  <a:cubicBezTo>
                    <a:pt x="125701" y="24126"/>
                    <a:pt x="135731" y="22025"/>
                    <a:pt x="135731" y="22025"/>
                  </a:cubicBezTo>
                  <a:cubicBezTo>
                    <a:pt x="139751" y="34085"/>
                    <a:pt x="138771" y="27596"/>
                    <a:pt x="135731" y="45837"/>
                  </a:cubicBezTo>
                  <a:cubicBezTo>
                    <a:pt x="134737" y="51803"/>
                    <a:pt x="131689" y="67378"/>
                    <a:pt x="128587" y="72031"/>
                  </a:cubicBezTo>
                  <a:cubicBezTo>
                    <a:pt x="127000" y="74412"/>
                    <a:pt x="125105" y="76615"/>
                    <a:pt x="123825" y="79175"/>
                  </a:cubicBezTo>
                  <a:cubicBezTo>
                    <a:pt x="113971" y="98884"/>
                    <a:pt x="130326" y="72996"/>
                    <a:pt x="116681" y="93462"/>
                  </a:cubicBezTo>
                  <a:cubicBezTo>
                    <a:pt x="115763" y="97135"/>
                    <a:pt x="111919" y="111870"/>
                    <a:pt x="111919" y="114893"/>
                  </a:cubicBezTo>
                  <a:cubicBezTo>
                    <a:pt x="111919" y="119721"/>
                    <a:pt x="111121" y="125547"/>
                    <a:pt x="114300" y="129181"/>
                  </a:cubicBezTo>
                  <a:cubicBezTo>
                    <a:pt x="117606" y="132959"/>
                    <a:pt x="128587" y="133943"/>
                    <a:pt x="128587" y="133943"/>
                  </a:cubicBezTo>
                  <a:cubicBezTo>
                    <a:pt x="134937" y="133149"/>
                    <a:pt x="141789" y="134161"/>
                    <a:pt x="147637" y="131562"/>
                  </a:cubicBezTo>
                  <a:cubicBezTo>
                    <a:pt x="149931" y="130543"/>
                    <a:pt x="147976" y="125877"/>
                    <a:pt x="150019" y="124418"/>
                  </a:cubicBezTo>
                  <a:cubicBezTo>
                    <a:pt x="154104" y="121500"/>
                    <a:pt x="159544" y="121243"/>
                    <a:pt x="164306" y="119656"/>
                  </a:cubicBezTo>
                  <a:lnTo>
                    <a:pt x="171450" y="117275"/>
                  </a:lnTo>
                  <a:cubicBezTo>
                    <a:pt x="173831" y="118069"/>
                    <a:pt x="177904" y="117242"/>
                    <a:pt x="178594" y="119656"/>
                  </a:cubicBezTo>
                  <a:cubicBezTo>
                    <a:pt x="182723" y="134110"/>
                    <a:pt x="177193" y="133616"/>
                    <a:pt x="169069" y="136325"/>
                  </a:cubicBezTo>
                  <a:cubicBezTo>
                    <a:pt x="167481" y="138706"/>
                    <a:pt x="166460" y="141584"/>
                    <a:pt x="164306" y="143468"/>
                  </a:cubicBezTo>
                  <a:cubicBezTo>
                    <a:pt x="159998" y="147237"/>
                    <a:pt x="150019" y="152993"/>
                    <a:pt x="150019" y="152993"/>
                  </a:cubicBezTo>
                  <a:cubicBezTo>
                    <a:pt x="138907" y="169662"/>
                    <a:pt x="145257" y="164106"/>
                    <a:pt x="133350" y="172043"/>
                  </a:cubicBezTo>
                  <a:cubicBezTo>
                    <a:pt x="122433" y="188420"/>
                    <a:pt x="129255" y="184521"/>
                    <a:pt x="116681" y="188712"/>
                  </a:cubicBezTo>
                  <a:cubicBezTo>
                    <a:pt x="114300" y="190300"/>
                    <a:pt x="112298" y="192722"/>
                    <a:pt x="109537" y="193475"/>
                  </a:cubicBezTo>
                  <a:cubicBezTo>
                    <a:pt x="90351" y="198708"/>
                    <a:pt x="54053" y="194121"/>
                    <a:pt x="40481" y="193475"/>
                  </a:cubicBezTo>
                  <a:cubicBezTo>
                    <a:pt x="39687" y="191094"/>
                    <a:pt x="39875" y="188106"/>
                    <a:pt x="38100" y="186331"/>
                  </a:cubicBezTo>
                  <a:cubicBezTo>
                    <a:pt x="36325" y="184556"/>
                    <a:pt x="32348" y="186039"/>
                    <a:pt x="30956" y="183950"/>
                  </a:cubicBezTo>
                  <a:cubicBezTo>
                    <a:pt x="28711" y="180582"/>
                    <a:pt x="30583" y="175557"/>
                    <a:pt x="28575" y="172043"/>
                  </a:cubicBezTo>
                  <a:cubicBezTo>
                    <a:pt x="27155" y="169558"/>
                    <a:pt x="23991" y="168561"/>
                    <a:pt x="21431" y="167281"/>
                  </a:cubicBezTo>
                  <a:cubicBezTo>
                    <a:pt x="19186" y="166159"/>
                    <a:pt x="34528" y="185140"/>
                    <a:pt x="35719" y="18633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3194" name="Group 997"/>
          <p:cNvGrpSpPr>
            <a:grpSpLocks/>
          </p:cNvGrpSpPr>
          <p:nvPr/>
        </p:nvGrpSpPr>
        <p:grpSpPr bwMode="auto">
          <a:xfrm>
            <a:off x="4699000" y="395288"/>
            <a:ext cx="288925" cy="790575"/>
            <a:chOff x="4720854" y="373912"/>
            <a:chExt cx="289112" cy="790575"/>
          </a:xfrm>
        </p:grpSpPr>
        <p:grpSp>
          <p:nvGrpSpPr>
            <p:cNvPr id="3450" name="Group 29"/>
            <p:cNvGrpSpPr>
              <a:grpSpLocks/>
            </p:cNvGrpSpPr>
            <p:nvPr/>
          </p:nvGrpSpPr>
          <p:grpSpPr bwMode="auto">
            <a:xfrm>
              <a:off x="4722628" y="373912"/>
              <a:ext cx="287338" cy="790575"/>
              <a:chOff x="528" y="240"/>
              <a:chExt cx="181" cy="498"/>
            </a:xfrm>
          </p:grpSpPr>
          <p:sp>
            <p:nvSpPr>
              <p:cNvPr id="3452" name="Line 30"/>
              <p:cNvSpPr>
                <a:spLocks noChangeShapeType="1"/>
              </p:cNvSpPr>
              <p:nvPr/>
            </p:nvSpPr>
            <p:spPr bwMode="auto">
              <a:xfrm>
                <a:off x="535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53" name="Line 31"/>
              <p:cNvSpPr>
                <a:spLocks noChangeShapeType="1"/>
              </p:cNvSpPr>
              <p:nvPr/>
            </p:nvSpPr>
            <p:spPr bwMode="auto">
              <a:xfrm>
                <a:off x="701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54" name="Freeform 32"/>
              <p:cNvSpPr>
                <a:spLocks/>
              </p:cNvSpPr>
              <p:nvPr/>
            </p:nvSpPr>
            <p:spPr bwMode="auto">
              <a:xfrm>
                <a:off x="528" y="240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51" name="Freeform 187"/>
            <p:cNvSpPr>
              <a:spLocks/>
            </p:cNvSpPr>
            <p:nvPr/>
          </p:nvSpPr>
          <p:spPr bwMode="auto">
            <a:xfrm flipH="1">
              <a:off x="4720854" y="542259"/>
              <a:ext cx="233917" cy="372140"/>
            </a:xfrm>
            <a:custGeom>
              <a:avLst/>
              <a:gdLst>
                <a:gd name="T0" fmla="*/ 2147483647 w 147"/>
                <a:gd name="T1" fmla="*/ 0 h 238"/>
                <a:gd name="T2" fmla="*/ 2147483647 w 147"/>
                <a:gd name="T3" fmla="*/ 2147483647 h 238"/>
                <a:gd name="T4" fmla="*/ 2147483647 w 147"/>
                <a:gd name="T5" fmla="*/ 2147483647 h 238"/>
                <a:gd name="T6" fmla="*/ 0 w 147"/>
                <a:gd name="T7" fmla="*/ 2147483647 h 238"/>
                <a:gd name="T8" fmla="*/ 2147483647 w 147"/>
                <a:gd name="T9" fmla="*/ 0 h 2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238"/>
                <a:gd name="T17" fmla="*/ 147 w 147"/>
                <a:gd name="T18" fmla="*/ 238 h 2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238">
                  <a:moveTo>
                    <a:pt x="147" y="0"/>
                  </a:moveTo>
                  <a:lnTo>
                    <a:pt x="147" y="171"/>
                  </a:lnTo>
                  <a:lnTo>
                    <a:pt x="111" y="238"/>
                  </a:lnTo>
                  <a:lnTo>
                    <a:pt x="0" y="238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5" name="Group 1012"/>
          <p:cNvGrpSpPr>
            <a:grpSpLocks/>
          </p:cNvGrpSpPr>
          <p:nvPr/>
        </p:nvGrpSpPr>
        <p:grpSpPr bwMode="auto">
          <a:xfrm>
            <a:off x="1085850" y="5819775"/>
            <a:ext cx="857250" cy="952500"/>
            <a:chOff x="1085850" y="5819775"/>
            <a:chExt cx="857250" cy="952500"/>
          </a:xfrm>
        </p:grpSpPr>
        <p:grpSp>
          <p:nvGrpSpPr>
            <p:cNvPr id="3417" name="Group 837"/>
            <p:cNvGrpSpPr>
              <a:grpSpLocks/>
            </p:cNvGrpSpPr>
            <p:nvPr/>
          </p:nvGrpSpPr>
          <p:grpSpPr bwMode="auto">
            <a:xfrm>
              <a:off x="1085850" y="5819775"/>
              <a:ext cx="857250" cy="952500"/>
              <a:chOff x="684" y="3666"/>
              <a:chExt cx="540" cy="600"/>
            </a:xfrm>
          </p:grpSpPr>
          <p:sp>
            <p:nvSpPr>
              <p:cNvPr id="3419" name="Freeform 838"/>
              <p:cNvSpPr>
                <a:spLocks/>
              </p:cNvSpPr>
              <p:nvPr/>
            </p:nvSpPr>
            <p:spPr bwMode="auto">
              <a:xfrm>
                <a:off x="707" y="3666"/>
                <a:ext cx="517" cy="266"/>
              </a:xfrm>
              <a:custGeom>
                <a:avLst/>
                <a:gdLst>
                  <a:gd name="T0" fmla="*/ 0 w 744"/>
                  <a:gd name="T1" fmla="*/ 1 h 384"/>
                  <a:gd name="T2" fmla="*/ 1 w 744"/>
                  <a:gd name="T3" fmla="*/ 1 h 384"/>
                  <a:gd name="T4" fmla="*/ 1 w 744"/>
                  <a:gd name="T5" fmla="*/ 1 h 384"/>
                  <a:gd name="T6" fmla="*/ 1 w 744"/>
                  <a:gd name="T7" fmla="*/ 1 h 384"/>
                  <a:gd name="T8" fmla="*/ 1 w 744"/>
                  <a:gd name="T9" fmla="*/ 1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4"/>
                  <a:gd name="T16" fmla="*/ 0 h 384"/>
                  <a:gd name="T17" fmla="*/ 744 w 744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4" h="384">
                    <a:moveTo>
                      <a:pt x="0" y="216"/>
                    </a:moveTo>
                    <a:cubicBezTo>
                      <a:pt x="34" y="187"/>
                      <a:pt x="125" y="70"/>
                      <a:pt x="204" y="39"/>
                    </a:cubicBezTo>
                    <a:cubicBezTo>
                      <a:pt x="318" y="0"/>
                      <a:pt x="394" y="5"/>
                      <a:pt x="474" y="30"/>
                    </a:cubicBezTo>
                    <a:cubicBezTo>
                      <a:pt x="554" y="55"/>
                      <a:pt x="642" y="108"/>
                      <a:pt x="693" y="183"/>
                    </a:cubicBezTo>
                    <a:cubicBezTo>
                      <a:pt x="744" y="258"/>
                      <a:pt x="722" y="342"/>
                      <a:pt x="729" y="38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stealth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420" name="Group 839"/>
              <p:cNvGrpSpPr>
                <a:grpSpLocks/>
              </p:cNvGrpSpPr>
              <p:nvPr/>
            </p:nvGrpSpPr>
            <p:grpSpPr bwMode="auto">
              <a:xfrm>
                <a:off x="684" y="3722"/>
                <a:ext cx="536" cy="544"/>
                <a:chOff x="684" y="3722"/>
                <a:chExt cx="536" cy="544"/>
              </a:xfrm>
            </p:grpSpPr>
            <p:sp>
              <p:nvSpPr>
                <p:cNvPr id="3421" name="Rectangle 840"/>
                <p:cNvSpPr>
                  <a:spLocks noChangeArrowheads="1"/>
                </p:cNvSpPr>
                <p:nvPr/>
              </p:nvSpPr>
              <p:spPr bwMode="auto">
                <a:xfrm>
                  <a:off x="930" y="3997"/>
                  <a:ext cx="17" cy="26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422" name="Group 841"/>
                <p:cNvGrpSpPr>
                  <a:grpSpLocks/>
                </p:cNvGrpSpPr>
                <p:nvPr/>
              </p:nvGrpSpPr>
              <p:grpSpPr bwMode="auto">
                <a:xfrm>
                  <a:off x="817" y="3758"/>
                  <a:ext cx="311" cy="378"/>
                  <a:chOff x="989" y="1932"/>
                  <a:chExt cx="448" cy="544"/>
                </a:xfrm>
              </p:grpSpPr>
              <p:sp>
                <p:nvSpPr>
                  <p:cNvPr id="3444" name="Freeform 842"/>
                  <p:cNvSpPr>
                    <a:spLocks/>
                  </p:cNvSpPr>
                  <p:nvPr/>
                </p:nvSpPr>
                <p:spPr bwMode="auto">
                  <a:xfrm>
                    <a:off x="998" y="2270"/>
                    <a:ext cx="158" cy="198"/>
                  </a:xfrm>
                  <a:custGeom>
                    <a:avLst/>
                    <a:gdLst>
                      <a:gd name="T0" fmla="*/ 158 w 158"/>
                      <a:gd name="T1" fmla="*/ 4 h 198"/>
                      <a:gd name="T2" fmla="*/ 151 w 158"/>
                      <a:gd name="T3" fmla="*/ 0 h 198"/>
                      <a:gd name="T4" fmla="*/ 0 w 158"/>
                      <a:gd name="T5" fmla="*/ 192 h 198"/>
                      <a:gd name="T6" fmla="*/ 6 w 158"/>
                      <a:gd name="T7" fmla="*/ 198 h 198"/>
                      <a:gd name="T8" fmla="*/ 158 w 158"/>
                      <a:gd name="T9" fmla="*/ 4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58"/>
                      <a:gd name="T16" fmla="*/ 0 h 198"/>
                      <a:gd name="T17" fmla="*/ 158 w 158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58" h="198">
                        <a:moveTo>
                          <a:pt x="158" y="4"/>
                        </a:moveTo>
                        <a:lnTo>
                          <a:pt x="151" y="0"/>
                        </a:lnTo>
                        <a:lnTo>
                          <a:pt x="0" y="192"/>
                        </a:lnTo>
                        <a:lnTo>
                          <a:pt x="6" y="198"/>
                        </a:lnTo>
                        <a:lnTo>
                          <a:pt x="158" y="4"/>
                        </a:lnTo>
                        <a:close/>
                      </a:path>
                    </a:pathLst>
                  </a:custGeom>
                  <a:solidFill>
                    <a:srgbClr val="EDE1D4"/>
                  </a:solidFill>
                  <a:ln w="0">
                    <a:solidFill>
                      <a:srgbClr val="DBDBDB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445" name="Freeform 843"/>
                  <p:cNvSpPr>
                    <a:spLocks/>
                  </p:cNvSpPr>
                  <p:nvPr/>
                </p:nvSpPr>
                <p:spPr bwMode="auto">
                  <a:xfrm>
                    <a:off x="1232" y="2081"/>
                    <a:ext cx="193" cy="240"/>
                  </a:xfrm>
                  <a:custGeom>
                    <a:avLst/>
                    <a:gdLst>
                      <a:gd name="T0" fmla="*/ 193 w 193"/>
                      <a:gd name="T1" fmla="*/ 12 h 240"/>
                      <a:gd name="T2" fmla="*/ 178 w 193"/>
                      <a:gd name="T3" fmla="*/ 0 h 240"/>
                      <a:gd name="T4" fmla="*/ 0 w 193"/>
                      <a:gd name="T5" fmla="*/ 228 h 240"/>
                      <a:gd name="T6" fmla="*/ 15 w 193"/>
                      <a:gd name="T7" fmla="*/ 240 h 240"/>
                      <a:gd name="T8" fmla="*/ 193 w 193"/>
                      <a:gd name="T9" fmla="*/ 12 h 24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3"/>
                      <a:gd name="T16" fmla="*/ 0 h 240"/>
                      <a:gd name="T17" fmla="*/ 193 w 193"/>
                      <a:gd name="T18" fmla="*/ 240 h 24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3" h="240">
                        <a:moveTo>
                          <a:pt x="193" y="12"/>
                        </a:moveTo>
                        <a:lnTo>
                          <a:pt x="178" y="0"/>
                        </a:lnTo>
                        <a:lnTo>
                          <a:pt x="0" y="228"/>
                        </a:lnTo>
                        <a:lnTo>
                          <a:pt x="15" y="240"/>
                        </a:lnTo>
                        <a:lnTo>
                          <a:pt x="193" y="12"/>
                        </a:lnTo>
                        <a:close/>
                      </a:path>
                    </a:pathLst>
                  </a:custGeom>
                  <a:solidFill>
                    <a:srgbClr val="EDE1D4"/>
                  </a:solidFill>
                  <a:ln w="0">
                    <a:solidFill>
                      <a:srgbClr val="DBDBDB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446" name="Freeform 844"/>
                  <p:cNvSpPr>
                    <a:spLocks/>
                  </p:cNvSpPr>
                  <p:nvPr/>
                </p:nvSpPr>
                <p:spPr bwMode="auto">
                  <a:xfrm>
                    <a:off x="1083" y="1969"/>
                    <a:ext cx="192" cy="239"/>
                  </a:xfrm>
                  <a:custGeom>
                    <a:avLst/>
                    <a:gdLst>
                      <a:gd name="T0" fmla="*/ 192 w 192"/>
                      <a:gd name="T1" fmla="*/ 12 h 239"/>
                      <a:gd name="T2" fmla="*/ 177 w 192"/>
                      <a:gd name="T3" fmla="*/ 0 h 239"/>
                      <a:gd name="T4" fmla="*/ 0 w 192"/>
                      <a:gd name="T5" fmla="*/ 227 h 239"/>
                      <a:gd name="T6" fmla="*/ 14 w 192"/>
                      <a:gd name="T7" fmla="*/ 239 h 239"/>
                      <a:gd name="T8" fmla="*/ 192 w 192"/>
                      <a:gd name="T9" fmla="*/ 12 h 23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2"/>
                      <a:gd name="T16" fmla="*/ 0 h 239"/>
                      <a:gd name="T17" fmla="*/ 192 w 192"/>
                      <a:gd name="T18" fmla="*/ 239 h 23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2" h="239">
                        <a:moveTo>
                          <a:pt x="192" y="12"/>
                        </a:moveTo>
                        <a:lnTo>
                          <a:pt x="177" y="0"/>
                        </a:lnTo>
                        <a:lnTo>
                          <a:pt x="0" y="227"/>
                        </a:lnTo>
                        <a:lnTo>
                          <a:pt x="14" y="239"/>
                        </a:lnTo>
                        <a:lnTo>
                          <a:pt x="192" y="12"/>
                        </a:lnTo>
                        <a:close/>
                      </a:path>
                    </a:pathLst>
                  </a:custGeom>
                  <a:solidFill>
                    <a:srgbClr val="EDE1D4"/>
                  </a:solidFill>
                  <a:ln w="0">
                    <a:solidFill>
                      <a:srgbClr val="DBDBDB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447" name="Freeform 845"/>
                  <p:cNvSpPr>
                    <a:spLocks/>
                  </p:cNvSpPr>
                  <p:nvPr/>
                </p:nvSpPr>
                <p:spPr bwMode="auto">
                  <a:xfrm>
                    <a:off x="1056" y="2188"/>
                    <a:ext cx="197" cy="161"/>
                  </a:xfrm>
                  <a:custGeom>
                    <a:avLst/>
                    <a:gdLst>
                      <a:gd name="T0" fmla="*/ 176 w 197"/>
                      <a:gd name="T1" fmla="*/ 161 h 161"/>
                      <a:gd name="T2" fmla="*/ 0 w 197"/>
                      <a:gd name="T3" fmla="*/ 23 h 161"/>
                      <a:gd name="T4" fmla="*/ 21 w 197"/>
                      <a:gd name="T5" fmla="*/ 0 h 161"/>
                      <a:gd name="T6" fmla="*/ 197 w 197"/>
                      <a:gd name="T7" fmla="*/ 138 h 161"/>
                      <a:gd name="T8" fmla="*/ 176 w 197"/>
                      <a:gd name="T9" fmla="*/ 161 h 16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7"/>
                      <a:gd name="T16" fmla="*/ 0 h 161"/>
                      <a:gd name="T17" fmla="*/ 197 w 197"/>
                      <a:gd name="T18" fmla="*/ 161 h 16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7" h="161">
                        <a:moveTo>
                          <a:pt x="176" y="161"/>
                        </a:moveTo>
                        <a:lnTo>
                          <a:pt x="0" y="23"/>
                        </a:lnTo>
                        <a:lnTo>
                          <a:pt x="21" y="0"/>
                        </a:lnTo>
                        <a:lnTo>
                          <a:pt x="197" y="138"/>
                        </a:lnTo>
                        <a:lnTo>
                          <a:pt x="176" y="161"/>
                        </a:lnTo>
                        <a:close/>
                      </a:path>
                    </a:pathLst>
                  </a:custGeom>
                  <a:solidFill>
                    <a:srgbClr val="EDE1D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448" name="Freeform 846"/>
                  <p:cNvSpPr>
                    <a:spLocks/>
                  </p:cNvSpPr>
                  <p:nvPr/>
                </p:nvSpPr>
                <p:spPr bwMode="auto">
                  <a:xfrm>
                    <a:off x="1125" y="1932"/>
                    <a:ext cx="312" cy="355"/>
                  </a:xfrm>
                  <a:custGeom>
                    <a:avLst/>
                    <a:gdLst>
                      <a:gd name="T0" fmla="*/ 251 w 312"/>
                      <a:gd name="T1" fmla="*/ 0 h 355"/>
                      <a:gd name="T2" fmla="*/ 312 w 312"/>
                      <a:gd name="T3" fmla="*/ 48 h 355"/>
                      <a:gd name="T4" fmla="*/ 268 w 312"/>
                      <a:gd name="T5" fmla="*/ 105 h 355"/>
                      <a:gd name="T6" fmla="*/ 295 w 312"/>
                      <a:gd name="T7" fmla="*/ 127 h 355"/>
                      <a:gd name="T8" fmla="*/ 302 w 312"/>
                      <a:gd name="T9" fmla="*/ 165 h 355"/>
                      <a:gd name="T10" fmla="*/ 179 w 312"/>
                      <a:gd name="T11" fmla="*/ 323 h 355"/>
                      <a:gd name="T12" fmla="*/ 105 w 312"/>
                      <a:gd name="T13" fmla="*/ 355 h 355"/>
                      <a:gd name="T14" fmla="*/ 0 w 312"/>
                      <a:gd name="T15" fmla="*/ 273 h 355"/>
                      <a:gd name="T16" fmla="*/ 10 w 312"/>
                      <a:gd name="T17" fmla="*/ 190 h 355"/>
                      <a:gd name="T18" fmla="*/ 136 w 312"/>
                      <a:gd name="T19" fmla="*/ 30 h 355"/>
                      <a:gd name="T20" fmla="*/ 179 w 312"/>
                      <a:gd name="T21" fmla="*/ 35 h 355"/>
                      <a:gd name="T22" fmla="*/ 207 w 312"/>
                      <a:gd name="T23" fmla="*/ 56 h 355"/>
                      <a:gd name="T24" fmla="*/ 251 w 312"/>
                      <a:gd name="T25" fmla="*/ 0 h 35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12"/>
                      <a:gd name="T40" fmla="*/ 0 h 355"/>
                      <a:gd name="T41" fmla="*/ 312 w 312"/>
                      <a:gd name="T42" fmla="*/ 355 h 35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12" h="355">
                        <a:moveTo>
                          <a:pt x="251" y="0"/>
                        </a:moveTo>
                        <a:lnTo>
                          <a:pt x="312" y="48"/>
                        </a:lnTo>
                        <a:lnTo>
                          <a:pt x="268" y="105"/>
                        </a:lnTo>
                        <a:lnTo>
                          <a:pt x="295" y="127"/>
                        </a:lnTo>
                        <a:lnTo>
                          <a:pt x="302" y="165"/>
                        </a:lnTo>
                        <a:lnTo>
                          <a:pt x="179" y="323"/>
                        </a:lnTo>
                        <a:lnTo>
                          <a:pt x="105" y="355"/>
                        </a:lnTo>
                        <a:lnTo>
                          <a:pt x="0" y="273"/>
                        </a:lnTo>
                        <a:lnTo>
                          <a:pt x="10" y="190"/>
                        </a:lnTo>
                        <a:lnTo>
                          <a:pt x="136" y="30"/>
                        </a:lnTo>
                        <a:lnTo>
                          <a:pt x="179" y="35"/>
                        </a:lnTo>
                        <a:lnTo>
                          <a:pt x="207" y="56"/>
                        </a:lnTo>
                        <a:lnTo>
                          <a:pt x="251" y="0"/>
                        </a:lnTo>
                        <a:close/>
                      </a:path>
                    </a:pathLst>
                  </a:custGeom>
                  <a:solidFill>
                    <a:srgbClr val="EDE1D4"/>
                  </a:solidFill>
                  <a:ln w="0">
                    <a:solidFill>
                      <a:srgbClr val="DBDBDB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449" name="Freeform 847"/>
                  <p:cNvSpPr>
                    <a:spLocks/>
                  </p:cNvSpPr>
                  <p:nvPr/>
                </p:nvSpPr>
                <p:spPr bwMode="auto">
                  <a:xfrm>
                    <a:off x="989" y="2412"/>
                    <a:ext cx="59" cy="64"/>
                  </a:xfrm>
                  <a:custGeom>
                    <a:avLst/>
                    <a:gdLst>
                      <a:gd name="T0" fmla="*/ 59 w 59"/>
                      <a:gd name="T1" fmla="*/ 19 h 64"/>
                      <a:gd name="T2" fmla="*/ 34 w 59"/>
                      <a:gd name="T3" fmla="*/ 0 h 64"/>
                      <a:gd name="T4" fmla="*/ 0 w 59"/>
                      <a:gd name="T5" fmla="*/ 43 h 64"/>
                      <a:gd name="T6" fmla="*/ 24 w 59"/>
                      <a:gd name="T7" fmla="*/ 64 h 64"/>
                      <a:gd name="T8" fmla="*/ 59 w 59"/>
                      <a:gd name="T9" fmla="*/ 19 h 6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9"/>
                      <a:gd name="T16" fmla="*/ 0 h 64"/>
                      <a:gd name="T17" fmla="*/ 59 w 59"/>
                      <a:gd name="T18" fmla="*/ 64 h 6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9" h="64">
                        <a:moveTo>
                          <a:pt x="59" y="19"/>
                        </a:moveTo>
                        <a:lnTo>
                          <a:pt x="34" y="0"/>
                        </a:lnTo>
                        <a:lnTo>
                          <a:pt x="0" y="43"/>
                        </a:lnTo>
                        <a:lnTo>
                          <a:pt x="24" y="64"/>
                        </a:lnTo>
                        <a:lnTo>
                          <a:pt x="59" y="19"/>
                        </a:lnTo>
                        <a:close/>
                      </a:path>
                    </a:pathLst>
                  </a:custGeom>
                  <a:solidFill>
                    <a:srgbClr val="EDE1D4"/>
                  </a:solidFill>
                  <a:ln w="0">
                    <a:solidFill>
                      <a:srgbClr val="DBDBDB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423" name="Group 848"/>
                <p:cNvGrpSpPr>
                  <a:grpSpLocks/>
                </p:cNvGrpSpPr>
                <p:nvPr/>
              </p:nvGrpSpPr>
              <p:grpSpPr bwMode="auto">
                <a:xfrm>
                  <a:off x="832" y="3722"/>
                  <a:ext cx="187" cy="452"/>
                  <a:chOff x="1015" y="1859"/>
                  <a:chExt cx="270" cy="651"/>
                </a:xfrm>
              </p:grpSpPr>
              <p:sp>
                <p:nvSpPr>
                  <p:cNvPr id="3438" name="Freeform 849"/>
                  <p:cNvSpPr>
                    <a:spLocks/>
                  </p:cNvSpPr>
                  <p:nvPr/>
                </p:nvSpPr>
                <p:spPr bwMode="auto">
                  <a:xfrm>
                    <a:off x="1167" y="2264"/>
                    <a:ext cx="46" cy="243"/>
                  </a:xfrm>
                  <a:custGeom>
                    <a:avLst/>
                    <a:gdLst>
                      <a:gd name="T0" fmla="*/ 38 w 46"/>
                      <a:gd name="T1" fmla="*/ 243 h 243"/>
                      <a:gd name="T2" fmla="*/ 46 w 46"/>
                      <a:gd name="T3" fmla="*/ 241 h 243"/>
                      <a:gd name="T4" fmla="*/ 8 w 46"/>
                      <a:gd name="T5" fmla="*/ 0 h 243"/>
                      <a:gd name="T6" fmla="*/ 0 w 46"/>
                      <a:gd name="T7" fmla="*/ 1 h 243"/>
                      <a:gd name="T8" fmla="*/ 38 w 46"/>
                      <a:gd name="T9" fmla="*/ 243 h 2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6"/>
                      <a:gd name="T16" fmla="*/ 0 h 243"/>
                      <a:gd name="T17" fmla="*/ 46 w 46"/>
                      <a:gd name="T18" fmla="*/ 243 h 2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6" h="243">
                        <a:moveTo>
                          <a:pt x="38" y="243"/>
                        </a:moveTo>
                        <a:lnTo>
                          <a:pt x="46" y="241"/>
                        </a:lnTo>
                        <a:lnTo>
                          <a:pt x="8" y="0"/>
                        </a:lnTo>
                        <a:lnTo>
                          <a:pt x="0" y="1"/>
                        </a:lnTo>
                        <a:lnTo>
                          <a:pt x="38" y="243"/>
                        </a:lnTo>
                        <a:close/>
                      </a:path>
                    </a:pathLst>
                  </a:custGeom>
                  <a:solidFill>
                    <a:srgbClr val="E8D4BF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439" name="Freeform 850"/>
                  <p:cNvSpPr>
                    <a:spLocks/>
                  </p:cNvSpPr>
                  <p:nvPr/>
                </p:nvSpPr>
                <p:spPr bwMode="auto">
                  <a:xfrm>
                    <a:off x="1019" y="1974"/>
                    <a:ext cx="65" cy="287"/>
                  </a:xfrm>
                  <a:custGeom>
                    <a:avLst/>
                    <a:gdLst>
                      <a:gd name="T0" fmla="*/ 46 w 65"/>
                      <a:gd name="T1" fmla="*/ 287 h 287"/>
                      <a:gd name="T2" fmla="*/ 65 w 65"/>
                      <a:gd name="T3" fmla="*/ 285 h 287"/>
                      <a:gd name="T4" fmla="*/ 19 w 65"/>
                      <a:gd name="T5" fmla="*/ 0 h 287"/>
                      <a:gd name="T6" fmla="*/ 0 w 65"/>
                      <a:gd name="T7" fmla="*/ 2 h 287"/>
                      <a:gd name="T8" fmla="*/ 46 w 65"/>
                      <a:gd name="T9" fmla="*/ 287 h 28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5"/>
                      <a:gd name="T16" fmla="*/ 0 h 287"/>
                      <a:gd name="T17" fmla="*/ 65 w 65"/>
                      <a:gd name="T18" fmla="*/ 287 h 28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5" h="287">
                        <a:moveTo>
                          <a:pt x="46" y="287"/>
                        </a:moveTo>
                        <a:lnTo>
                          <a:pt x="65" y="285"/>
                        </a:lnTo>
                        <a:lnTo>
                          <a:pt x="19" y="0"/>
                        </a:lnTo>
                        <a:lnTo>
                          <a:pt x="0" y="2"/>
                        </a:lnTo>
                        <a:lnTo>
                          <a:pt x="46" y="287"/>
                        </a:lnTo>
                        <a:close/>
                      </a:path>
                    </a:pathLst>
                  </a:custGeom>
                  <a:solidFill>
                    <a:srgbClr val="E8D4BF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440" name="Freeform 851"/>
                  <p:cNvSpPr>
                    <a:spLocks/>
                  </p:cNvSpPr>
                  <p:nvPr/>
                </p:nvSpPr>
                <p:spPr bwMode="auto">
                  <a:xfrm>
                    <a:off x="1206" y="1947"/>
                    <a:ext cx="63" cy="289"/>
                  </a:xfrm>
                  <a:custGeom>
                    <a:avLst/>
                    <a:gdLst>
                      <a:gd name="T0" fmla="*/ 44 w 63"/>
                      <a:gd name="T1" fmla="*/ 289 h 289"/>
                      <a:gd name="T2" fmla="*/ 63 w 63"/>
                      <a:gd name="T3" fmla="*/ 285 h 289"/>
                      <a:gd name="T4" fmla="*/ 18 w 63"/>
                      <a:gd name="T5" fmla="*/ 0 h 289"/>
                      <a:gd name="T6" fmla="*/ 0 w 63"/>
                      <a:gd name="T7" fmla="*/ 4 h 289"/>
                      <a:gd name="T8" fmla="*/ 44 w 63"/>
                      <a:gd name="T9" fmla="*/ 289 h 28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3"/>
                      <a:gd name="T16" fmla="*/ 0 h 289"/>
                      <a:gd name="T17" fmla="*/ 63 w 63"/>
                      <a:gd name="T18" fmla="*/ 289 h 28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3" h="289">
                        <a:moveTo>
                          <a:pt x="44" y="289"/>
                        </a:moveTo>
                        <a:lnTo>
                          <a:pt x="63" y="285"/>
                        </a:lnTo>
                        <a:lnTo>
                          <a:pt x="18" y="0"/>
                        </a:lnTo>
                        <a:lnTo>
                          <a:pt x="0" y="4"/>
                        </a:lnTo>
                        <a:lnTo>
                          <a:pt x="44" y="289"/>
                        </a:lnTo>
                        <a:close/>
                      </a:path>
                    </a:pathLst>
                  </a:custGeom>
                  <a:solidFill>
                    <a:srgbClr val="E8D4BF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441" name="Freeform 852"/>
                  <p:cNvSpPr>
                    <a:spLocks/>
                  </p:cNvSpPr>
                  <p:nvPr/>
                </p:nvSpPr>
                <p:spPr bwMode="auto">
                  <a:xfrm>
                    <a:off x="1058" y="2229"/>
                    <a:ext cx="227" cy="64"/>
                  </a:xfrm>
                  <a:custGeom>
                    <a:avLst/>
                    <a:gdLst>
                      <a:gd name="T0" fmla="*/ 7 w 227"/>
                      <a:gd name="T1" fmla="*/ 64 h 64"/>
                      <a:gd name="T2" fmla="*/ 227 w 227"/>
                      <a:gd name="T3" fmla="*/ 29 h 64"/>
                      <a:gd name="T4" fmla="*/ 221 w 227"/>
                      <a:gd name="T5" fmla="*/ 0 h 64"/>
                      <a:gd name="T6" fmla="*/ 0 w 227"/>
                      <a:gd name="T7" fmla="*/ 33 h 64"/>
                      <a:gd name="T8" fmla="*/ 7 w 227"/>
                      <a:gd name="T9" fmla="*/ 64 h 6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7"/>
                      <a:gd name="T16" fmla="*/ 0 h 64"/>
                      <a:gd name="T17" fmla="*/ 227 w 227"/>
                      <a:gd name="T18" fmla="*/ 64 h 6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7" h="64">
                        <a:moveTo>
                          <a:pt x="7" y="64"/>
                        </a:moveTo>
                        <a:lnTo>
                          <a:pt x="227" y="29"/>
                        </a:lnTo>
                        <a:lnTo>
                          <a:pt x="221" y="0"/>
                        </a:lnTo>
                        <a:lnTo>
                          <a:pt x="0" y="33"/>
                        </a:lnTo>
                        <a:lnTo>
                          <a:pt x="7" y="64"/>
                        </a:lnTo>
                        <a:close/>
                      </a:path>
                    </a:pathLst>
                  </a:custGeom>
                  <a:solidFill>
                    <a:srgbClr val="E8D4B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442" name="Freeform 853"/>
                  <p:cNvSpPr>
                    <a:spLocks/>
                  </p:cNvSpPr>
                  <p:nvPr/>
                </p:nvSpPr>
                <p:spPr bwMode="auto">
                  <a:xfrm>
                    <a:off x="1015" y="1859"/>
                    <a:ext cx="243" cy="382"/>
                  </a:xfrm>
                  <a:custGeom>
                    <a:avLst/>
                    <a:gdLst>
                      <a:gd name="T0" fmla="*/ 125 w 243"/>
                      <a:gd name="T1" fmla="*/ 0 h 382"/>
                      <a:gd name="T2" fmla="*/ 49 w 243"/>
                      <a:gd name="T3" fmla="*/ 12 h 382"/>
                      <a:gd name="T4" fmla="*/ 59 w 243"/>
                      <a:gd name="T5" fmla="*/ 85 h 382"/>
                      <a:gd name="T6" fmla="*/ 25 w 243"/>
                      <a:gd name="T7" fmla="*/ 90 h 382"/>
                      <a:gd name="T8" fmla="*/ 0 w 243"/>
                      <a:gd name="T9" fmla="*/ 119 h 382"/>
                      <a:gd name="T10" fmla="*/ 31 w 243"/>
                      <a:gd name="T11" fmla="*/ 318 h 382"/>
                      <a:gd name="T12" fmla="*/ 80 w 243"/>
                      <a:gd name="T13" fmla="*/ 382 h 382"/>
                      <a:gd name="T14" fmla="*/ 213 w 243"/>
                      <a:gd name="T15" fmla="*/ 361 h 382"/>
                      <a:gd name="T16" fmla="*/ 243 w 243"/>
                      <a:gd name="T17" fmla="*/ 284 h 382"/>
                      <a:gd name="T18" fmla="*/ 211 w 243"/>
                      <a:gd name="T19" fmla="*/ 82 h 382"/>
                      <a:gd name="T20" fmla="*/ 171 w 243"/>
                      <a:gd name="T21" fmla="*/ 66 h 382"/>
                      <a:gd name="T22" fmla="*/ 136 w 243"/>
                      <a:gd name="T23" fmla="*/ 72 h 382"/>
                      <a:gd name="T24" fmla="*/ 125 w 243"/>
                      <a:gd name="T25" fmla="*/ 0 h 382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43"/>
                      <a:gd name="T40" fmla="*/ 0 h 382"/>
                      <a:gd name="T41" fmla="*/ 243 w 243"/>
                      <a:gd name="T42" fmla="*/ 382 h 382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43" h="382">
                        <a:moveTo>
                          <a:pt x="125" y="0"/>
                        </a:moveTo>
                        <a:lnTo>
                          <a:pt x="49" y="12"/>
                        </a:lnTo>
                        <a:lnTo>
                          <a:pt x="59" y="85"/>
                        </a:lnTo>
                        <a:lnTo>
                          <a:pt x="25" y="90"/>
                        </a:lnTo>
                        <a:lnTo>
                          <a:pt x="0" y="119"/>
                        </a:lnTo>
                        <a:lnTo>
                          <a:pt x="31" y="318"/>
                        </a:lnTo>
                        <a:lnTo>
                          <a:pt x="80" y="382"/>
                        </a:lnTo>
                        <a:lnTo>
                          <a:pt x="213" y="361"/>
                        </a:lnTo>
                        <a:lnTo>
                          <a:pt x="243" y="284"/>
                        </a:lnTo>
                        <a:lnTo>
                          <a:pt x="211" y="82"/>
                        </a:lnTo>
                        <a:lnTo>
                          <a:pt x="171" y="66"/>
                        </a:lnTo>
                        <a:lnTo>
                          <a:pt x="136" y="72"/>
                        </a:lnTo>
                        <a:lnTo>
                          <a:pt x="125" y="0"/>
                        </a:lnTo>
                        <a:close/>
                      </a:path>
                    </a:pathLst>
                  </a:custGeom>
                  <a:solidFill>
                    <a:srgbClr val="E8D4BF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443" name="Freeform 854"/>
                  <p:cNvSpPr>
                    <a:spLocks/>
                  </p:cNvSpPr>
                  <p:nvPr/>
                </p:nvSpPr>
                <p:spPr bwMode="auto">
                  <a:xfrm>
                    <a:off x="1185" y="2450"/>
                    <a:ext cx="39" cy="60"/>
                  </a:xfrm>
                  <a:custGeom>
                    <a:avLst/>
                    <a:gdLst>
                      <a:gd name="T0" fmla="*/ 9 w 39"/>
                      <a:gd name="T1" fmla="*/ 60 h 60"/>
                      <a:gd name="T2" fmla="*/ 39 w 39"/>
                      <a:gd name="T3" fmla="*/ 55 h 60"/>
                      <a:gd name="T4" fmla="*/ 31 w 39"/>
                      <a:gd name="T5" fmla="*/ 0 h 60"/>
                      <a:gd name="T6" fmla="*/ 0 w 39"/>
                      <a:gd name="T7" fmla="*/ 6 h 60"/>
                      <a:gd name="T8" fmla="*/ 9 w 39"/>
                      <a:gd name="T9" fmla="*/ 60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9"/>
                      <a:gd name="T16" fmla="*/ 0 h 60"/>
                      <a:gd name="T17" fmla="*/ 39 w 39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9" h="60">
                        <a:moveTo>
                          <a:pt x="9" y="60"/>
                        </a:moveTo>
                        <a:lnTo>
                          <a:pt x="39" y="55"/>
                        </a:lnTo>
                        <a:lnTo>
                          <a:pt x="31" y="0"/>
                        </a:lnTo>
                        <a:lnTo>
                          <a:pt x="0" y="6"/>
                        </a:lnTo>
                        <a:lnTo>
                          <a:pt x="9" y="60"/>
                        </a:lnTo>
                        <a:close/>
                      </a:path>
                    </a:pathLst>
                  </a:custGeom>
                  <a:solidFill>
                    <a:srgbClr val="E8D4BF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424" name="Group 855"/>
                <p:cNvGrpSpPr>
                  <a:grpSpLocks/>
                </p:cNvGrpSpPr>
                <p:nvPr/>
              </p:nvGrpSpPr>
              <p:grpSpPr bwMode="auto">
                <a:xfrm>
                  <a:off x="684" y="3828"/>
                  <a:ext cx="406" cy="277"/>
                  <a:chOff x="799" y="2002"/>
                  <a:chExt cx="584" cy="398"/>
                </a:xfrm>
              </p:grpSpPr>
              <p:sp>
                <p:nvSpPr>
                  <p:cNvPr id="3432" name="Freeform 856"/>
                  <p:cNvSpPr>
                    <a:spLocks/>
                  </p:cNvSpPr>
                  <p:nvPr/>
                </p:nvSpPr>
                <p:spPr bwMode="auto">
                  <a:xfrm>
                    <a:off x="1163" y="2252"/>
                    <a:ext cx="213" cy="137"/>
                  </a:xfrm>
                  <a:custGeom>
                    <a:avLst/>
                    <a:gdLst>
                      <a:gd name="T0" fmla="*/ 208 w 213"/>
                      <a:gd name="T1" fmla="*/ 137 h 137"/>
                      <a:gd name="T2" fmla="*/ 213 w 213"/>
                      <a:gd name="T3" fmla="*/ 130 h 137"/>
                      <a:gd name="T4" fmla="*/ 5 w 213"/>
                      <a:gd name="T5" fmla="*/ 0 h 137"/>
                      <a:gd name="T6" fmla="*/ 0 w 213"/>
                      <a:gd name="T7" fmla="*/ 7 h 137"/>
                      <a:gd name="T8" fmla="*/ 208 w 213"/>
                      <a:gd name="T9" fmla="*/ 137 h 13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3"/>
                      <a:gd name="T16" fmla="*/ 0 h 137"/>
                      <a:gd name="T17" fmla="*/ 213 w 213"/>
                      <a:gd name="T18" fmla="*/ 137 h 13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3" h="137">
                        <a:moveTo>
                          <a:pt x="208" y="137"/>
                        </a:moveTo>
                        <a:lnTo>
                          <a:pt x="213" y="130"/>
                        </a:lnTo>
                        <a:lnTo>
                          <a:pt x="5" y="0"/>
                        </a:lnTo>
                        <a:lnTo>
                          <a:pt x="0" y="7"/>
                        </a:lnTo>
                        <a:lnTo>
                          <a:pt x="208" y="137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433" name="Freeform 857"/>
                  <p:cNvSpPr>
                    <a:spLocks/>
                  </p:cNvSpPr>
                  <p:nvPr/>
                </p:nvSpPr>
                <p:spPr bwMode="auto">
                  <a:xfrm>
                    <a:off x="849" y="2164"/>
                    <a:ext cx="255" cy="170"/>
                  </a:xfrm>
                  <a:custGeom>
                    <a:avLst/>
                    <a:gdLst>
                      <a:gd name="T0" fmla="*/ 245 w 255"/>
                      <a:gd name="T1" fmla="*/ 170 h 170"/>
                      <a:gd name="T2" fmla="*/ 255 w 255"/>
                      <a:gd name="T3" fmla="*/ 153 h 170"/>
                      <a:gd name="T4" fmla="*/ 11 w 255"/>
                      <a:gd name="T5" fmla="*/ 0 h 170"/>
                      <a:gd name="T6" fmla="*/ 0 w 255"/>
                      <a:gd name="T7" fmla="*/ 17 h 170"/>
                      <a:gd name="T8" fmla="*/ 245 w 255"/>
                      <a:gd name="T9" fmla="*/ 170 h 17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5"/>
                      <a:gd name="T16" fmla="*/ 0 h 170"/>
                      <a:gd name="T17" fmla="*/ 255 w 255"/>
                      <a:gd name="T18" fmla="*/ 170 h 17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5" h="170">
                        <a:moveTo>
                          <a:pt x="245" y="170"/>
                        </a:moveTo>
                        <a:lnTo>
                          <a:pt x="255" y="153"/>
                        </a:lnTo>
                        <a:lnTo>
                          <a:pt x="11" y="0"/>
                        </a:lnTo>
                        <a:lnTo>
                          <a:pt x="0" y="17"/>
                        </a:lnTo>
                        <a:lnTo>
                          <a:pt x="245" y="17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434" name="Freeform 858"/>
                  <p:cNvSpPr>
                    <a:spLocks/>
                  </p:cNvSpPr>
                  <p:nvPr/>
                </p:nvSpPr>
                <p:spPr bwMode="auto">
                  <a:xfrm>
                    <a:off x="952" y="2007"/>
                    <a:ext cx="255" cy="169"/>
                  </a:xfrm>
                  <a:custGeom>
                    <a:avLst/>
                    <a:gdLst>
                      <a:gd name="T0" fmla="*/ 244 w 255"/>
                      <a:gd name="T1" fmla="*/ 169 h 169"/>
                      <a:gd name="T2" fmla="*/ 255 w 255"/>
                      <a:gd name="T3" fmla="*/ 154 h 169"/>
                      <a:gd name="T4" fmla="*/ 10 w 255"/>
                      <a:gd name="T5" fmla="*/ 0 h 169"/>
                      <a:gd name="T6" fmla="*/ 0 w 255"/>
                      <a:gd name="T7" fmla="*/ 17 h 169"/>
                      <a:gd name="T8" fmla="*/ 244 w 255"/>
                      <a:gd name="T9" fmla="*/ 169 h 1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5"/>
                      <a:gd name="T16" fmla="*/ 0 h 169"/>
                      <a:gd name="T17" fmla="*/ 255 w 255"/>
                      <a:gd name="T18" fmla="*/ 169 h 16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5" h="169">
                        <a:moveTo>
                          <a:pt x="244" y="169"/>
                        </a:moveTo>
                        <a:lnTo>
                          <a:pt x="255" y="154"/>
                        </a:lnTo>
                        <a:lnTo>
                          <a:pt x="10" y="0"/>
                        </a:lnTo>
                        <a:lnTo>
                          <a:pt x="0" y="17"/>
                        </a:lnTo>
                        <a:lnTo>
                          <a:pt x="244" y="169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435" name="Freeform 859"/>
                  <p:cNvSpPr>
                    <a:spLocks/>
                  </p:cNvSpPr>
                  <p:nvPr/>
                </p:nvSpPr>
                <p:spPr bwMode="auto">
                  <a:xfrm>
                    <a:off x="1091" y="2151"/>
                    <a:ext cx="145" cy="204"/>
                  </a:xfrm>
                  <a:custGeom>
                    <a:avLst/>
                    <a:gdLst>
                      <a:gd name="T0" fmla="*/ 28 w 145"/>
                      <a:gd name="T1" fmla="*/ 204 h 204"/>
                      <a:gd name="T2" fmla="*/ 145 w 145"/>
                      <a:gd name="T3" fmla="*/ 14 h 204"/>
                      <a:gd name="T4" fmla="*/ 119 w 145"/>
                      <a:gd name="T5" fmla="*/ 0 h 204"/>
                      <a:gd name="T6" fmla="*/ 0 w 145"/>
                      <a:gd name="T7" fmla="*/ 189 h 204"/>
                      <a:gd name="T8" fmla="*/ 28 w 145"/>
                      <a:gd name="T9" fmla="*/ 204 h 2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45"/>
                      <a:gd name="T16" fmla="*/ 0 h 204"/>
                      <a:gd name="T17" fmla="*/ 145 w 145"/>
                      <a:gd name="T18" fmla="*/ 204 h 2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45" h="204">
                        <a:moveTo>
                          <a:pt x="28" y="204"/>
                        </a:moveTo>
                        <a:lnTo>
                          <a:pt x="145" y="14"/>
                        </a:lnTo>
                        <a:lnTo>
                          <a:pt x="119" y="0"/>
                        </a:lnTo>
                        <a:lnTo>
                          <a:pt x="0" y="189"/>
                        </a:lnTo>
                        <a:lnTo>
                          <a:pt x="28" y="204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436" name="Freeform 860"/>
                  <p:cNvSpPr>
                    <a:spLocks/>
                  </p:cNvSpPr>
                  <p:nvPr/>
                </p:nvSpPr>
                <p:spPr bwMode="auto">
                  <a:xfrm>
                    <a:off x="799" y="2002"/>
                    <a:ext cx="371" cy="295"/>
                  </a:xfrm>
                  <a:custGeom>
                    <a:avLst/>
                    <a:gdLst>
                      <a:gd name="T0" fmla="*/ 41 w 371"/>
                      <a:gd name="T1" fmla="*/ 11 h 295"/>
                      <a:gd name="T2" fmla="*/ 0 w 371"/>
                      <a:gd name="T3" fmla="*/ 77 h 295"/>
                      <a:gd name="T4" fmla="*/ 62 w 371"/>
                      <a:gd name="T5" fmla="*/ 115 h 295"/>
                      <a:gd name="T6" fmla="*/ 43 w 371"/>
                      <a:gd name="T7" fmla="*/ 145 h 295"/>
                      <a:gd name="T8" fmla="*/ 49 w 371"/>
                      <a:gd name="T9" fmla="*/ 184 h 295"/>
                      <a:gd name="T10" fmla="*/ 219 w 371"/>
                      <a:gd name="T11" fmla="*/ 290 h 295"/>
                      <a:gd name="T12" fmla="*/ 299 w 371"/>
                      <a:gd name="T13" fmla="*/ 295 h 295"/>
                      <a:gd name="T14" fmla="*/ 371 w 371"/>
                      <a:gd name="T15" fmla="*/ 181 h 295"/>
                      <a:gd name="T16" fmla="*/ 332 w 371"/>
                      <a:gd name="T17" fmla="*/ 108 h 295"/>
                      <a:gd name="T18" fmla="*/ 159 w 371"/>
                      <a:gd name="T19" fmla="*/ 0 h 295"/>
                      <a:gd name="T20" fmla="*/ 121 w 371"/>
                      <a:gd name="T21" fmla="*/ 20 h 295"/>
                      <a:gd name="T22" fmla="*/ 102 w 371"/>
                      <a:gd name="T23" fmla="*/ 48 h 295"/>
                      <a:gd name="T24" fmla="*/ 41 w 371"/>
                      <a:gd name="T25" fmla="*/ 11 h 29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1"/>
                      <a:gd name="T40" fmla="*/ 0 h 295"/>
                      <a:gd name="T41" fmla="*/ 371 w 371"/>
                      <a:gd name="T42" fmla="*/ 295 h 29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1" h="295">
                        <a:moveTo>
                          <a:pt x="41" y="11"/>
                        </a:moveTo>
                        <a:lnTo>
                          <a:pt x="0" y="77"/>
                        </a:lnTo>
                        <a:lnTo>
                          <a:pt x="62" y="115"/>
                        </a:lnTo>
                        <a:lnTo>
                          <a:pt x="43" y="145"/>
                        </a:lnTo>
                        <a:lnTo>
                          <a:pt x="49" y="184"/>
                        </a:lnTo>
                        <a:lnTo>
                          <a:pt x="219" y="290"/>
                        </a:lnTo>
                        <a:lnTo>
                          <a:pt x="299" y="295"/>
                        </a:lnTo>
                        <a:lnTo>
                          <a:pt x="371" y="181"/>
                        </a:lnTo>
                        <a:lnTo>
                          <a:pt x="332" y="108"/>
                        </a:lnTo>
                        <a:lnTo>
                          <a:pt x="159" y="0"/>
                        </a:lnTo>
                        <a:lnTo>
                          <a:pt x="121" y="20"/>
                        </a:lnTo>
                        <a:lnTo>
                          <a:pt x="102" y="48"/>
                        </a:lnTo>
                        <a:lnTo>
                          <a:pt x="41" y="11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437" name="Freeform 861"/>
                  <p:cNvSpPr>
                    <a:spLocks/>
                  </p:cNvSpPr>
                  <p:nvPr/>
                </p:nvSpPr>
                <p:spPr bwMode="auto">
                  <a:xfrm>
                    <a:off x="1320" y="2344"/>
                    <a:ext cx="63" cy="56"/>
                  </a:xfrm>
                  <a:custGeom>
                    <a:avLst/>
                    <a:gdLst>
                      <a:gd name="T0" fmla="*/ 46 w 63"/>
                      <a:gd name="T1" fmla="*/ 56 h 56"/>
                      <a:gd name="T2" fmla="*/ 63 w 63"/>
                      <a:gd name="T3" fmla="*/ 30 h 56"/>
                      <a:gd name="T4" fmla="*/ 17 w 63"/>
                      <a:gd name="T5" fmla="*/ 0 h 56"/>
                      <a:gd name="T6" fmla="*/ 0 w 63"/>
                      <a:gd name="T7" fmla="*/ 26 h 56"/>
                      <a:gd name="T8" fmla="*/ 46 w 63"/>
                      <a:gd name="T9" fmla="*/ 56 h 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3"/>
                      <a:gd name="T16" fmla="*/ 0 h 56"/>
                      <a:gd name="T17" fmla="*/ 63 w 63"/>
                      <a:gd name="T18" fmla="*/ 56 h 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3" h="56">
                        <a:moveTo>
                          <a:pt x="46" y="56"/>
                        </a:moveTo>
                        <a:lnTo>
                          <a:pt x="63" y="30"/>
                        </a:lnTo>
                        <a:lnTo>
                          <a:pt x="17" y="0"/>
                        </a:lnTo>
                        <a:lnTo>
                          <a:pt x="0" y="26"/>
                        </a:lnTo>
                        <a:lnTo>
                          <a:pt x="46" y="56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425" name="Group 862"/>
                <p:cNvGrpSpPr>
                  <a:grpSpLocks/>
                </p:cNvGrpSpPr>
                <p:nvPr/>
              </p:nvGrpSpPr>
              <p:grpSpPr bwMode="auto">
                <a:xfrm>
                  <a:off x="766" y="3930"/>
                  <a:ext cx="454" cy="158"/>
                  <a:chOff x="766" y="3930"/>
                  <a:chExt cx="454" cy="158"/>
                </a:xfrm>
              </p:grpSpPr>
              <p:sp>
                <p:nvSpPr>
                  <p:cNvPr id="3426" name="Rectangle 863"/>
                  <p:cNvSpPr>
                    <a:spLocks noChangeArrowheads="1"/>
                  </p:cNvSpPr>
                  <p:nvPr/>
                </p:nvSpPr>
                <p:spPr bwMode="auto">
                  <a:xfrm>
                    <a:off x="767" y="4002"/>
                    <a:ext cx="170" cy="7"/>
                  </a:xfrm>
                  <a:prstGeom prst="rect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3427" name="Rectangle 864"/>
                  <p:cNvSpPr>
                    <a:spLocks noChangeArrowheads="1"/>
                  </p:cNvSpPr>
                  <p:nvPr/>
                </p:nvSpPr>
                <p:spPr bwMode="auto">
                  <a:xfrm>
                    <a:off x="951" y="3936"/>
                    <a:ext cx="200" cy="13"/>
                  </a:xfrm>
                  <a:prstGeom prst="rect">
                    <a:avLst/>
                  </a:pr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3428" name="Rectangle 865"/>
                  <p:cNvSpPr>
                    <a:spLocks noChangeArrowheads="1"/>
                  </p:cNvSpPr>
                  <p:nvPr/>
                </p:nvSpPr>
                <p:spPr bwMode="auto">
                  <a:xfrm>
                    <a:off x="949" y="4067"/>
                    <a:ext cx="199" cy="13"/>
                  </a:xfrm>
                  <a:prstGeom prst="rect">
                    <a:avLst/>
                  </a:pr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3429" name="Freeform 866"/>
                  <p:cNvSpPr>
                    <a:spLocks/>
                  </p:cNvSpPr>
                  <p:nvPr/>
                </p:nvSpPr>
                <p:spPr bwMode="auto">
                  <a:xfrm>
                    <a:off x="929" y="3930"/>
                    <a:ext cx="22" cy="158"/>
                  </a:xfrm>
                  <a:custGeom>
                    <a:avLst/>
                    <a:gdLst>
                      <a:gd name="T0" fmla="*/ 0 w 31"/>
                      <a:gd name="T1" fmla="*/ 1 h 227"/>
                      <a:gd name="T2" fmla="*/ 0 w 31"/>
                      <a:gd name="T3" fmla="*/ 1 h 227"/>
                      <a:gd name="T4" fmla="*/ 1 w 31"/>
                      <a:gd name="T5" fmla="*/ 1 h 227"/>
                      <a:gd name="T6" fmla="*/ 1 w 31"/>
                      <a:gd name="T7" fmla="*/ 0 h 227"/>
                      <a:gd name="T8" fmla="*/ 0 w 31"/>
                      <a:gd name="T9" fmla="*/ 1 h 2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1"/>
                      <a:gd name="T16" fmla="*/ 0 h 227"/>
                      <a:gd name="T17" fmla="*/ 31 w 31"/>
                      <a:gd name="T18" fmla="*/ 227 h 2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1" h="227">
                        <a:moveTo>
                          <a:pt x="0" y="3"/>
                        </a:moveTo>
                        <a:lnTo>
                          <a:pt x="0" y="227"/>
                        </a:lnTo>
                        <a:lnTo>
                          <a:pt x="30" y="225"/>
                        </a:lnTo>
                        <a:lnTo>
                          <a:pt x="31" y="0"/>
                        </a:lnTo>
                        <a:lnTo>
                          <a:pt x="0" y="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430" name="Rectangle 867"/>
                  <p:cNvSpPr>
                    <a:spLocks noChangeArrowheads="1"/>
                  </p:cNvSpPr>
                  <p:nvPr/>
                </p:nvSpPr>
                <p:spPr bwMode="auto">
                  <a:xfrm>
                    <a:off x="766" y="3998"/>
                    <a:ext cx="38" cy="21"/>
                  </a:xfrm>
                  <a:prstGeom prst="rect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3431" name="Freeform 869"/>
                  <p:cNvSpPr>
                    <a:spLocks/>
                  </p:cNvSpPr>
                  <p:nvPr/>
                </p:nvSpPr>
                <p:spPr bwMode="auto">
                  <a:xfrm>
                    <a:off x="963" y="3933"/>
                    <a:ext cx="257" cy="149"/>
                  </a:xfrm>
                  <a:custGeom>
                    <a:avLst/>
                    <a:gdLst>
                      <a:gd name="T0" fmla="*/ 1 w 370"/>
                      <a:gd name="T1" fmla="*/ 1 h 214"/>
                      <a:gd name="T2" fmla="*/ 1 w 370"/>
                      <a:gd name="T3" fmla="*/ 1 h 214"/>
                      <a:gd name="T4" fmla="*/ 1 w 370"/>
                      <a:gd name="T5" fmla="*/ 1 h 214"/>
                      <a:gd name="T6" fmla="*/ 1 w 370"/>
                      <a:gd name="T7" fmla="*/ 1 h 214"/>
                      <a:gd name="T8" fmla="*/ 1 w 370"/>
                      <a:gd name="T9" fmla="*/ 0 h 214"/>
                      <a:gd name="T10" fmla="*/ 1 w 370"/>
                      <a:gd name="T11" fmla="*/ 0 h 214"/>
                      <a:gd name="T12" fmla="*/ 0 w 370"/>
                      <a:gd name="T13" fmla="*/ 1 h 214"/>
                      <a:gd name="T14" fmla="*/ 0 w 370"/>
                      <a:gd name="T15" fmla="*/ 1 h 214"/>
                      <a:gd name="T16" fmla="*/ 1 w 370"/>
                      <a:gd name="T17" fmla="*/ 1 h 214"/>
                      <a:gd name="T18" fmla="*/ 1 w 370"/>
                      <a:gd name="T19" fmla="*/ 1 h 214"/>
                      <a:gd name="T20" fmla="*/ 1 w 370"/>
                      <a:gd name="T21" fmla="*/ 1 h 214"/>
                      <a:gd name="T22" fmla="*/ 1 w 370"/>
                      <a:gd name="T23" fmla="*/ 1 h 214"/>
                      <a:gd name="T24" fmla="*/ 1 w 370"/>
                      <a:gd name="T25" fmla="*/ 1 h 21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4"/>
                      <a:gd name="T41" fmla="*/ 370 w 370"/>
                      <a:gd name="T42" fmla="*/ 214 h 214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4">
                        <a:moveTo>
                          <a:pt x="370" y="142"/>
                        </a:moveTo>
                        <a:lnTo>
                          <a:pt x="370" y="64"/>
                        </a:lnTo>
                        <a:lnTo>
                          <a:pt x="297" y="64"/>
                        </a:lnTo>
                        <a:lnTo>
                          <a:pt x="297" y="28"/>
                        </a:lnTo>
                        <a:lnTo>
                          <a:pt x="272" y="0"/>
                        </a:lnTo>
                        <a:lnTo>
                          <a:pt x="71" y="0"/>
                        </a:lnTo>
                        <a:lnTo>
                          <a:pt x="0" y="38"/>
                        </a:lnTo>
                        <a:lnTo>
                          <a:pt x="0" y="172"/>
                        </a:lnTo>
                        <a:lnTo>
                          <a:pt x="72" y="214"/>
                        </a:lnTo>
                        <a:lnTo>
                          <a:pt x="275" y="214"/>
                        </a:lnTo>
                        <a:lnTo>
                          <a:pt x="298" y="177"/>
                        </a:lnTo>
                        <a:lnTo>
                          <a:pt x="298" y="142"/>
                        </a:lnTo>
                        <a:lnTo>
                          <a:pt x="370" y="14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995" name="Freeform 994"/>
            <p:cNvSpPr/>
            <p:nvPr/>
          </p:nvSpPr>
          <p:spPr>
            <a:xfrm rot="5662654">
              <a:off x="1627188" y="6270625"/>
              <a:ext cx="182562" cy="198438"/>
            </a:xfrm>
            <a:custGeom>
              <a:avLst/>
              <a:gdLst>
                <a:gd name="connsiteX0" fmla="*/ 35719 w 182723"/>
                <a:gd name="connsiteY0" fmla="*/ 186331 h 198708"/>
                <a:gd name="connsiteX1" fmla="*/ 28575 w 182723"/>
                <a:gd name="connsiteY1" fmla="*/ 174425 h 198708"/>
                <a:gd name="connsiteX2" fmla="*/ 30956 w 182723"/>
                <a:gd name="connsiteY2" fmla="*/ 150612 h 198708"/>
                <a:gd name="connsiteX3" fmla="*/ 28575 w 182723"/>
                <a:gd name="connsiteY3" fmla="*/ 133943 h 198708"/>
                <a:gd name="connsiteX4" fmla="*/ 21431 w 182723"/>
                <a:gd name="connsiteY4" fmla="*/ 107750 h 198708"/>
                <a:gd name="connsiteX5" fmla="*/ 14287 w 182723"/>
                <a:gd name="connsiteY5" fmla="*/ 102987 h 198708"/>
                <a:gd name="connsiteX6" fmla="*/ 9525 w 182723"/>
                <a:gd name="connsiteY6" fmla="*/ 95843 h 198708"/>
                <a:gd name="connsiteX7" fmla="*/ 4762 w 182723"/>
                <a:gd name="connsiteY7" fmla="*/ 72031 h 198708"/>
                <a:gd name="connsiteX8" fmla="*/ 0 w 182723"/>
                <a:gd name="connsiteY8" fmla="*/ 64887 h 198708"/>
                <a:gd name="connsiteX9" fmla="*/ 11906 w 182723"/>
                <a:gd name="connsiteY9" fmla="*/ 57743 h 198708"/>
                <a:gd name="connsiteX10" fmla="*/ 16669 w 182723"/>
                <a:gd name="connsiteY10" fmla="*/ 72031 h 198708"/>
                <a:gd name="connsiteX11" fmla="*/ 26194 w 182723"/>
                <a:gd name="connsiteY11" fmla="*/ 86318 h 198708"/>
                <a:gd name="connsiteX12" fmla="*/ 26194 w 182723"/>
                <a:gd name="connsiteY12" fmla="*/ 86318 h 198708"/>
                <a:gd name="connsiteX13" fmla="*/ 33337 w 182723"/>
                <a:gd name="connsiteY13" fmla="*/ 93462 h 198708"/>
                <a:gd name="connsiteX14" fmla="*/ 47625 w 182723"/>
                <a:gd name="connsiteY14" fmla="*/ 98225 h 198708"/>
                <a:gd name="connsiteX15" fmla="*/ 50006 w 182723"/>
                <a:gd name="connsiteY15" fmla="*/ 91081 h 198708"/>
                <a:gd name="connsiteX16" fmla="*/ 45244 w 182723"/>
                <a:gd name="connsiteY16" fmla="*/ 55362 h 198708"/>
                <a:gd name="connsiteX17" fmla="*/ 42862 w 182723"/>
                <a:gd name="connsiteY17" fmla="*/ 24406 h 198708"/>
                <a:gd name="connsiteX18" fmla="*/ 45244 w 182723"/>
                <a:gd name="connsiteY18" fmla="*/ 10118 h 198708"/>
                <a:gd name="connsiteX19" fmla="*/ 52387 w 182723"/>
                <a:gd name="connsiteY19" fmla="*/ 12500 h 198708"/>
                <a:gd name="connsiteX20" fmla="*/ 57150 w 182723"/>
                <a:gd name="connsiteY20" fmla="*/ 26787 h 198708"/>
                <a:gd name="connsiteX21" fmla="*/ 61912 w 182723"/>
                <a:gd name="connsiteY21" fmla="*/ 91081 h 198708"/>
                <a:gd name="connsiteX22" fmla="*/ 66675 w 182723"/>
                <a:gd name="connsiteY22" fmla="*/ 83937 h 198708"/>
                <a:gd name="connsiteX23" fmla="*/ 71437 w 182723"/>
                <a:gd name="connsiteY23" fmla="*/ 69650 h 198708"/>
                <a:gd name="connsiteX24" fmla="*/ 73819 w 182723"/>
                <a:gd name="connsiteY24" fmla="*/ 52981 h 198708"/>
                <a:gd name="connsiteX25" fmla="*/ 76200 w 182723"/>
                <a:gd name="connsiteY25" fmla="*/ 24406 h 198708"/>
                <a:gd name="connsiteX26" fmla="*/ 83344 w 182723"/>
                <a:gd name="connsiteY26" fmla="*/ 5356 h 198708"/>
                <a:gd name="connsiteX27" fmla="*/ 90487 w 182723"/>
                <a:gd name="connsiteY27" fmla="*/ 2975 h 198708"/>
                <a:gd name="connsiteX28" fmla="*/ 90487 w 182723"/>
                <a:gd name="connsiteY28" fmla="*/ 48218 h 198708"/>
                <a:gd name="connsiteX29" fmla="*/ 92869 w 182723"/>
                <a:gd name="connsiteY29" fmla="*/ 79175 h 198708"/>
                <a:gd name="connsiteX30" fmla="*/ 100012 w 182723"/>
                <a:gd name="connsiteY30" fmla="*/ 76793 h 198708"/>
                <a:gd name="connsiteX31" fmla="*/ 104775 w 182723"/>
                <a:gd name="connsiteY31" fmla="*/ 69650 h 198708"/>
                <a:gd name="connsiteX32" fmla="*/ 109537 w 182723"/>
                <a:gd name="connsiteY32" fmla="*/ 55362 h 198708"/>
                <a:gd name="connsiteX33" fmla="*/ 114300 w 182723"/>
                <a:gd name="connsiteY33" fmla="*/ 41075 h 198708"/>
                <a:gd name="connsiteX34" fmla="*/ 116681 w 182723"/>
                <a:gd name="connsiteY34" fmla="*/ 33931 h 198708"/>
                <a:gd name="connsiteX35" fmla="*/ 121444 w 182723"/>
                <a:gd name="connsiteY35" fmla="*/ 26787 h 198708"/>
                <a:gd name="connsiteX36" fmla="*/ 135731 w 182723"/>
                <a:gd name="connsiteY36" fmla="*/ 22025 h 198708"/>
                <a:gd name="connsiteX37" fmla="*/ 135731 w 182723"/>
                <a:gd name="connsiteY37" fmla="*/ 45837 h 198708"/>
                <a:gd name="connsiteX38" fmla="*/ 128587 w 182723"/>
                <a:gd name="connsiteY38" fmla="*/ 72031 h 198708"/>
                <a:gd name="connsiteX39" fmla="*/ 123825 w 182723"/>
                <a:gd name="connsiteY39" fmla="*/ 79175 h 198708"/>
                <a:gd name="connsiteX40" fmla="*/ 116681 w 182723"/>
                <a:gd name="connsiteY40" fmla="*/ 93462 h 198708"/>
                <a:gd name="connsiteX41" fmla="*/ 111919 w 182723"/>
                <a:gd name="connsiteY41" fmla="*/ 114893 h 198708"/>
                <a:gd name="connsiteX42" fmla="*/ 114300 w 182723"/>
                <a:gd name="connsiteY42" fmla="*/ 129181 h 198708"/>
                <a:gd name="connsiteX43" fmla="*/ 128587 w 182723"/>
                <a:gd name="connsiteY43" fmla="*/ 133943 h 198708"/>
                <a:gd name="connsiteX44" fmla="*/ 147637 w 182723"/>
                <a:gd name="connsiteY44" fmla="*/ 131562 h 198708"/>
                <a:gd name="connsiteX45" fmla="*/ 150019 w 182723"/>
                <a:gd name="connsiteY45" fmla="*/ 124418 h 198708"/>
                <a:gd name="connsiteX46" fmla="*/ 164306 w 182723"/>
                <a:gd name="connsiteY46" fmla="*/ 119656 h 198708"/>
                <a:gd name="connsiteX47" fmla="*/ 171450 w 182723"/>
                <a:gd name="connsiteY47" fmla="*/ 117275 h 198708"/>
                <a:gd name="connsiteX48" fmla="*/ 178594 w 182723"/>
                <a:gd name="connsiteY48" fmla="*/ 119656 h 198708"/>
                <a:gd name="connsiteX49" fmla="*/ 169069 w 182723"/>
                <a:gd name="connsiteY49" fmla="*/ 136325 h 198708"/>
                <a:gd name="connsiteX50" fmla="*/ 164306 w 182723"/>
                <a:gd name="connsiteY50" fmla="*/ 143468 h 198708"/>
                <a:gd name="connsiteX51" fmla="*/ 150019 w 182723"/>
                <a:gd name="connsiteY51" fmla="*/ 152993 h 198708"/>
                <a:gd name="connsiteX52" fmla="*/ 133350 w 182723"/>
                <a:gd name="connsiteY52" fmla="*/ 172043 h 198708"/>
                <a:gd name="connsiteX53" fmla="*/ 116681 w 182723"/>
                <a:gd name="connsiteY53" fmla="*/ 188712 h 198708"/>
                <a:gd name="connsiteX54" fmla="*/ 109537 w 182723"/>
                <a:gd name="connsiteY54" fmla="*/ 193475 h 198708"/>
                <a:gd name="connsiteX55" fmla="*/ 40481 w 182723"/>
                <a:gd name="connsiteY55" fmla="*/ 193475 h 198708"/>
                <a:gd name="connsiteX56" fmla="*/ 38100 w 182723"/>
                <a:gd name="connsiteY56" fmla="*/ 186331 h 198708"/>
                <a:gd name="connsiteX57" fmla="*/ 30956 w 182723"/>
                <a:gd name="connsiteY57" fmla="*/ 183950 h 198708"/>
                <a:gd name="connsiteX58" fmla="*/ 28575 w 182723"/>
                <a:gd name="connsiteY58" fmla="*/ 172043 h 198708"/>
                <a:gd name="connsiteX59" fmla="*/ 21431 w 182723"/>
                <a:gd name="connsiteY59" fmla="*/ 167281 h 198708"/>
                <a:gd name="connsiteX60" fmla="*/ 35719 w 182723"/>
                <a:gd name="connsiteY60" fmla="*/ 186331 h 198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82723" h="198708">
                  <a:moveTo>
                    <a:pt x="35719" y="186331"/>
                  </a:moveTo>
                  <a:cubicBezTo>
                    <a:pt x="36910" y="187522"/>
                    <a:pt x="29187" y="179013"/>
                    <a:pt x="28575" y="174425"/>
                  </a:cubicBezTo>
                  <a:cubicBezTo>
                    <a:pt x="27521" y="166518"/>
                    <a:pt x="30956" y="158589"/>
                    <a:pt x="30956" y="150612"/>
                  </a:cubicBezTo>
                  <a:cubicBezTo>
                    <a:pt x="30956" y="144999"/>
                    <a:pt x="29317" y="139507"/>
                    <a:pt x="28575" y="133943"/>
                  </a:cubicBezTo>
                  <a:cubicBezTo>
                    <a:pt x="27058" y="122562"/>
                    <a:pt x="29199" y="115518"/>
                    <a:pt x="21431" y="107750"/>
                  </a:cubicBezTo>
                  <a:cubicBezTo>
                    <a:pt x="19407" y="105726"/>
                    <a:pt x="16668" y="104575"/>
                    <a:pt x="14287" y="102987"/>
                  </a:cubicBezTo>
                  <a:cubicBezTo>
                    <a:pt x="12700" y="100606"/>
                    <a:pt x="10430" y="98558"/>
                    <a:pt x="9525" y="95843"/>
                  </a:cubicBezTo>
                  <a:cubicBezTo>
                    <a:pt x="6565" y="86962"/>
                    <a:pt x="8343" y="80387"/>
                    <a:pt x="4762" y="72031"/>
                  </a:cubicBezTo>
                  <a:cubicBezTo>
                    <a:pt x="3635" y="69401"/>
                    <a:pt x="1587" y="67268"/>
                    <a:pt x="0" y="64887"/>
                  </a:cubicBezTo>
                  <a:cubicBezTo>
                    <a:pt x="922" y="61200"/>
                    <a:pt x="1459" y="45555"/>
                    <a:pt x="11906" y="57743"/>
                  </a:cubicBezTo>
                  <a:cubicBezTo>
                    <a:pt x="15173" y="61555"/>
                    <a:pt x="13884" y="67854"/>
                    <a:pt x="16669" y="72031"/>
                  </a:cubicBezTo>
                  <a:lnTo>
                    <a:pt x="26194" y="86318"/>
                  </a:lnTo>
                  <a:lnTo>
                    <a:pt x="26194" y="86318"/>
                  </a:lnTo>
                  <a:cubicBezTo>
                    <a:pt x="28575" y="88699"/>
                    <a:pt x="30393" y="91827"/>
                    <a:pt x="33337" y="93462"/>
                  </a:cubicBezTo>
                  <a:cubicBezTo>
                    <a:pt x="37725" y="95900"/>
                    <a:pt x="47625" y="98225"/>
                    <a:pt x="47625" y="98225"/>
                  </a:cubicBezTo>
                  <a:cubicBezTo>
                    <a:pt x="48419" y="95844"/>
                    <a:pt x="50006" y="93591"/>
                    <a:pt x="50006" y="91081"/>
                  </a:cubicBezTo>
                  <a:cubicBezTo>
                    <a:pt x="50006" y="67774"/>
                    <a:pt x="49967" y="69533"/>
                    <a:pt x="45244" y="55362"/>
                  </a:cubicBezTo>
                  <a:cubicBezTo>
                    <a:pt x="44450" y="45043"/>
                    <a:pt x="42862" y="34755"/>
                    <a:pt x="42862" y="24406"/>
                  </a:cubicBezTo>
                  <a:cubicBezTo>
                    <a:pt x="42862" y="19578"/>
                    <a:pt x="42228" y="13888"/>
                    <a:pt x="45244" y="10118"/>
                  </a:cubicBezTo>
                  <a:cubicBezTo>
                    <a:pt x="46812" y="8158"/>
                    <a:pt x="50006" y="11706"/>
                    <a:pt x="52387" y="12500"/>
                  </a:cubicBezTo>
                  <a:cubicBezTo>
                    <a:pt x="53975" y="17262"/>
                    <a:pt x="56911" y="21773"/>
                    <a:pt x="57150" y="26787"/>
                  </a:cubicBezTo>
                  <a:cubicBezTo>
                    <a:pt x="59761" y="81616"/>
                    <a:pt x="56788" y="60332"/>
                    <a:pt x="61912" y="91081"/>
                  </a:cubicBezTo>
                  <a:cubicBezTo>
                    <a:pt x="63500" y="88700"/>
                    <a:pt x="65513" y="86552"/>
                    <a:pt x="66675" y="83937"/>
                  </a:cubicBezTo>
                  <a:cubicBezTo>
                    <a:pt x="68714" y="79350"/>
                    <a:pt x="71437" y="69650"/>
                    <a:pt x="71437" y="69650"/>
                  </a:cubicBezTo>
                  <a:cubicBezTo>
                    <a:pt x="72231" y="64094"/>
                    <a:pt x="73231" y="58563"/>
                    <a:pt x="73819" y="52981"/>
                  </a:cubicBezTo>
                  <a:cubicBezTo>
                    <a:pt x="74820" y="43476"/>
                    <a:pt x="75083" y="33899"/>
                    <a:pt x="76200" y="24406"/>
                  </a:cubicBezTo>
                  <a:cubicBezTo>
                    <a:pt x="76904" y="18420"/>
                    <a:pt x="77919" y="9696"/>
                    <a:pt x="83344" y="5356"/>
                  </a:cubicBezTo>
                  <a:cubicBezTo>
                    <a:pt x="85304" y="3788"/>
                    <a:pt x="88106" y="3769"/>
                    <a:pt x="90487" y="2975"/>
                  </a:cubicBezTo>
                  <a:cubicBezTo>
                    <a:pt x="97395" y="23691"/>
                    <a:pt x="90487" y="0"/>
                    <a:pt x="90487" y="48218"/>
                  </a:cubicBezTo>
                  <a:cubicBezTo>
                    <a:pt x="90487" y="58568"/>
                    <a:pt x="92075" y="68856"/>
                    <a:pt x="92869" y="79175"/>
                  </a:cubicBezTo>
                  <a:cubicBezTo>
                    <a:pt x="95250" y="78381"/>
                    <a:pt x="98052" y="78361"/>
                    <a:pt x="100012" y="76793"/>
                  </a:cubicBezTo>
                  <a:cubicBezTo>
                    <a:pt x="102247" y="75005"/>
                    <a:pt x="103613" y="72265"/>
                    <a:pt x="104775" y="69650"/>
                  </a:cubicBezTo>
                  <a:cubicBezTo>
                    <a:pt x="106814" y="65062"/>
                    <a:pt x="107949" y="60125"/>
                    <a:pt x="109537" y="55362"/>
                  </a:cubicBezTo>
                  <a:lnTo>
                    <a:pt x="114300" y="41075"/>
                  </a:lnTo>
                  <a:cubicBezTo>
                    <a:pt x="115094" y="38694"/>
                    <a:pt x="115289" y="36019"/>
                    <a:pt x="116681" y="33931"/>
                  </a:cubicBezTo>
                  <a:cubicBezTo>
                    <a:pt x="118269" y="31550"/>
                    <a:pt x="119017" y="28304"/>
                    <a:pt x="121444" y="26787"/>
                  </a:cubicBezTo>
                  <a:cubicBezTo>
                    <a:pt x="125701" y="24126"/>
                    <a:pt x="135731" y="22025"/>
                    <a:pt x="135731" y="22025"/>
                  </a:cubicBezTo>
                  <a:cubicBezTo>
                    <a:pt x="139751" y="34085"/>
                    <a:pt x="138771" y="27596"/>
                    <a:pt x="135731" y="45837"/>
                  </a:cubicBezTo>
                  <a:cubicBezTo>
                    <a:pt x="134737" y="51803"/>
                    <a:pt x="131689" y="67378"/>
                    <a:pt x="128587" y="72031"/>
                  </a:cubicBezTo>
                  <a:cubicBezTo>
                    <a:pt x="127000" y="74412"/>
                    <a:pt x="125105" y="76615"/>
                    <a:pt x="123825" y="79175"/>
                  </a:cubicBezTo>
                  <a:cubicBezTo>
                    <a:pt x="113971" y="98884"/>
                    <a:pt x="130326" y="72996"/>
                    <a:pt x="116681" y="93462"/>
                  </a:cubicBezTo>
                  <a:cubicBezTo>
                    <a:pt x="115763" y="97135"/>
                    <a:pt x="111919" y="111870"/>
                    <a:pt x="111919" y="114893"/>
                  </a:cubicBezTo>
                  <a:cubicBezTo>
                    <a:pt x="111919" y="119721"/>
                    <a:pt x="111121" y="125547"/>
                    <a:pt x="114300" y="129181"/>
                  </a:cubicBezTo>
                  <a:cubicBezTo>
                    <a:pt x="117606" y="132959"/>
                    <a:pt x="128587" y="133943"/>
                    <a:pt x="128587" y="133943"/>
                  </a:cubicBezTo>
                  <a:cubicBezTo>
                    <a:pt x="134937" y="133149"/>
                    <a:pt x="141789" y="134161"/>
                    <a:pt x="147637" y="131562"/>
                  </a:cubicBezTo>
                  <a:cubicBezTo>
                    <a:pt x="149931" y="130543"/>
                    <a:pt x="147976" y="125877"/>
                    <a:pt x="150019" y="124418"/>
                  </a:cubicBezTo>
                  <a:cubicBezTo>
                    <a:pt x="154104" y="121500"/>
                    <a:pt x="159544" y="121243"/>
                    <a:pt x="164306" y="119656"/>
                  </a:cubicBezTo>
                  <a:lnTo>
                    <a:pt x="171450" y="117275"/>
                  </a:lnTo>
                  <a:cubicBezTo>
                    <a:pt x="173831" y="118069"/>
                    <a:pt x="177904" y="117242"/>
                    <a:pt x="178594" y="119656"/>
                  </a:cubicBezTo>
                  <a:cubicBezTo>
                    <a:pt x="182723" y="134110"/>
                    <a:pt x="177193" y="133616"/>
                    <a:pt x="169069" y="136325"/>
                  </a:cubicBezTo>
                  <a:cubicBezTo>
                    <a:pt x="167481" y="138706"/>
                    <a:pt x="166460" y="141584"/>
                    <a:pt x="164306" y="143468"/>
                  </a:cubicBezTo>
                  <a:cubicBezTo>
                    <a:pt x="159998" y="147237"/>
                    <a:pt x="150019" y="152993"/>
                    <a:pt x="150019" y="152993"/>
                  </a:cubicBezTo>
                  <a:cubicBezTo>
                    <a:pt x="138907" y="169662"/>
                    <a:pt x="145257" y="164106"/>
                    <a:pt x="133350" y="172043"/>
                  </a:cubicBezTo>
                  <a:cubicBezTo>
                    <a:pt x="122433" y="188420"/>
                    <a:pt x="129255" y="184521"/>
                    <a:pt x="116681" y="188712"/>
                  </a:cubicBezTo>
                  <a:cubicBezTo>
                    <a:pt x="114300" y="190300"/>
                    <a:pt x="112298" y="192722"/>
                    <a:pt x="109537" y="193475"/>
                  </a:cubicBezTo>
                  <a:cubicBezTo>
                    <a:pt x="90351" y="198708"/>
                    <a:pt x="54053" y="194121"/>
                    <a:pt x="40481" y="193475"/>
                  </a:cubicBezTo>
                  <a:cubicBezTo>
                    <a:pt x="39687" y="191094"/>
                    <a:pt x="39875" y="188106"/>
                    <a:pt x="38100" y="186331"/>
                  </a:cubicBezTo>
                  <a:cubicBezTo>
                    <a:pt x="36325" y="184556"/>
                    <a:pt x="32348" y="186039"/>
                    <a:pt x="30956" y="183950"/>
                  </a:cubicBezTo>
                  <a:cubicBezTo>
                    <a:pt x="28711" y="180582"/>
                    <a:pt x="30583" y="175557"/>
                    <a:pt x="28575" y="172043"/>
                  </a:cubicBezTo>
                  <a:cubicBezTo>
                    <a:pt x="27155" y="169558"/>
                    <a:pt x="23991" y="168561"/>
                    <a:pt x="21431" y="167281"/>
                  </a:cubicBezTo>
                  <a:cubicBezTo>
                    <a:pt x="19186" y="166159"/>
                    <a:pt x="34528" y="185140"/>
                    <a:pt x="35719" y="18633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3196" name="Group 1009"/>
          <p:cNvGrpSpPr>
            <a:grpSpLocks/>
          </p:cNvGrpSpPr>
          <p:nvPr/>
        </p:nvGrpSpPr>
        <p:grpSpPr bwMode="auto">
          <a:xfrm>
            <a:off x="127000" y="6667500"/>
            <a:ext cx="579438" cy="854075"/>
            <a:chOff x="127000" y="6667500"/>
            <a:chExt cx="579438" cy="854075"/>
          </a:xfrm>
        </p:grpSpPr>
        <p:grpSp>
          <p:nvGrpSpPr>
            <p:cNvPr id="3382" name="Group 238"/>
            <p:cNvGrpSpPr>
              <a:grpSpLocks/>
            </p:cNvGrpSpPr>
            <p:nvPr/>
          </p:nvGrpSpPr>
          <p:grpSpPr bwMode="auto">
            <a:xfrm flipH="1">
              <a:off x="127000" y="6667500"/>
              <a:ext cx="579438" cy="854075"/>
              <a:chOff x="3642" y="3090"/>
              <a:chExt cx="356" cy="525"/>
            </a:xfrm>
          </p:grpSpPr>
          <p:sp>
            <p:nvSpPr>
              <p:cNvPr id="3384" name="Freeform 239"/>
              <p:cNvSpPr>
                <a:spLocks/>
              </p:cNvSpPr>
              <p:nvPr/>
            </p:nvSpPr>
            <p:spPr bwMode="auto">
              <a:xfrm>
                <a:off x="3843" y="3192"/>
                <a:ext cx="118" cy="186"/>
              </a:xfrm>
              <a:custGeom>
                <a:avLst/>
                <a:gdLst>
                  <a:gd name="T0" fmla="*/ 0 w 246"/>
                  <a:gd name="T1" fmla="*/ 1 h 369"/>
                  <a:gd name="T2" fmla="*/ 0 w 246"/>
                  <a:gd name="T3" fmla="*/ 1 h 369"/>
                  <a:gd name="T4" fmla="*/ 0 w 246"/>
                  <a:gd name="T5" fmla="*/ 1 h 369"/>
                  <a:gd name="T6" fmla="*/ 0 w 246"/>
                  <a:gd name="T7" fmla="*/ 0 h 369"/>
                  <a:gd name="T8" fmla="*/ 0 w 246"/>
                  <a:gd name="T9" fmla="*/ 1 h 3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6"/>
                  <a:gd name="T16" fmla="*/ 0 h 369"/>
                  <a:gd name="T17" fmla="*/ 246 w 246"/>
                  <a:gd name="T18" fmla="*/ 369 h 36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6" h="369">
                    <a:moveTo>
                      <a:pt x="0" y="8"/>
                    </a:moveTo>
                    <a:lnTo>
                      <a:pt x="234" y="369"/>
                    </a:lnTo>
                    <a:lnTo>
                      <a:pt x="246" y="362"/>
                    </a:lnTo>
                    <a:lnTo>
                      <a:pt x="11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5" name="Freeform 240"/>
              <p:cNvSpPr>
                <a:spLocks/>
              </p:cNvSpPr>
              <p:nvPr/>
            </p:nvSpPr>
            <p:spPr bwMode="auto">
              <a:xfrm>
                <a:off x="3733" y="3262"/>
                <a:ext cx="121" cy="190"/>
              </a:xfrm>
              <a:custGeom>
                <a:avLst/>
                <a:gdLst>
                  <a:gd name="T0" fmla="*/ 0 w 250"/>
                  <a:gd name="T1" fmla="*/ 1 h 376"/>
                  <a:gd name="T2" fmla="*/ 0 w 250"/>
                  <a:gd name="T3" fmla="*/ 1 h 376"/>
                  <a:gd name="T4" fmla="*/ 0 w 250"/>
                  <a:gd name="T5" fmla="*/ 1 h 376"/>
                  <a:gd name="T6" fmla="*/ 0 w 250"/>
                  <a:gd name="T7" fmla="*/ 0 h 376"/>
                  <a:gd name="T8" fmla="*/ 0 w 250"/>
                  <a:gd name="T9" fmla="*/ 1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0"/>
                  <a:gd name="T16" fmla="*/ 0 h 376"/>
                  <a:gd name="T17" fmla="*/ 250 w 25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0" h="376">
                    <a:moveTo>
                      <a:pt x="0" y="7"/>
                    </a:moveTo>
                    <a:lnTo>
                      <a:pt x="238" y="376"/>
                    </a:lnTo>
                    <a:lnTo>
                      <a:pt x="250" y="369"/>
                    </a:lnTo>
                    <a:lnTo>
                      <a:pt x="11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6" name="Freeform 241"/>
              <p:cNvSpPr>
                <a:spLocks/>
              </p:cNvSpPr>
              <p:nvPr/>
            </p:nvSpPr>
            <p:spPr bwMode="auto">
              <a:xfrm>
                <a:off x="3722" y="3145"/>
                <a:ext cx="198" cy="266"/>
              </a:xfrm>
              <a:custGeom>
                <a:avLst/>
                <a:gdLst>
                  <a:gd name="T0" fmla="*/ 0 w 410"/>
                  <a:gd name="T1" fmla="*/ 0 h 526"/>
                  <a:gd name="T2" fmla="*/ 0 w 410"/>
                  <a:gd name="T3" fmla="*/ 1 h 526"/>
                  <a:gd name="T4" fmla="*/ 0 w 410"/>
                  <a:gd name="T5" fmla="*/ 1 h 526"/>
                  <a:gd name="T6" fmla="*/ 0 w 410"/>
                  <a:gd name="T7" fmla="*/ 1 h 526"/>
                  <a:gd name="T8" fmla="*/ 0 w 410"/>
                  <a:gd name="T9" fmla="*/ 1 h 526"/>
                  <a:gd name="T10" fmla="*/ 0 w 410"/>
                  <a:gd name="T11" fmla="*/ 1 h 526"/>
                  <a:gd name="T12" fmla="*/ 0 w 410"/>
                  <a:gd name="T13" fmla="*/ 1 h 526"/>
                  <a:gd name="T14" fmla="*/ 0 w 410"/>
                  <a:gd name="T15" fmla="*/ 1 h 526"/>
                  <a:gd name="T16" fmla="*/ 0 w 410"/>
                  <a:gd name="T17" fmla="*/ 1 h 526"/>
                  <a:gd name="T18" fmla="*/ 0 w 410"/>
                  <a:gd name="T19" fmla="*/ 1 h 526"/>
                  <a:gd name="T20" fmla="*/ 0 w 410"/>
                  <a:gd name="T21" fmla="*/ 1 h 526"/>
                  <a:gd name="T22" fmla="*/ 0 w 410"/>
                  <a:gd name="T23" fmla="*/ 1 h 526"/>
                  <a:gd name="T24" fmla="*/ 0 w 410"/>
                  <a:gd name="T25" fmla="*/ 0 h 52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410"/>
                  <a:gd name="T40" fmla="*/ 0 h 526"/>
                  <a:gd name="T41" fmla="*/ 410 w 410"/>
                  <a:gd name="T42" fmla="*/ 526 h 52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410" h="526">
                    <a:moveTo>
                      <a:pt x="85" y="0"/>
                    </a:moveTo>
                    <a:lnTo>
                      <a:pt x="0" y="57"/>
                    </a:lnTo>
                    <a:lnTo>
                      <a:pt x="63" y="143"/>
                    </a:lnTo>
                    <a:lnTo>
                      <a:pt x="11" y="177"/>
                    </a:lnTo>
                    <a:lnTo>
                      <a:pt x="0" y="217"/>
                    </a:lnTo>
                    <a:lnTo>
                      <a:pt x="154" y="457"/>
                    </a:lnTo>
                    <a:lnTo>
                      <a:pt x="251" y="526"/>
                    </a:lnTo>
                    <a:lnTo>
                      <a:pt x="410" y="423"/>
                    </a:lnTo>
                    <a:lnTo>
                      <a:pt x="399" y="309"/>
                    </a:lnTo>
                    <a:lnTo>
                      <a:pt x="239" y="57"/>
                    </a:lnTo>
                    <a:lnTo>
                      <a:pt x="194" y="52"/>
                    </a:lnTo>
                    <a:lnTo>
                      <a:pt x="142" y="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7" name="Freeform 242"/>
              <p:cNvSpPr>
                <a:spLocks/>
              </p:cNvSpPr>
              <p:nvPr/>
            </p:nvSpPr>
            <p:spPr bwMode="auto">
              <a:xfrm>
                <a:off x="3843" y="3365"/>
                <a:ext cx="116" cy="85"/>
              </a:xfrm>
              <a:custGeom>
                <a:avLst/>
                <a:gdLst>
                  <a:gd name="T0" fmla="*/ 0 w 242"/>
                  <a:gd name="T1" fmla="*/ 1 h 169"/>
                  <a:gd name="T2" fmla="*/ 0 w 242"/>
                  <a:gd name="T3" fmla="*/ 1 h 169"/>
                  <a:gd name="T4" fmla="*/ 0 w 242"/>
                  <a:gd name="T5" fmla="*/ 1 h 169"/>
                  <a:gd name="T6" fmla="*/ 0 w 242"/>
                  <a:gd name="T7" fmla="*/ 0 h 169"/>
                  <a:gd name="T8" fmla="*/ 0 w 242"/>
                  <a:gd name="T9" fmla="*/ 1 h 1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2"/>
                  <a:gd name="T16" fmla="*/ 0 h 169"/>
                  <a:gd name="T17" fmla="*/ 242 w 242"/>
                  <a:gd name="T18" fmla="*/ 169 h 16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2" h="169">
                    <a:moveTo>
                      <a:pt x="242" y="23"/>
                    </a:moveTo>
                    <a:lnTo>
                      <a:pt x="15" y="169"/>
                    </a:lnTo>
                    <a:lnTo>
                      <a:pt x="0" y="146"/>
                    </a:lnTo>
                    <a:lnTo>
                      <a:pt x="227" y="0"/>
                    </a:lnTo>
                    <a:lnTo>
                      <a:pt x="242" y="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8" name="Freeform 243"/>
              <p:cNvSpPr>
                <a:spLocks/>
              </p:cNvSpPr>
              <p:nvPr/>
            </p:nvSpPr>
            <p:spPr bwMode="auto">
              <a:xfrm>
                <a:off x="3902" y="3408"/>
                <a:ext cx="81" cy="127"/>
              </a:xfrm>
              <a:custGeom>
                <a:avLst/>
                <a:gdLst>
                  <a:gd name="T0" fmla="*/ 0 w 169"/>
                  <a:gd name="T1" fmla="*/ 1 h 253"/>
                  <a:gd name="T2" fmla="*/ 0 w 169"/>
                  <a:gd name="T3" fmla="*/ 1 h 253"/>
                  <a:gd name="T4" fmla="*/ 0 w 169"/>
                  <a:gd name="T5" fmla="*/ 1 h 253"/>
                  <a:gd name="T6" fmla="*/ 0 w 169"/>
                  <a:gd name="T7" fmla="*/ 0 h 253"/>
                  <a:gd name="T8" fmla="*/ 0 w 169"/>
                  <a:gd name="T9" fmla="*/ 1 h 25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"/>
                  <a:gd name="T16" fmla="*/ 0 h 253"/>
                  <a:gd name="T17" fmla="*/ 169 w 169"/>
                  <a:gd name="T18" fmla="*/ 253 h 25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" h="253">
                    <a:moveTo>
                      <a:pt x="0" y="8"/>
                    </a:moveTo>
                    <a:lnTo>
                      <a:pt x="157" y="253"/>
                    </a:lnTo>
                    <a:lnTo>
                      <a:pt x="169" y="246"/>
                    </a:lnTo>
                    <a:lnTo>
                      <a:pt x="11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9" name="Freeform 244"/>
              <p:cNvSpPr>
                <a:spLocks/>
              </p:cNvSpPr>
              <p:nvPr/>
            </p:nvSpPr>
            <p:spPr bwMode="auto">
              <a:xfrm>
                <a:off x="3953" y="3507"/>
                <a:ext cx="45" cy="44"/>
              </a:xfrm>
              <a:custGeom>
                <a:avLst/>
                <a:gdLst>
                  <a:gd name="T0" fmla="*/ 0 w 93"/>
                  <a:gd name="T1" fmla="*/ 1 h 88"/>
                  <a:gd name="T2" fmla="*/ 0 w 93"/>
                  <a:gd name="T3" fmla="*/ 1 h 88"/>
                  <a:gd name="T4" fmla="*/ 0 w 93"/>
                  <a:gd name="T5" fmla="*/ 1 h 88"/>
                  <a:gd name="T6" fmla="*/ 0 w 93"/>
                  <a:gd name="T7" fmla="*/ 0 h 88"/>
                  <a:gd name="T8" fmla="*/ 0 w 93"/>
                  <a:gd name="T9" fmla="*/ 1 h 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3"/>
                  <a:gd name="T16" fmla="*/ 0 h 88"/>
                  <a:gd name="T17" fmla="*/ 93 w 93"/>
                  <a:gd name="T18" fmla="*/ 88 h 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3" h="88">
                    <a:moveTo>
                      <a:pt x="93" y="50"/>
                    </a:moveTo>
                    <a:lnTo>
                      <a:pt x="35" y="88"/>
                    </a:lnTo>
                    <a:lnTo>
                      <a:pt x="0" y="38"/>
                    </a:lnTo>
                    <a:lnTo>
                      <a:pt x="58" y="0"/>
                    </a:lnTo>
                    <a:lnTo>
                      <a:pt x="93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0" name="Rectangle 245"/>
              <p:cNvSpPr>
                <a:spLocks noChangeArrowheads="1"/>
              </p:cNvSpPr>
              <p:nvPr/>
            </p:nvSpPr>
            <p:spPr bwMode="auto">
              <a:xfrm>
                <a:off x="3822" y="3599"/>
                <a:ext cx="133" cy="1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391" name="Rectangle 246"/>
              <p:cNvSpPr>
                <a:spLocks noChangeArrowheads="1"/>
              </p:cNvSpPr>
              <p:nvPr/>
            </p:nvSpPr>
            <p:spPr bwMode="auto">
              <a:xfrm>
                <a:off x="3706" y="3439"/>
                <a:ext cx="7" cy="16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392" name="Rectangle 247"/>
              <p:cNvSpPr>
                <a:spLocks noChangeArrowheads="1"/>
              </p:cNvSpPr>
              <p:nvPr/>
            </p:nvSpPr>
            <p:spPr bwMode="auto">
              <a:xfrm>
                <a:off x="3883" y="3406"/>
                <a:ext cx="15" cy="16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393" name="Freeform 248"/>
              <p:cNvSpPr>
                <a:spLocks/>
              </p:cNvSpPr>
              <p:nvPr/>
            </p:nvSpPr>
            <p:spPr bwMode="auto">
              <a:xfrm>
                <a:off x="3830" y="3567"/>
                <a:ext cx="20" cy="36"/>
              </a:xfrm>
              <a:custGeom>
                <a:avLst/>
                <a:gdLst>
                  <a:gd name="T0" fmla="*/ 0 w 42"/>
                  <a:gd name="T1" fmla="*/ 0 h 73"/>
                  <a:gd name="T2" fmla="*/ 0 w 42"/>
                  <a:gd name="T3" fmla="*/ 0 h 73"/>
                  <a:gd name="T4" fmla="*/ 0 w 42"/>
                  <a:gd name="T5" fmla="*/ 0 h 73"/>
                  <a:gd name="T6" fmla="*/ 0 w 42"/>
                  <a:gd name="T7" fmla="*/ 0 h 73"/>
                  <a:gd name="T8" fmla="*/ 0 w 42"/>
                  <a:gd name="T9" fmla="*/ 0 h 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"/>
                  <a:gd name="T16" fmla="*/ 0 h 73"/>
                  <a:gd name="T17" fmla="*/ 42 w 42"/>
                  <a:gd name="T18" fmla="*/ 73 h 7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" h="73">
                    <a:moveTo>
                      <a:pt x="42" y="4"/>
                    </a:moveTo>
                    <a:lnTo>
                      <a:pt x="11" y="73"/>
                    </a:lnTo>
                    <a:lnTo>
                      <a:pt x="0" y="69"/>
                    </a:lnTo>
                    <a:lnTo>
                      <a:pt x="31" y="0"/>
                    </a:lnTo>
                    <a:lnTo>
                      <a:pt x="42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4" name="Freeform 249"/>
              <p:cNvSpPr>
                <a:spLocks/>
              </p:cNvSpPr>
              <p:nvPr/>
            </p:nvSpPr>
            <p:spPr bwMode="auto">
              <a:xfrm>
                <a:off x="3935" y="3571"/>
                <a:ext cx="20" cy="32"/>
              </a:xfrm>
              <a:custGeom>
                <a:avLst/>
                <a:gdLst>
                  <a:gd name="T0" fmla="*/ 0 w 42"/>
                  <a:gd name="T1" fmla="*/ 0 h 65"/>
                  <a:gd name="T2" fmla="*/ 0 w 42"/>
                  <a:gd name="T3" fmla="*/ 0 h 65"/>
                  <a:gd name="T4" fmla="*/ 0 w 42"/>
                  <a:gd name="T5" fmla="*/ 0 h 65"/>
                  <a:gd name="T6" fmla="*/ 0 w 42"/>
                  <a:gd name="T7" fmla="*/ 0 h 65"/>
                  <a:gd name="T8" fmla="*/ 0 w 42"/>
                  <a:gd name="T9" fmla="*/ 0 h 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"/>
                  <a:gd name="T16" fmla="*/ 0 h 65"/>
                  <a:gd name="T17" fmla="*/ 42 w 42"/>
                  <a:gd name="T18" fmla="*/ 65 h 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" h="65">
                    <a:moveTo>
                      <a:pt x="0" y="3"/>
                    </a:moveTo>
                    <a:lnTo>
                      <a:pt x="31" y="65"/>
                    </a:lnTo>
                    <a:lnTo>
                      <a:pt x="42" y="61"/>
                    </a:lnTo>
                    <a:lnTo>
                      <a:pt x="1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5" name="Rectangle 250"/>
              <p:cNvSpPr>
                <a:spLocks noChangeArrowheads="1"/>
              </p:cNvSpPr>
              <p:nvPr/>
            </p:nvSpPr>
            <p:spPr bwMode="auto">
              <a:xfrm>
                <a:off x="3846" y="3569"/>
                <a:ext cx="9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396" name="Freeform 251"/>
              <p:cNvSpPr>
                <a:spLocks/>
              </p:cNvSpPr>
              <p:nvPr/>
            </p:nvSpPr>
            <p:spPr bwMode="auto">
              <a:xfrm>
                <a:off x="3683" y="3103"/>
                <a:ext cx="88" cy="82"/>
              </a:xfrm>
              <a:custGeom>
                <a:avLst/>
                <a:gdLst>
                  <a:gd name="T0" fmla="*/ 0 w 183"/>
                  <a:gd name="T1" fmla="*/ 0 h 163"/>
                  <a:gd name="T2" fmla="*/ 0 w 183"/>
                  <a:gd name="T3" fmla="*/ 1 h 163"/>
                  <a:gd name="T4" fmla="*/ 0 w 183"/>
                  <a:gd name="T5" fmla="*/ 1 h 163"/>
                  <a:gd name="T6" fmla="*/ 0 w 183"/>
                  <a:gd name="T7" fmla="*/ 1 h 163"/>
                  <a:gd name="T8" fmla="*/ 0 w 183"/>
                  <a:gd name="T9" fmla="*/ 1 h 163"/>
                  <a:gd name="T10" fmla="*/ 0 w 183"/>
                  <a:gd name="T11" fmla="*/ 1 h 163"/>
                  <a:gd name="T12" fmla="*/ 0 w 183"/>
                  <a:gd name="T13" fmla="*/ 1 h 163"/>
                  <a:gd name="T14" fmla="*/ 0 w 183"/>
                  <a:gd name="T15" fmla="*/ 1 h 163"/>
                  <a:gd name="T16" fmla="*/ 0 w 183"/>
                  <a:gd name="T17" fmla="*/ 1 h 163"/>
                  <a:gd name="T18" fmla="*/ 0 w 183"/>
                  <a:gd name="T19" fmla="*/ 1 h 163"/>
                  <a:gd name="T20" fmla="*/ 0 w 183"/>
                  <a:gd name="T21" fmla="*/ 1 h 163"/>
                  <a:gd name="T22" fmla="*/ 0 w 183"/>
                  <a:gd name="T23" fmla="*/ 1 h 163"/>
                  <a:gd name="T24" fmla="*/ 0 w 183"/>
                  <a:gd name="T25" fmla="*/ 1 h 163"/>
                  <a:gd name="T26" fmla="*/ 0 w 183"/>
                  <a:gd name="T27" fmla="*/ 1 h 163"/>
                  <a:gd name="T28" fmla="*/ 0 w 183"/>
                  <a:gd name="T29" fmla="*/ 1 h 163"/>
                  <a:gd name="T30" fmla="*/ 0 w 183"/>
                  <a:gd name="T31" fmla="*/ 1 h 163"/>
                  <a:gd name="T32" fmla="*/ 0 w 183"/>
                  <a:gd name="T33" fmla="*/ 1 h 163"/>
                  <a:gd name="T34" fmla="*/ 0 w 183"/>
                  <a:gd name="T35" fmla="*/ 1 h 163"/>
                  <a:gd name="T36" fmla="*/ 0 w 183"/>
                  <a:gd name="T37" fmla="*/ 1 h 16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83"/>
                  <a:gd name="T58" fmla="*/ 0 h 163"/>
                  <a:gd name="T59" fmla="*/ 183 w 183"/>
                  <a:gd name="T60" fmla="*/ 163 h 163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83" h="163">
                    <a:moveTo>
                      <a:pt x="183" y="0"/>
                    </a:moveTo>
                    <a:lnTo>
                      <a:pt x="164" y="2"/>
                    </a:lnTo>
                    <a:lnTo>
                      <a:pt x="147" y="4"/>
                    </a:lnTo>
                    <a:lnTo>
                      <a:pt x="129" y="7"/>
                    </a:lnTo>
                    <a:lnTo>
                      <a:pt x="112" y="12"/>
                    </a:lnTo>
                    <a:lnTo>
                      <a:pt x="98" y="19"/>
                    </a:lnTo>
                    <a:lnTo>
                      <a:pt x="82" y="27"/>
                    </a:lnTo>
                    <a:lnTo>
                      <a:pt x="69" y="36"/>
                    </a:lnTo>
                    <a:lnTo>
                      <a:pt x="55" y="47"/>
                    </a:lnTo>
                    <a:lnTo>
                      <a:pt x="43" y="58"/>
                    </a:lnTo>
                    <a:lnTo>
                      <a:pt x="32" y="71"/>
                    </a:lnTo>
                    <a:lnTo>
                      <a:pt x="23" y="84"/>
                    </a:lnTo>
                    <a:lnTo>
                      <a:pt x="16" y="98"/>
                    </a:lnTo>
                    <a:lnTo>
                      <a:pt x="9" y="113"/>
                    </a:lnTo>
                    <a:lnTo>
                      <a:pt x="4" y="129"/>
                    </a:lnTo>
                    <a:lnTo>
                      <a:pt x="2" y="144"/>
                    </a:lnTo>
                    <a:lnTo>
                      <a:pt x="1" y="162"/>
                    </a:lnTo>
                    <a:lnTo>
                      <a:pt x="0" y="162"/>
                    </a:lnTo>
                    <a:lnTo>
                      <a:pt x="1" y="163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397" name="Group 252"/>
              <p:cNvGrpSpPr>
                <a:grpSpLocks/>
              </p:cNvGrpSpPr>
              <p:nvPr/>
            </p:nvGrpSpPr>
            <p:grpSpPr bwMode="auto">
              <a:xfrm>
                <a:off x="3757" y="3090"/>
                <a:ext cx="20" cy="33"/>
                <a:chOff x="2171" y="891"/>
                <a:chExt cx="42" cy="66"/>
              </a:xfrm>
            </p:grpSpPr>
            <p:sp>
              <p:nvSpPr>
                <p:cNvPr id="3415" name="Line 253"/>
                <p:cNvSpPr>
                  <a:spLocks noChangeShapeType="1"/>
                </p:cNvSpPr>
                <p:nvPr/>
              </p:nvSpPr>
              <p:spPr bwMode="auto">
                <a:xfrm flipH="1">
                  <a:off x="2183" y="920"/>
                  <a:ext cx="28" cy="3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16" name="Line 254"/>
                <p:cNvSpPr>
                  <a:spLocks noChangeShapeType="1"/>
                </p:cNvSpPr>
                <p:nvPr/>
              </p:nvSpPr>
              <p:spPr bwMode="auto">
                <a:xfrm flipH="1" flipV="1">
                  <a:off x="2171" y="891"/>
                  <a:ext cx="42" cy="2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98" name="Group 255"/>
              <p:cNvGrpSpPr>
                <a:grpSpLocks/>
              </p:cNvGrpSpPr>
              <p:nvPr/>
            </p:nvGrpSpPr>
            <p:grpSpPr bwMode="auto">
              <a:xfrm>
                <a:off x="3672" y="3168"/>
                <a:ext cx="32" cy="22"/>
                <a:chOff x="1995" y="1046"/>
                <a:chExt cx="66" cy="44"/>
              </a:xfrm>
            </p:grpSpPr>
            <p:sp>
              <p:nvSpPr>
                <p:cNvPr id="3413" name="Line 256"/>
                <p:cNvSpPr>
                  <a:spLocks noChangeShapeType="1"/>
                </p:cNvSpPr>
                <p:nvPr/>
              </p:nvSpPr>
              <p:spPr bwMode="auto">
                <a:xfrm flipV="1">
                  <a:off x="2019" y="1066"/>
                  <a:ext cx="42" cy="2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14" name="Line 257"/>
                <p:cNvSpPr>
                  <a:spLocks noChangeShapeType="1"/>
                </p:cNvSpPr>
                <p:nvPr/>
              </p:nvSpPr>
              <p:spPr bwMode="auto">
                <a:xfrm flipH="1" flipV="1">
                  <a:off x="1995" y="1046"/>
                  <a:ext cx="25" cy="4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399" name="Freeform 258"/>
              <p:cNvSpPr>
                <a:spLocks/>
              </p:cNvSpPr>
              <p:nvPr/>
            </p:nvSpPr>
            <p:spPr bwMode="auto">
              <a:xfrm>
                <a:off x="3683" y="3103"/>
                <a:ext cx="88" cy="82"/>
              </a:xfrm>
              <a:custGeom>
                <a:avLst/>
                <a:gdLst>
                  <a:gd name="T0" fmla="*/ 0 w 183"/>
                  <a:gd name="T1" fmla="*/ 0 h 163"/>
                  <a:gd name="T2" fmla="*/ 0 w 183"/>
                  <a:gd name="T3" fmla="*/ 1 h 163"/>
                  <a:gd name="T4" fmla="*/ 0 w 183"/>
                  <a:gd name="T5" fmla="*/ 1 h 163"/>
                  <a:gd name="T6" fmla="*/ 0 w 183"/>
                  <a:gd name="T7" fmla="*/ 1 h 163"/>
                  <a:gd name="T8" fmla="*/ 0 w 183"/>
                  <a:gd name="T9" fmla="*/ 1 h 163"/>
                  <a:gd name="T10" fmla="*/ 0 w 183"/>
                  <a:gd name="T11" fmla="*/ 1 h 163"/>
                  <a:gd name="T12" fmla="*/ 0 w 183"/>
                  <a:gd name="T13" fmla="*/ 1 h 163"/>
                  <a:gd name="T14" fmla="*/ 0 w 183"/>
                  <a:gd name="T15" fmla="*/ 1 h 163"/>
                  <a:gd name="T16" fmla="*/ 0 w 183"/>
                  <a:gd name="T17" fmla="*/ 1 h 163"/>
                  <a:gd name="T18" fmla="*/ 0 w 183"/>
                  <a:gd name="T19" fmla="*/ 1 h 163"/>
                  <a:gd name="T20" fmla="*/ 0 w 183"/>
                  <a:gd name="T21" fmla="*/ 1 h 163"/>
                  <a:gd name="T22" fmla="*/ 0 w 183"/>
                  <a:gd name="T23" fmla="*/ 1 h 163"/>
                  <a:gd name="T24" fmla="*/ 0 w 183"/>
                  <a:gd name="T25" fmla="*/ 1 h 163"/>
                  <a:gd name="T26" fmla="*/ 0 w 183"/>
                  <a:gd name="T27" fmla="*/ 1 h 163"/>
                  <a:gd name="T28" fmla="*/ 0 w 183"/>
                  <a:gd name="T29" fmla="*/ 1 h 163"/>
                  <a:gd name="T30" fmla="*/ 0 w 183"/>
                  <a:gd name="T31" fmla="*/ 1 h 163"/>
                  <a:gd name="T32" fmla="*/ 0 w 183"/>
                  <a:gd name="T33" fmla="*/ 1 h 163"/>
                  <a:gd name="T34" fmla="*/ 0 w 183"/>
                  <a:gd name="T35" fmla="*/ 1 h 163"/>
                  <a:gd name="T36" fmla="*/ 0 w 183"/>
                  <a:gd name="T37" fmla="*/ 1 h 16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83"/>
                  <a:gd name="T58" fmla="*/ 0 h 163"/>
                  <a:gd name="T59" fmla="*/ 183 w 183"/>
                  <a:gd name="T60" fmla="*/ 163 h 163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83" h="163">
                    <a:moveTo>
                      <a:pt x="183" y="0"/>
                    </a:moveTo>
                    <a:lnTo>
                      <a:pt x="164" y="2"/>
                    </a:lnTo>
                    <a:lnTo>
                      <a:pt x="147" y="4"/>
                    </a:lnTo>
                    <a:lnTo>
                      <a:pt x="129" y="7"/>
                    </a:lnTo>
                    <a:lnTo>
                      <a:pt x="112" y="12"/>
                    </a:lnTo>
                    <a:lnTo>
                      <a:pt x="98" y="19"/>
                    </a:lnTo>
                    <a:lnTo>
                      <a:pt x="82" y="27"/>
                    </a:lnTo>
                    <a:lnTo>
                      <a:pt x="69" y="36"/>
                    </a:lnTo>
                    <a:lnTo>
                      <a:pt x="55" y="47"/>
                    </a:lnTo>
                    <a:lnTo>
                      <a:pt x="43" y="58"/>
                    </a:lnTo>
                    <a:lnTo>
                      <a:pt x="32" y="71"/>
                    </a:lnTo>
                    <a:lnTo>
                      <a:pt x="23" y="84"/>
                    </a:lnTo>
                    <a:lnTo>
                      <a:pt x="16" y="98"/>
                    </a:lnTo>
                    <a:lnTo>
                      <a:pt x="9" y="113"/>
                    </a:lnTo>
                    <a:lnTo>
                      <a:pt x="4" y="129"/>
                    </a:lnTo>
                    <a:lnTo>
                      <a:pt x="2" y="144"/>
                    </a:lnTo>
                    <a:lnTo>
                      <a:pt x="1" y="162"/>
                    </a:lnTo>
                    <a:lnTo>
                      <a:pt x="0" y="162"/>
                    </a:lnTo>
                    <a:lnTo>
                      <a:pt x="1" y="163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0" name="Line 259"/>
              <p:cNvSpPr>
                <a:spLocks noChangeShapeType="1"/>
              </p:cNvSpPr>
              <p:nvPr/>
            </p:nvSpPr>
            <p:spPr bwMode="auto">
              <a:xfrm flipH="1">
                <a:off x="3763" y="3105"/>
                <a:ext cx="13" cy="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1" name="Line 260"/>
              <p:cNvSpPr>
                <a:spLocks noChangeShapeType="1"/>
              </p:cNvSpPr>
              <p:nvPr/>
            </p:nvSpPr>
            <p:spPr bwMode="auto">
              <a:xfrm flipH="1" flipV="1">
                <a:off x="3757" y="3090"/>
                <a:ext cx="20" cy="1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2" name="Line 261"/>
              <p:cNvSpPr>
                <a:spLocks noChangeShapeType="1"/>
              </p:cNvSpPr>
              <p:nvPr/>
            </p:nvSpPr>
            <p:spPr bwMode="auto">
              <a:xfrm flipH="1">
                <a:off x="3763" y="3105"/>
                <a:ext cx="13" cy="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3" name="Line 262"/>
              <p:cNvSpPr>
                <a:spLocks noChangeShapeType="1"/>
              </p:cNvSpPr>
              <p:nvPr/>
            </p:nvSpPr>
            <p:spPr bwMode="auto">
              <a:xfrm flipH="1" flipV="1">
                <a:off x="3757" y="3090"/>
                <a:ext cx="20" cy="1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404" name="Group 263"/>
              <p:cNvGrpSpPr>
                <a:grpSpLocks/>
              </p:cNvGrpSpPr>
              <p:nvPr/>
            </p:nvGrpSpPr>
            <p:grpSpPr bwMode="auto">
              <a:xfrm>
                <a:off x="3672" y="3168"/>
                <a:ext cx="32" cy="22"/>
                <a:chOff x="1995" y="1046"/>
                <a:chExt cx="66" cy="44"/>
              </a:xfrm>
            </p:grpSpPr>
            <p:sp>
              <p:nvSpPr>
                <p:cNvPr id="3409" name="Line 264"/>
                <p:cNvSpPr>
                  <a:spLocks noChangeShapeType="1"/>
                </p:cNvSpPr>
                <p:nvPr/>
              </p:nvSpPr>
              <p:spPr bwMode="auto">
                <a:xfrm flipV="1">
                  <a:off x="2019" y="1066"/>
                  <a:ext cx="42" cy="2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10" name="Line 265"/>
                <p:cNvSpPr>
                  <a:spLocks noChangeShapeType="1"/>
                </p:cNvSpPr>
                <p:nvPr/>
              </p:nvSpPr>
              <p:spPr bwMode="auto">
                <a:xfrm flipH="1" flipV="1">
                  <a:off x="1995" y="1046"/>
                  <a:ext cx="25" cy="4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11" name="Line 266"/>
                <p:cNvSpPr>
                  <a:spLocks noChangeShapeType="1"/>
                </p:cNvSpPr>
                <p:nvPr/>
              </p:nvSpPr>
              <p:spPr bwMode="auto">
                <a:xfrm flipV="1">
                  <a:off x="2019" y="1066"/>
                  <a:ext cx="42" cy="2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12" name="Line 267"/>
                <p:cNvSpPr>
                  <a:spLocks noChangeShapeType="1"/>
                </p:cNvSpPr>
                <p:nvPr/>
              </p:nvSpPr>
              <p:spPr bwMode="auto">
                <a:xfrm flipH="1" flipV="1">
                  <a:off x="1995" y="1046"/>
                  <a:ext cx="25" cy="4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405" name="Rectangle 268"/>
              <p:cNvSpPr>
                <a:spLocks noChangeArrowheads="1"/>
              </p:cNvSpPr>
              <p:nvPr/>
            </p:nvSpPr>
            <p:spPr bwMode="auto">
              <a:xfrm>
                <a:off x="3821" y="3439"/>
                <a:ext cx="7" cy="16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406" name="Group 270"/>
              <p:cNvGrpSpPr>
                <a:grpSpLocks/>
              </p:cNvGrpSpPr>
              <p:nvPr/>
            </p:nvGrpSpPr>
            <p:grpSpPr bwMode="auto">
              <a:xfrm rot="-5392584">
                <a:off x="3696" y="3252"/>
                <a:ext cx="140" cy="248"/>
                <a:chOff x="2305" y="992"/>
                <a:chExt cx="277" cy="515"/>
              </a:xfrm>
            </p:grpSpPr>
            <p:sp>
              <p:nvSpPr>
                <p:cNvPr id="3407" name="Freeform 27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08" name="Freeform 272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996" name="Freeform 995"/>
            <p:cNvSpPr/>
            <p:nvPr/>
          </p:nvSpPr>
          <p:spPr>
            <a:xfrm rot="5662654">
              <a:off x="392113" y="7042150"/>
              <a:ext cx="182562" cy="198438"/>
            </a:xfrm>
            <a:custGeom>
              <a:avLst/>
              <a:gdLst>
                <a:gd name="connsiteX0" fmla="*/ 35719 w 182723"/>
                <a:gd name="connsiteY0" fmla="*/ 186331 h 198708"/>
                <a:gd name="connsiteX1" fmla="*/ 28575 w 182723"/>
                <a:gd name="connsiteY1" fmla="*/ 174425 h 198708"/>
                <a:gd name="connsiteX2" fmla="*/ 30956 w 182723"/>
                <a:gd name="connsiteY2" fmla="*/ 150612 h 198708"/>
                <a:gd name="connsiteX3" fmla="*/ 28575 w 182723"/>
                <a:gd name="connsiteY3" fmla="*/ 133943 h 198708"/>
                <a:gd name="connsiteX4" fmla="*/ 21431 w 182723"/>
                <a:gd name="connsiteY4" fmla="*/ 107750 h 198708"/>
                <a:gd name="connsiteX5" fmla="*/ 14287 w 182723"/>
                <a:gd name="connsiteY5" fmla="*/ 102987 h 198708"/>
                <a:gd name="connsiteX6" fmla="*/ 9525 w 182723"/>
                <a:gd name="connsiteY6" fmla="*/ 95843 h 198708"/>
                <a:gd name="connsiteX7" fmla="*/ 4762 w 182723"/>
                <a:gd name="connsiteY7" fmla="*/ 72031 h 198708"/>
                <a:gd name="connsiteX8" fmla="*/ 0 w 182723"/>
                <a:gd name="connsiteY8" fmla="*/ 64887 h 198708"/>
                <a:gd name="connsiteX9" fmla="*/ 11906 w 182723"/>
                <a:gd name="connsiteY9" fmla="*/ 57743 h 198708"/>
                <a:gd name="connsiteX10" fmla="*/ 16669 w 182723"/>
                <a:gd name="connsiteY10" fmla="*/ 72031 h 198708"/>
                <a:gd name="connsiteX11" fmla="*/ 26194 w 182723"/>
                <a:gd name="connsiteY11" fmla="*/ 86318 h 198708"/>
                <a:gd name="connsiteX12" fmla="*/ 26194 w 182723"/>
                <a:gd name="connsiteY12" fmla="*/ 86318 h 198708"/>
                <a:gd name="connsiteX13" fmla="*/ 33337 w 182723"/>
                <a:gd name="connsiteY13" fmla="*/ 93462 h 198708"/>
                <a:gd name="connsiteX14" fmla="*/ 47625 w 182723"/>
                <a:gd name="connsiteY14" fmla="*/ 98225 h 198708"/>
                <a:gd name="connsiteX15" fmla="*/ 50006 w 182723"/>
                <a:gd name="connsiteY15" fmla="*/ 91081 h 198708"/>
                <a:gd name="connsiteX16" fmla="*/ 45244 w 182723"/>
                <a:gd name="connsiteY16" fmla="*/ 55362 h 198708"/>
                <a:gd name="connsiteX17" fmla="*/ 42862 w 182723"/>
                <a:gd name="connsiteY17" fmla="*/ 24406 h 198708"/>
                <a:gd name="connsiteX18" fmla="*/ 45244 w 182723"/>
                <a:gd name="connsiteY18" fmla="*/ 10118 h 198708"/>
                <a:gd name="connsiteX19" fmla="*/ 52387 w 182723"/>
                <a:gd name="connsiteY19" fmla="*/ 12500 h 198708"/>
                <a:gd name="connsiteX20" fmla="*/ 57150 w 182723"/>
                <a:gd name="connsiteY20" fmla="*/ 26787 h 198708"/>
                <a:gd name="connsiteX21" fmla="*/ 61912 w 182723"/>
                <a:gd name="connsiteY21" fmla="*/ 91081 h 198708"/>
                <a:gd name="connsiteX22" fmla="*/ 66675 w 182723"/>
                <a:gd name="connsiteY22" fmla="*/ 83937 h 198708"/>
                <a:gd name="connsiteX23" fmla="*/ 71437 w 182723"/>
                <a:gd name="connsiteY23" fmla="*/ 69650 h 198708"/>
                <a:gd name="connsiteX24" fmla="*/ 73819 w 182723"/>
                <a:gd name="connsiteY24" fmla="*/ 52981 h 198708"/>
                <a:gd name="connsiteX25" fmla="*/ 76200 w 182723"/>
                <a:gd name="connsiteY25" fmla="*/ 24406 h 198708"/>
                <a:gd name="connsiteX26" fmla="*/ 83344 w 182723"/>
                <a:gd name="connsiteY26" fmla="*/ 5356 h 198708"/>
                <a:gd name="connsiteX27" fmla="*/ 90487 w 182723"/>
                <a:gd name="connsiteY27" fmla="*/ 2975 h 198708"/>
                <a:gd name="connsiteX28" fmla="*/ 90487 w 182723"/>
                <a:gd name="connsiteY28" fmla="*/ 48218 h 198708"/>
                <a:gd name="connsiteX29" fmla="*/ 92869 w 182723"/>
                <a:gd name="connsiteY29" fmla="*/ 79175 h 198708"/>
                <a:gd name="connsiteX30" fmla="*/ 100012 w 182723"/>
                <a:gd name="connsiteY30" fmla="*/ 76793 h 198708"/>
                <a:gd name="connsiteX31" fmla="*/ 104775 w 182723"/>
                <a:gd name="connsiteY31" fmla="*/ 69650 h 198708"/>
                <a:gd name="connsiteX32" fmla="*/ 109537 w 182723"/>
                <a:gd name="connsiteY32" fmla="*/ 55362 h 198708"/>
                <a:gd name="connsiteX33" fmla="*/ 114300 w 182723"/>
                <a:gd name="connsiteY33" fmla="*/ 41075 h 198708"/>
                <a:gd name="connsiteX34" fmla="*/ 116681 w 182723"/>
                <a:gd name="connsiteY34" fmla="*/ 33931 h 198708"/>
                <a:gd name="connsiteX35" fmla="*/ 121444 w 182723"/>
                <a:gd name="connsiteY35" fmla="*/ 26787 h 198708"/>
                <a:gd name="connsiteX36" fmla="*/ 135731 w 182723"/>
                <a:gd name="connsiteY36" fmla="*/ 22025 h 198708"/>
                <a:gd name="connsiteX37" fmla="*/ 135731 w 182723"/>
                <a:gd name="connsiteY37" fmla="*/ 45837 h 198708"/>
                <a:gd name="connsiteX38" fmla="*/ 128587 w 182723"/>
                <a:gd name="connsiteY38" fmla="*/ 72031 h 198708"/>
                <a:gd name="connsiteX39" fmla="*/ 123825 w 182723"/>
                <a:gd name="connsiteY39" fmla="*/ 79175 h 198708"/>
                <a:gd name="connsiteX40" fmla="*/ 116681 w 182723"/>
                <a:gd name="connsiteY40" fmla="*/ 93462 h 198708"/>
                <a:gd name="connsiteX41" fmla="*/ 111919 w 182723"/>
                <a:gd name="connsiteY41" fmla="*/ 114893 h 198708"/>
                <a:gd name="connsiteX42" fmla="*/ 114300 w 182723"/>
                <a:gd name="connsiteY42" fmla="*/ 129181 h 198708"/>
                <a:gd name="connsiteX43" fmla="*/ 128587 w 182723"/>
                <a:gd name="connsiteY43" fmla="*/ 133943 h 198708"/>
                <a:gd name="connsiteX44" fmla="*/ 147637 w 182723"/>
                <a:gd name="connsiteY44" fmla="*/ 131562 h 198708"/>
                <a:gd name="connsiteX45" fmla="*/ 150019 w 182723"/>
                <a:gd name="connsiteY45" fmla="*/ 124418 h 198708"/>
                <a:gd name="connsiteX46" fmla="*/ 164306 w 182723"/>
                <a:gd name="connsiteY46" fmla="*/ 119656 h 198708"/>
                <a:gd name="connsiteX47" fmla="*/ 171450 w 182723"/>
                <a:gd name="connsiteY47" fmla="*/ 117275 h 198708"/>
                <a:gd name="connsiteX48" fmla="*/ 178594 w 182723"/>
                <a:gd name="connsiteY48" fmla="*/ 119656 h 198708"/>
                <a:gd name="connsiteX49" fmla="*/ 169069 w 182723"/>
                <a:gd name="connsiteY49" fmla="*/ 136325 h 198708"/>
                <a:gd name="connsiteX50" fmla="*/ 164306 w 182723"/>
                <a:gd name="connsiteY50" fmla="*/ 143468 h 198708"/>
                <a:gd name="connsiteX51" fmla="*/ 150019 w 182723"/>
                <a:gd name="connsiteY51" fmla="*/ 152993 h 198708"/>
                <a:gd name="connsiteX52" fmla="*/ 133350 w 182723"/>
                <a:gd name="connsiteY52" fmla="*/ 172043 h 198708"/>
                <a:gd name="connsiteX53" fmla="*/ 116681 w 182723"/>
                <a:gd name="connsiteY53" fmla="*/ 188712 h 198708"/>
                <a:gd name="connsiteX54" fmla="*/ 109537 w 182723"/>
                <a:gd name="connsiteY54" fmla="*/ 193475 h 198708"/>
                <a:gd name="connsiteX55" fmla="*/ 40481 w 182723"/>
                <a:gd name="connsiteY55" fmla="*/ 193475 h 198708"/>
                <a:gd name="connsiteX56" fmla="*/ 38100 w 182723"/>
                <a:gd name="connsiteY56" fmla="*/ 186331 h 198708"/>
                <a:gd name="connsiteX57" fmla="*/ 30956 w 182723"/>
                <a:gd name="connsiteY57" fmla="*/ 183950 h 198708"/>
                <a:gd name="connsiteX58" fmla="*/ 28575 w 182723"/>
                <a:gd name="connsiteY58" fmla="*/ 172043 h 198708"/>
                <a:gd name="connsiteX59" fmla="*/ 21431 w 182723"/>
                <a:gd name="connsiteY59" fmla="*/ 167281 h 198708"/>
                <a:gd name="connsiteX60" fmla="*/ 35719 w 182723"/>
                <a:gd name="connsiteY60" fmla="*/ 186331 h 198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82723" h="198708">
                  <a:moveTo>
                    <a:pt x="35719" y="186331"/>
                  </a:moveTo>
                  <a:cubicBezTo>
                    <a:pt x="36910" y="187522"/>
                    <a:pt x="29187" y="179013"/>
                    <a:pt x="28575" y="174425"/>
                  </a:cubicBezTo>
                  <a:cubicBezTo>
                    <a:pt x="27521" y="166518"/>
                    <a:pt x="30956" y="158589"/>
                    <a:pt x="30956" y="150612"/>
                  </a:cubicBezTo>
                  <a:cubicBezTo>
                    <a:pt x="30956" y="144999"/>
                    <a:pt x="29317" y="139507"/>
                    <a:pt x="28575" y="133943"/>
                  </a:cubicBezTo>
                  <a:cubicBezTo>
                    <a:pt x="27058" y="122562"/>
                    <a:pt x="29199" y="115518"/>
                    <a:pt x="21431" y="107750"/>
                  </a:cubicBezTo>
                  <a:cubicBezTo>
                    <a:pt x="19407" y="105726"/>
                    <a:pt x="16668" y="104575"/>
                    <a:pt x="14287" y="102987"/>
                  </a:cubicBezTo>
                  <a:cubicBezTo>
                    <a:pt x="12700" y="100606"/>
                    <a:pt x="10430" y="98558"/>
                    <a:pt x="9525" y="95843"/>
                  </a:cubicBezTo>
                  <a:cubicBezTo>
                    <a:pt x="6565" y="86962"/>
                    <a:pt x="8343" y="80387"/>
                    <a:pt x="4762" y="72031"/>
                  </a:cubicBezTo>
                  <a:cubicBezTo>
                    <a:pt x="3635" y="69401"/>
                    <a:pt x="1587" y="67268"/>
                    <a:pt x="0" y="64887"/>
                  </a:cubicBezTo>
                  <a:cubicBezTo>
                    <a:pt x="922" y="61200"/>
                    <a:pt x="1459" y="45555"/>
                    <a:pt x="11906" y="57743"/>
                  </a:cubicBezTo>
                  <a:cubicBezTo>
                    <a:pt x="15173" y="61555"/>
                    <a:pt x="13884" y="67854"/>
                    <a:pt x="16669" y="72031"/>
                  </a:cubicBezTo>
                  <a:lnTo>
                    <a:pt x="26194" y="86318"/>
                  </a:lnTo>
                  <a:lnTo>
                    <a:pt x="26194" y="86318"/>
                  </a:lnTo>
                  <a:cubicBezTo>
                    <a:pt x="28575" y="88699"/>
                    <a:pt x="30393" y="91827"/>
                    <a:pt x="33337" y="93462"/>
                  </a:cubicBezTo>
                  <a:cubicBezTo>
                    <a:pt x="37725" y="95900"/>
                    <a:pt x="47625" y="98225"/>
                    <a:pt x="47625" y="98225"/>
                  </a:cubicBezTo>
                  <a:cubicBezTo>
                    <a:pt x="48419" y="95844"/>
                    <a:pt x="50006" y="93591"/>
                    <a:pt x="50006" y="91081"/>
                  </a:cubicBezTo>
                  <a:cubicBezTo>
                    <a:pt x="50006" y="67774"/>
                    <a:pt x="49967" y="69533"/>
                    <a:pt x="45244" y="55362"/>
                  </a:cubicBezTo>
                  <a:cubicBezTo>
                    <a:pt x="44450" y="45043"/>
                    <a:pt x="42862" y="34755"/>
                    <a:pt x="42862" y="24406"/>
                  </a:cubicBezTo>
                  <a:cubicBezTo>
                    <a:pt x="42862" y="19578"/>
                    <a:pt x="42228" y="13888"/>
                    <a:pt x="45244" y="10118"/>
                  </a:cubicBezTo>
                  <a:cubicBezTo>
                    <a:pt x="46812" y="8158"/>
                    <a:pt x="50006" y="11706"/>
                    <a:pt x="52387" y="12500"/>
                  </a:cubicBezTo>
                  <a:cubicBezTo>
                    <a:pt x="53975" y="17262"/>
                    <a:pt x="56911" y="21773"/>
                    <a:pt x="57150" y="26787"/>
                  </a:cubicBezTo>
                  <a:cubicBezTo>
                    <a:pt x="59761" y="81616"/>
                    <a:pt x="56788" y="60332"/>
                    <a:pt x="61912" y="91081"/>
                  </a:cubicBezTo>
                  <a:cubicBezTo>
                    <a:pt x="63500" y="88700"/>
                    <a:pt x="65513" y="86552"/>
                    <a:pt x="66675" y="83937"/>
                  </a:cubicBezTo>
                  <a:cubicBezTo>
                    <a:pt x="68714" y="79350"/>
                    <a:pt x="71437" y="69650"/>
                    <a:pt x="71437" y="69650"/>
                  </a:cubicBezTo>
                  <a:cubicBezTo>
                    <a:pt x="72231" y="64094"/>
                    <a:pt x="73231" y="58563"/>
                    <a:pt x="73819" y="52981"/>
                  </a:cubicBezTo>
                  <a:cubicBezTo>
                    <a:pt x="74820" y="43476"/>
                    <a:pt x="75083" y="33899"/>
                    <a:pt x="76200" y="24406"/>
                  </a:cubicBezTo>
                  <a:cubicBezTo>
                    <a:pt x="76904" y="18420"/>
                    <a:pt x="77919" y="9696"/>
                    <a:pt x="83344" y="5356"/>
                  </a:cubicBezTo>
                  <a:cubicBezTo>
                    <a:pt x="85304" y="3788"/>
                    <a:pt x="88106" y="3769"/>
                    <a:pt x="90487" y="2975"/>
                  </a:cubicBezTo>
                  <a:cubicBezTo>
                    <a:pt x="97395" y="23691"/>
                    <a:pt x="90487" y="0"/>
                    <a:pt x="90487" y="48218"/>
                  </a:cubicBezTo>
                  <a:cubicBezTo>
                    <a:pt x="90487" y="58568"/>
                    <a:pt x="92075" y="68856"/>
                    <a:pt x="92869" y="79175"/>
                  </a:cubicBezTo>
                  <a:cubicBezTo>
                    <a:pt x="95250" y="78381"/>
                    <a:pt x="98052" y="78361"/>
                    <a:pt x="100012" y="76793"/>
                  </a:cubicBezTo>
                  <a:cubicBezTo>
                    <a:pt x="102247" y="75005"/>
                    <a:pt x="103613" y="72265"/>
                    <a:pt x="104775" y="69650"/>
                  </a:cubicBezTo>
                  <a:cubicBezTo>
                    <a:pt x="106814" y="65062"/>
                    <a:pt x="107949" y="60125"/>
                    <a:pt x="109537" y="55362"/>
                  </a:cubicBezTo>
                  <a:lnTo>
                    <a:pt x="114300" y="41075"/>
                  </a:lnTo>
                  <a:cubicBezTo>
                    <a:pt x="115094" y="38694"/>
                    <a:pt x="115289" y="36019"/>
                    <a:pt x="116681" y="33931"/>
                  </a:cubicBezTo>
                  <a:cubicBezTo>
                    <a:pt x="118269" y="31550"/>
                    <a:pt x="119017" y="28304"/>
                    <a:pt x="121444" y="26787"/>
                  </a:cubicBezTo>
                  <a:cubicBezTo>
                    <a:pt x="125701" y="24126"/>
                    <a:pt x="135731" y="22025"/>
                    <a:pt x="135731" y="22025"/>
                  </a:cubicBezTo>
                  <a:cubicBezTo>
                    <a:pt x="139751" y="34085"/>
                    <a:pt x="138771" y="27596"/>
                    <a:pt x="135731" y="45837"/>
                  </a:cubicBezTo>
                  <a:cubicBezTo>
                    <a:pt x="134737" y="51803"/>
                    <a:pt x="131689" y="67378"/>
                    <a:pt x="128587" y="72031"/>
                  </a:cubicBezTo>
                  <a:cubicBezTo>
                    <a:pt x="127000" y="74412"/>
                    <a:pt x="125105" y="76615"/>
                    <a:pt x="123825" y="79175"/>
                  </a:cubicBezTo>
                  <a:cubicBezTo>
                    <a:pt x="113971" y="98884"/>
                    <a:pt x="130326" y="72996"/>
                    <a:pt x="116681" y="93462"/>
                  </a:cubicBezTo>
                  <a:cubicBezTo>
                    <a:pt x="115763" y="97135"/>
                    <a:pt x="111919" y="111870"/>
                    <a:pt x="111919" y="114893"/>
                  </a:cubicBezTo>
                  <a:cubicBezTo>
                    <a:pt x="111919" y="119721"/>
                    <a:pt x="111121" y="125547"/>
                    <a:pt x="114300" y="129181"/>
                  </a:cubicBezTo>
                  <a:cubicBezTo>
                    <a:pt x="117606" y="132959"/>
                    <a:pt x="128587" y="133943"/>
                    <a:pt x="128587" y="133943"/>
                  </a:cubicBezTo>
                  <a:cubicBezTo>
                    <a:pt x="134937" y="133149"/>
                    <a:pt x="141789" y="134161"/>
                    <a:pt x="147637" y="131562"/>
                  </a:cubicBezTo>
                  <a:cubicBezTo>
                    <a:pt x="149931" y="130543"/>
                    <a:pt x="147976" y="125877"/>
                    <a:pt x="150019" y="124418"/>
                  </a:cubicBezTo>
                  <a:cubicBezTo>
                    <a:pt x="154104" y="121500"/>
                    <a:pt x="159544" y="121243"/>
                    <a:pt x="164306" y="119656"/>
                  </a:cubicBezTo>
                  <a:lnTo>
                    <a:pt x="171450" y="117275"/>
                  </a:lnTo>
                  <a:cubicBezTo>
                    <a:pt x="173831" y="118069"/>
                    <a:pt x="177904" y="117242"/>
                    <a:pt x="178594" y="119656"/>
                  </a:cubicBezTo>
                  <a:cubicBezTo>
                    <a:pt x="182723" y="134110"/>
                    <a:pt x="177193" y="133616"/>
                    <a:pt x="169069" y="136325"/>
                  </a:cubicBezTo>
                  <a:cubicBezTo>
                    <a:pt x="167481" y="138706"/>
                    <a:pt x="166460" y="141584"/>
                    <a:pt x="164306" y="143468"/>
                  </a:cubicBezTo>
                  <a:cubicBezTo>
                    <a:pt x="159998" y="147237"/>
                    <a:pt x="150019" y="152993"/>
                    <a:pt x="150019" y="152993"/>
                  </a:cubicBezTo>
                  <a:cubicBezTo>
                    <a:pt x="138907" y="169662"/>
                    <a:pt x="145257" y="164106"/>
                    <a:pt x="133350" y="172043"/>
                  </a:cubicBezTo>
                  <a:cubicBezTo>
                    <a:pt x="122433" y="188420"/>
                    <a:pt x="129255" y="184521"/>
                    <a:pt x="116681" y="188712"/>
                  </a:cubicBezTo>
                  <a:cubicBezTo>
                    <a:pt x="114300" y="190300"/>
                    <a:pt x="112298" y="192722"/>
                    <a:pt x="109537" y="193475"/>
                  </a:cubicBezTo>
                  <a:cubicBezTo>
                    <a:pt x="90351" y="198708"/>
                    <a:pt x="54053" y="194121"/>
                    <a:pt x="40481" y="193475"/>
                  </a:cubicBezTo>
                  <a:cubicBezTo>
                    <a:pt x="39687" y="191094"/>
                    <a:pt x="39875" y="188106"/>
                    <a:pt x="38100" y="186331"/>
                  </a:cubicBezTo>
                  <a:cubicBezTo>
                    <a:pt x="36325" y="184556"/>
                    <a:pt x="32348" y="186039"/>
                    <a:pt x="30956" y="183950"/>
                  </a:cubicBezTo>
                  <a:cubicBezTo>
                    <a:pt x="28711" y="180582"/>
                    <a:pt x="30583" y="175557"/>
                    <a:pt x="28575" y="172043"/>
                  </a:cubicBezTo>
                  <a:cubicBezTo>
                    <a:pt x="27155" y="169558"/>
                    <a:pt x="23991" y="168561"/>
                    <a:pt x="21431" y="167281"/>
                  </a:cubicBezTo>
                  <a:cubicBezTo>
                    <a:pt x="19186" y="166159"/>
                    <a:pt x="34528" y="185140"/>
                    <a:pt x="35719" y="18633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3197" name="Group 1013"/>
          <p:cNvGrpSpPr>
            <a:grpSpLocks/>
          </p:cNvGrpSpPr>
          <p:nvPr/>
        </p:nvGrpSpPr>
        <p:grpSpPr bwMode="auto">
          <a:xfrm>
            <a:off x="22225" y="4464050"/>
            <a:ext cx="709613" cy="1047750"/>
            <a:chOff x="22225" y="4464050"/>
            <a:chExt cx="709613" cy="1047750"/>
          </a:xfrm>
        </p:grpSpPr>
        <p:grpSp>
          <p:nvGrpSpPr>
            <p:cNvPr id="3367" name="Group 793"/>
            <p:cNvGrpSpPr>
              <a:grpSpLocks/>
            </p:cNvGrpSpPr>
            <p:nvPr/>
          </p:nvGrpSpPr>
          <p:grpSpPr bwMode="auto">
            <a:xfrm>
              <a:off x="22225" y="4464050"/>
              <a:ext cx="709613" cy="1047750"/>
              <a:chOff x="3366" y="3228"/>
              <a:chExt cx="447" cy="660"/>
            </a:xfrm>
          </p:grpSpPr>
          <p:grpSp>
            <p:nvGrpSpPr>
              <p:cNvPr id="3369" name="Group 794"/>
              <p:cNvGrpSpPr>
                <a:grpSpLocks/>
              </p:cNvGrpSpPr>
              <p:nvPr/>
            </p:nvGrpSpPr>
            <p:grpSpPr bwMode="auto">
              <a:xfrm>
                <a:off x="3660" y="3228"/>
                <a:ext cx="140" cy="541"/>
                <a:chOff x="384" y="816"/>
                <a:chExt cx="140" cy="541"/>
              </a:xfrm>
            </p:grpSpPr>
            <p:sp>
              <p:nvSpPr>
                <p:cNvPr id="3379" name="Line 795"/>
                <p:cNvSpPr>
                  <a:spLocks noChangeShapeType="1"/>
                </p:cNvSpPr>
                <p:nvPr/>
              </p:nvSpPr>
              <p:spPr bwMode="auto">
                <a:xfrm flipH="1">
                  <a:off x="520" y="1109"/>
                  <a:ext cx="0" cy="2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80" name="Line 796"/>
                <p:cNvSpPr>
                  <a:spLocks noChangeShapeType="1"/>
                </p:cNvSpPr>
                <p:nvPr/>
              </p:nvSpPr>
              <p:spPr bwMode="auto">
                <a:xfrm flipH="1">
                  <a:off x="391" y="1071"/>
                  <a:ext cx="0" cy="2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81" name="Freeform 797"/>
                <p:cNvSpPr>
                  <a:spLocks/>
                </p:cNvSpPr>
                <p:nvPr/>
              </p:nvSpPr>
              <p:spPr bwMode="auto">
                <a:xfrm flipH="1">
                  <a:off x="384" y="816"/>
                  <a:ext cx="140" cy="364"/>
                </a:xfrm>
                <a:custGeom>
                  <a:avLst/>
                  <a:gdLst>
                    <a:gd name="T0" fmla="*/ 2 w 173"/>
                    <a:gd name="T1" fmla="*/ 15 h 375"/>
                    <a:gd name="T2" fmla="*/ 2 w 173"/>
                    <a:gd name="T3" fmla="*/ 0 h 375"/>
                    <a:gd name="T4" fmla="*/ 2 w 173"/>
                    <a:gd name="T5" fmla="*/ 34 h 375"/>
                    <a:gd name="T6" fmla="*/ 2 w 173"/>
                    <a:gd name="T7" fmla="*/ 36 h 375"/>
                    <a:gd name="T8" fmla="*/ 2 w 173"/>
                    <a:gd name="T9" fmla="*/ 44 h 375"/>
                    <a:gd name="T10" fmla="*/ 2 w 173"/>
                    <a:gd name="T11" fmla="*/ 133 h 375"/>
                    <a:gd name="T12" fmla="*/ 2 w 173"/>
                    <a:gd name="T13" fmla="*/ 164 h 375"/>
                    <a:gd name="T14" fmla="*/ 2 w 173"/>
                    <a:gd name="T15" fmla="*/ 179 h 375"/>
                    <a:gd name="T16" fmla="*/ 0 w 173"/>
                    <a:gd name="T17" fmla="*/ 150 h 375"/>
                    <a:gd name="T18" fmla="*/ 0 w 173"/>
                    <a:gd name="T19" fmla="*/ 61 h 375"/>
                    <a:gd name="T20" fmla="*/ 2 w 173"/>
                    <a:gd name="T21" fmla="*/ 46 h 375"/>
                    <a:gd name="T22" fmla="*/ 2 w 173"/>
                    <a:gd name="T23" fmla="*/ 43 h 375"/>
                    <a:gd name="T24" fmla="*/ 2 w 173"/>
                    <a:gd name="T25" fmla="*/ 15 h 37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73"/>
                    <a:gd name="T40" fmla="*/ 0 h 375"/>
                    <a:gd name="T41" fmla="*/ 173 w 173"/>
                    <a:gd name="T42" fmla="*/ 375 h 37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73" h="375">
                      <a:moveTo>
                        <a:pt x="63" y="15"/>
                      </a:moveTo>
                      <a:lnTo>
                        <a:pt x="126" y="0"/>
                      </a:lnTo>
                      <a:lnTo>
                        <a:pt x="126" y="67"/>
                      </a:lnTo>
                      <a:lnTo>
                        <a:pt x="151" y="71"/>
                      </a:lnTo>
                      <a:lnTo>
                        <a:pt x="173" y="88"/>
                      </a:lnTo>
                      <a:lnTo>
                        <a:pt x="173" y="279"/>
                      </a:lnTo>
                      <a:lnTo>
                        <a:pt x="148" y="343"/>
                      </a:lnTo>
                      <a:lnTo>
                        <a:pt x="40" y="375"/>
                      </a:lnTo>
                      <a:lnTo>
                        <a:pt x="0" y="318"/>
                      </a:lnTo>
                      <a:lnTo>
                        <a:pt x="0" y="127"/>
                      </a:lnTo>
                      <a:lnTo>
                        <a:pt x="29" y="96"/>
                      </a:lnTo>
                      <a:lnTo>
                        <a:pt x="61" y="85"/>
                      </a:lnTo>
                      <a:lnTo>
                        <a:pt x="62" y="15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370" name="Group 798"/>
              <p:cNvGrpSpPr>
                <a:grpSpLocks/>
              </p:cNvGrpSpPr>
              <p:nvPr/>
            </p:nvGrpSpPr>
            <p:grpSpPr bwMode="auto">
              <a:xfrm>
                <a:off x="3366" y="3294"/>
                <a:ext cx="447" cy="594"/>
                <a:chOff x="3366" y="3294"/>
                <a:chExt cx="447" cy="594"/>
              </a:xfrm>
            </p:grpSpPr>
            <p:grpSp>
              <p:nvGrpSpPr>
                <p:cNvPr id="3371" name="Group 799"/>
                <p:cNvGrpSpPr>
                  <a:grpSpLocks/>
                </p:cNvGrpSpPr>
                <p:nvPr/>
              </p:nvGrpSpPr>
              <p:grpSpPr bwMode="auto">
                <a:xfrm>
                  <a:off x="3474" y="3294"/>
                  <a:ext cx="339" cy="582"/>
                  <a:chOff x="3474" y="3294"/>
                  <a:chExt cx="339" cy="582"/>
                </a:xfrm>
              </p:grpSpPr>
              <p:grpSp>
                <p:nvGrpSpPr>
                  <p:cNvPr id="3373" name="Group 800"/>
                  <p:cNvGrpSpPr>
                    <a:grpSpLocks/>
                  </p:cNvGrpSpPr>
                  <p:nvPr/>
                </p:nvGrpSpPr>
                <p:grpSpPr bwMode="auto">
                  <a:xfrm>
                    <a:off x="3603" y="3300"/>
                    <a:ext cx="210" cy="576"/>
                    <a:chOff x="3273" y="3840"/>
                    <a:chExt cx="210" cy="576"/>
                  </a:xfrm>
                </p:grpSpPr>
                <p:grpSp>
                  <p:nvGrpSpPr>
                    <p:cNvPr id="3375" name="Group 80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273" y="4117"/>
                      <a:ext cx="210" cy="299"/>
                      <a:chOff x="3273" y="4117"/>
                      <a:chExt cx="210" cy="299"/>
                    </a:xfrm>
                  </p:grpSpPr>
                  <p:sp>
                    <p:nvSpPr>
                      <p:cNvPr id="3377" name="Freeform 80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273" y="4281"/>
                        <a:ext cx="210" cy="135"/>
                      </a:xfrm>
                      <a:custGeom>
                        <a:avLst/>
                        <a:gdLst>
                          <a:gd name="T0" fmla="*/ 66 w 210"/>
                          <a:gd name="T1" fmla="*/ 0 h 135"/>
                          <a:gd name="T2" fmla="*/ 210 w 210"/>
                          <a:gd name="T3" fmla="*/ 54 h 135"/>
                          <a:gd name="T4" fmla="*/ 132 w 210"/>
                          <a:gd name="T5" fmla="*/ 135 h 135"/>
                          <a:gd name="T6" fmla="*/ 0 w 210"/>
                          <a:gd name="T7" fmla="*/ 63 h 135"/>
                          <a:gd name="T8" fmla="*/ 66 w 210"/>
                          <a:gd name="T9" fmla="*/ 0 h 135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210"/>
                          <a:gd name="T16" fmla="*/ 0 h 135"/>
                          <a:gd name="T17" fmla="*/ 210 w 210"/>
                          <a:gd name="T18" fmla="*/ 135 h 135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210" h="135">
                            <a:moveTo>
                              <a:pt x="66" y="0"/>
                            </a:moveTo>
                            <a:lnTo>
                              <a:pt x="210" y="54"/>
                            </a:lnTo>
                            <a:lnTo>
                              <a:pt x="132" y="135"/>
                            </a:lnTo>
                            <a:lnTo>
                              <a:pt x="0" y="63"/>
                            </a:lnTo>
                            <a:lnTo>
                              <a:pt x="66" y="0"/>
                            </a:lnTo>
                            <a:close/>
                          </a:path>
                        </a:pathLst>
                      </a:custGeom>
                      <a:solidFill>
                        <a:schemeClr val="bg2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378" name="Line 803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3385" y="4117"/>
                        <a:ext cx="0" cy="241"/>
                      </a:xfrm>
                      <a:prstGeom prst="line">
                        <a:avLst/>
                      </a:prstGeom>
                      <a:noFill/>
                      <a:ln w="571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3376" name="Freeform 805"/>
                    <p:cNvSpPr>
                      <a:spLocks/>
                    </p:cNvSpPr>
                    <p:nvPr/>
                  </p:nvSpPr>
                  <p:spPr bwMode="auto">
                    <a:xfrm flipH="1">
                      <a:off x="3312" y="3840"/>
                      <a:ext cx="136" cy="354"/>
                    </a:xfrm>
                    <a:custGeom>
                      <a:avLst/>
                      <a:gdLst>
                        <a:gd name="T0" fmla="*/ 2 w 173"/>
                        <a:gd name="T1" fmla="*/ 8 h 375"/>
                        <a:gd name="T2" fmla="*/ 2 w 173"/>
                        <a:gd name="T3" fmla="*/ 0 h 375"/>
                        <a:gd name="T4" fmla="*/ 2 w 173"/>
                        <a:gd name="T5" fmla="*/ 27 h 375"/>
                        <a:gd name="T6" fmla="*/ 2 w 173"/>
                        <a:gd name="T7" fmla="*/ 29 h 375"/>
                        <a:gd name="T8" fmla="*/ 2 w 173"/>
                        <a:gd name="T9" fmla="*/ 34 h 375"/>
                        <a:gd name="T10" fmla="*/ 2 w 173"/>
                        <a:gd name="T11" fmla="*/ 110 h 375"/>
                        <a:gd name="T12" fmla="*/ 2 w 173"/>
                        <a:gd name="T13" fmla="*/ 135 h 375"/>
                        <a:gd name="T14" fmla="*/ 2 w 173"/>
                        <a:gd name="T15" fmla="*/ 147 h 375"/>
                        <a:gd name="T16" fmla="*/ 0 w 173"/>
                        <a:gd name="T17" fmla="*/ 124 h 375"/>
                        <a:gd name="T18" fmla="*/ 0 w 173"/>
                        <a:gd name="T19" fmla="*/ 50 h 375"/>
                        <a:gd name="T20" fmla="*/ 2 w 173"/>
                        <a:gd name="T21" fmla="*/ 38 h 375"/>
                        <a:gd name="T22" fmla="*/ 2 w 173"/>
                        <a:gd name="T23" fmla="*/ 34 h 375"/>
                        <a:gd name="T24" fmla="*/ 2 w 173"/>
                        <a:gd name="T25" fmla="*/ 8 h 375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173"/>
                        <a:gd name="T40" fmla="*/ 0 h 375"/>
                        <a:gd name="T41" fmla="*/ 173 w 173"/>
                        <a:gd name="T42" fmla="*/ 375 h 375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173" h="375">
                          <a:moveTo>
                            <a:pt x="63" y="15"/>
                          </a:moveTo>
                          <a:lnTo>
                            <a:pt x="126" y="0"/>
                          </a:lnTo>
                          <a:lnTo>
                            <a:pt x="126" y="67"/>
                          </a:lnTo>
                          <a:lnTo>
                            <a:pt x="151" y="71"/>
                          </a:lnTo>
                          <a:lnTo>
                            <a:pt x="173" y="88"/>
                          </a:lnTo>
                          <a:lnTo>
                            <a:pt x="173" y="279"/>
                          </a:lnTo>
                          <a:lnTo>
                            <a:pt x="148" y="343"/>
                          </a:lnTo>
                          <a:lnTo>
                            <a:pt x="40" y="375"/>
                          </a:lnTo>
                          <a:lnTo>
                            <a:pt x="0" y="318"/>
                          </a:lnTo>
                          <a:lnTo>
                            <a:pt x="0" y="127"/>
                          </a:lnTo>
                          <a:lnTo>
                            <a:pt x="29" y="96"/>
                          </a:lnTo>
                          <a:lnTo>
                            <a:pt x="61" y="85"/>
                          </a:lnTo>
                          <a:lnTo>
                            <a:pt x="62" y="15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374" name="Freeform 808"/>
                  <p:cNvSpPr>
                    <a:spLocks/>
                  </p:cNvSpPr>
                  <p:nvPr/>
                </p:nvSpPr>
                <p:spPr bwMode="auto">
                  <a:xfrm>
                    <a:off x="3474" y="3294"/>
                    <a:ext cx="222" cy="219"/>
                  </a:xfrm>
                  <a:custGeom>
                    <a:avLst/>
                    <a:gdLst>
                      <a:gd name="T0" fmla="*/ 222 w 222"/>
                      <a:gd name="T1" fmla="*/ 60 h 219"/>
                      <a:gd name="T2" fmla="*/ 60 w 222"/>
                      <a:gd name="T3" fmla="*/ 42 h 219"/>
                      <a:gd name="T4" fmla="*/ 9 w 222"/>
                      <a:gd name="T5" fmla="*/ 219 h 219"/>
                      <a:gd name="T6" fmla="*/ 0 60000 65536"/>
                      <a:gd name="T7" fmla="*/ 0 60000 65536"/>
                      <a:gd name="T8" fmla="*/ 0 60000 65536"/>
                      <a:gd name="T9" fmla="*/ 0 w 222"/>
                      <a:gd name="T10" fmla="*/ 0 h 219"/>
                      <a:gd name="T11" fmla="*/ 222 w 222"/>
                      <a:gd name="T12" fmla="*/ 219 h 219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22" h="219">
                        <a:moveTo>
                          <a:pt x="222" y="60"/>
                        </a:moveTo>
                        <a:cubicBezTo>
                          <a:pt x="195" y="57"/>
                          <a:pt x="120" y="0"/>
                          <a:pt x="60" y="42"/>
                        </a:cubicBezTo>
                        <a:cubicBezTo>
                          <a:pt x="0" y="84"/>
                          <a:pt x="20" y="182"/>
                          <a:pt x="9" y="219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 type="stealth" w="med" len="med"/>
                    <a:tailEnd type="stealth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72" name="Text Box 809"/>
                <p:cNvSpPr txBox="1">
                  <a:spLocks noChangeArrowheads="1"/>
                </p:cNvSpPr>
                <p:nvPr/>
              </p:nvSpPr>
              <p:spPr bwMode="auto">
                <a:xfrm>
                  <a:off x="3366" y="3600"/>
                  <a:ext cx="258" cy="28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18288" tIns="18288" rIns="18288" bIns="18288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900" b="1"/>
                    <a:t>Out &amp; Back NS</a:t>
                  </a:r>
                </a:p>
              </p:txBody>
            </p:sp>
          </p:grpSp>
        </p:grpSp>
        <p:sp>
          <p:nvSpPr>
            <p:cNvPr id="997" name="Freeform 996"/>
            <p:cNvSpPr/>
            <p:nvPr/>
          </p:nvSpPr>
          <p:spPr>
            <a:xfrm>
              <a:off x="474663" y="4776788"/>
              <a:ext cx="182562" cy="198437"/>
            </a:xfrm>
            <a:custGeom>
              <a:avLst/>
              <a:gdLst>
                <a:gd name="connsiteX0" fmla="*/ 35719 w 182723"/>
                <a:gd name="connsiteY0" fmla="*/ 186331 h 198708"/>
                <a:gd name="connsiteX1" fmla="*/ 28575 w 182723"/>
                <a:gd name="connsiteY1" fmla="*/ 174425 h 198708"/>
                <a:gd name="connsiteX2" fmla="*/ 30956 w 182723"/>
                <a:gd name="connsiteY2" fmla="*/ 150612 h 198708"/>
                <a:gd name="connsiteX3" fmla="*/ 28575 w 182723"/>
                <a:gd name="connsiteY3" fmla="*/ 133943 h 198708"/>
                <a:gd name="connsiteX4" fmla="*/ 21431 w 182723"/>
                <a:gd name="connsiteY4" fmla="*/ 107750 h 198708"/>
                <a:gd name="connsiteX5" fmla="*/ 14287 w 182723"/>
                <a:gd name="connsiteY5" fmla="*/ 102987 h 198708"/>
                <a:gd name="connsiteX6" fmla="*/ 9525 w 182723"/>
                <a:gd name="connsiteY6" fmla="*/ 95843 h 198708"/>
                <a:gd name="connsiteX7" fmla="*/ 4762 w 182723"/>
                <a:gd name="connsiteY7" fmla="*/ 72031 h 198708"/>
                <a:gd name="connsiteX8" fmla="*/ 0 w 182723"/>
                <a:gd name="connsiteY8" fmla="*/ 64887 h 198708"/>
                <a:gd name="connsiteX9" fmla="*/ 11906 w 182723"/>
                <a:gd name="connsiteY9" fmla="*/ 57743 h 198708"/>
                <a:gd name="connsiteX10" fmla="*/ 16669 w 182723"/>
                <a:gd name="connsiteY10" fmla="*/ 72031 h 198708"/>
                <a:gd name="connsiteX11" fmla="*/ 26194 w 182723"/>
                <a:gd name="connsiteY11" fmla="*/ 86318 h 198708"/>
                <a:gd name="connsiteX12" fmla="*/ 26194 w 182723"/>
                <a:gd name="connsiteY12" fmla="*/ 86318 h 198708"/>
                <a:gd name="connsiteX13" fmla="*/ 33337 w 182723"/>
                <a:gd name="connsiteY13" fmla="*/ 93462 h 198708"/>
                <a:gd name="connsiteX14" fmla="*/ 47625 w 182723"/>
                <a:gd name="connsiteY14" fmla="*/ 98225 h 198708"/>
                <a:gd name="connsiteX15" fmla="*/ 50006 w 182723"/>
                <a:gd name="connsiteY15" fmla="*/ 91081 h 198708"/>
                <a:gd name="connsiteX16" fmla="*/ 45244 w 182723"/>
                <a:gd name="connsiteY16" fmla="*/ 55362 h 198708"/>
                <a:gd name="connsiteX17" fmla="*/ 42862 w 182723"/>
                <a:gd name="connsiteY17" fmla="*/ 24406 h 198708"/>
                <a:gd name="connsiteX18" fmla="*/ 45244 w 182723"/>
                <a:gd name="connsiteY18" fmla="*/ 10118 h 198708"/>
                <a:gd name="connsiteX19" fmla="*/ 52387 w 182723"/>
                <a:gd name="connsiteY19" fmla="*/ 12500 h 198708"/>
                <a:gd name="connsiteX20" fmla="*/ 57150 w 182723"/>
                <a:gd name="connsiteY20" fmla="*/ 26787 h 198708"/>
                <a:gd name="connsiteX21" fmla="*/ 61912 w 182723"/>
                <a:gd name="connsiteY21" fmla="*/ 91081 h 198708"/>
                <a:gd name="connsiteX22" fmla="*/ 66675 w 182723"/>
                <a:gd name="connsiteY22" fmla="*/ 83937 h 198708"/>
                <a:gd name="connsiteX23" fmla="*/ 71437 w 182723"/>
                <a:gd name="connsiteY23" fmla="*/ 69650 h 198708"/>
                <a:gd name="connsiteX24" fmla="*/ 73819 w 182723"/>
                <a:gd name="connsiteY24" fmla="*/ 52981 h 198708"/>
                <a:gd name="connsiteX25" fmla="*/ 76200 w 182723"/>
                <a:gd name="connsiteY25" fmla="*/ 24406 h 198708"/>
                <a:gd name="connsiteX26" fmla="*/ 83344 w 182723"/>
                <a:gd name="connsiteY26" fmla="*/ 5356 h 198708"/>
                <a:gd name="connsiteX27" fmla="*/ 90487 w 182723"/>
                <a:gd name="connsiteY27" fmla="*/ 2975 h 198708"/>
                <a:gd name="connsiteX28" fmla="*/ 90487 w 182723"/>
                <a:gd name="connsiteY28" fmla="*/ 48218 h 198708"/>
                <a:gd name="connsiteX29" fmla="*/ 92869 w 182723"/>
                <a:gd name="connsiteY29" fmla="*/ 79175 h 198708"/>
                <a:gd name="connsiteX30" fmla="*/ 100012 w 182723"/>
                <a:gd name="connsiteY30" fmla="*/ 76793 h 198708"/>
                <a:gd name="connsiteX31" fmla="*/ 104775 w 182723"/>
                <a:gd name="connsiteY31" fmla="*/ 69650 h 198708"/>
                <a:gd name="connsiteX32" fmla="*/ 109537 w 182723"/>
                <a:gd name="connsiteY32" fmla="*/ 55362 h 198708"/>
                <a:gd name="connsiteX33" fmla="*/ 114300 w 182723"/>
                <a:gd name="connsiteY33" fmla="*/ 41075 h 198708"/>
                <a:gd name="connsiteX34" fmla="*/ 116681 w 182723"/>
                <a:gd name="connsiteY34" fmla="*/ 33931 h 198708"/>
                <a:gd name="connsiteX35" fmla="*/ 121444 w 182723"/>
                <a:gd name="connsiteY35" fmla="*/ 26787 h 198708"/>
                <a:gd name="connsiteX36" fmla="*/ 135731 w 182723"/>
                <a:gd name="connsiteY36" fmla="*/ 22025 h 198708"/>
                <a:gd name="connsiteX37" fmla="*/ 135731 w 182723"/>
                <a:gd name="connsiteY37" fmla="*/ 45837 h 198708"/>
                <a:gd name="connsiteX38" fmla="*/ 128587 w 182723"/>
                <a:gd name="connsiteY38" fmla="*/ 72031 h 198708"/>
                <a:gd name="connsiteX39" fmla="*/ 123825 w 182723"/>
                <a:gd name="connsiteY39" fmla="*/ 79175 h 198708"/>
                <a:gd name="connsiteX40" fmla="*/ 116681 w 182723"/>
                <a:gd name="connsiteY40" fmla="*/ 93462 h 198708"/>
                <a:gd name="connsiteX41" fmla="*/ 111919 w 182723"/>
                <a:gd name="connsiteY41" fmla="*/ 114893 h 198708"/>
                <a:gd name="connsiteX42" fmla="*/ 114300 w 182723"/>
                <a:gd name="connsiteY42" fmla="*/ 129181 h 198708"/>
                <a:gd name="connsiteX43" fmla="*/ 128587 w 182723"/>
                <a:gd name="connsiteY43" fmla="*/ 133943 h 198708"/>
                <a:gd name="connsiteX44" fmla="*/ 147637 w 182723"/>
                <a:gd name="connsiteY44" fmla="*/ 131562 h 198708"/>
                <a:gd name="connsiteX45" fmla="*/ 150019 w 182723"/>
                <a:gd name="connsiteY45" fmla="*/ 124418 h 198708"/>
                <a:gd name="connsiteX46" fmla="*/ 164306 w 182723"/>
                <a:gd name="connsiteY46" fmla="*/ 119656 h 198708"/>
                <a:gd name="connsiteX47" fmla="*/ 171450 w 182723"/>
                <a:gd name="connsiteY47" fmla="*/ 117275 h 198708"/>
                <a:gd name="connsiteX48" fmla="*/ 178594 w 182723"/>
                <a:gd name="connsiteY48" fmla="*/ 119656 h 198708"/>
                <a:gd name="connsiteX49" fmla="*/ 169069 w 182723"/>
                <a:gd name="connsiteY49" fmla="*/ 136325 h 198708"/>
                <a:gd name="connsiteX50" fmla="*/ 164306 w 182723"/>
                <a:gd name="connsiteY50" fmla="*/ 143468 h 198708"/>
                <a:gd name="connsiteX51" fmla="*/ 150019 w 182723"/>
                <a:gd name="connsiteY51" fmla="*/ 152993 h 198708"/>
                <a:gd name="connsiteX52" fmla="*/ 133350 w 182723"/>
                <a:gd name="connsiteY52" fmla="*/ 172043 h 198708"/>
                <a:gd name="connsiteX53" fmla="*/ 116681 w 182723"/>
                <a:gd name="connsiteY53" fmla="*/ 188712 h 198708"/>
                <a:gd name="connsiteX54" fmla="*/ 109537 w 182723"/>
                <a:gd name="connsiteY54" fmla="*/ 193475 h 198708"/>
                <a:gd name="connsiteX55" fmla="*/ 40481 w 182723"/>
                <a:gd name="connsiteY55" fmla="*/ 193475 h 198708"/>
                <a:gd name="connsiteX56" fmla="*/ 38100 w 182723"/>
                <a:gd name="connsiteY56" fmla="*/ 186331 h 198708"/>
                <a:gd name="connsiteX57" fmla="*/ 30956 w 182723"/>
                <a:gd name="connsiteY57" fmla="*/ 183950 h 198708"/>
                <a:gd name="connsiteX58" fmla="*/ 28575 w 182723"/>
                <a:gd name="connsiteY58" fmla="*/ 172043 h 198708"/>
                <a:gd name="connsiteX59" fmla="*/ 21431 w 182723"/>
                <a:gd name="connsiteY59" fmla="*/ 167281 h 198708"/>
                <a:gd name="connsiteX60" fmla="*/ 35719 w 182723"/>
                <a:gd name="connsiteY60" fmla="*/ 186331 h 198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82723" h="198708">
                  <a:moveTo>
                    <a:pt x="35719" y="186331"/>
                  </a:moveTo>
                  <a:cubicBezTo>
                    <a:pt x="36910" y="187522"/>
                    <a:pt x="29187" y="179013"/>
                    <a:pt x="28575" y="174425"/>
                  </a:cubicBezTo>
                  <a:cubicBezTo>
                    <a:pt x="27521" y="166518"/>
                    <a:pt x="30956" y="158589"/>
                    <a:pt x="30956" y="150612"/>
                  </a:cubicBezTo>
                  <a:cubicBezTo>
                    <a:pt x="30956" y="144999"/>
                    <a:pt x="29317" y="139507"/>
                    <a:pt x="28575" y="133943"/>
                  </a:cubicBezTo>
                  <a:cubicBezTo>
                    <a:pt x="27058" y="122562"/>
                    <a:pt x="29199" y="115518"/>
                    <a:pt x="21431" y="107750"/>
                  </a:cubicBezTo>
                  <a:cubicBezTo>
                    <a:pt x="19407" y="105726"/>
                    <a:pt x="16668" y="104575"/>
                    <a:pt x="14287" y="102987"/>
                  </a:cubicBezTo>
                  <a:cubicBezTo>
                    <a:pt x="12700" y="100606"/>
                    <a:pt x="10430" y="98558"/>
                    <a:pt x="9525" y="95843"/>
                  </a:cubicBezTo>
                  <a:cubicBezTo>
                    <a:pt x="6565" y="86962"/>
                    <a:pt x="8343" y="80387"/>
                    <a:pt x="4762" y="72031"/>
                  </a:cubicBezTo>
                  <a:cubicBezTo>
                    <a:pt x="3635" y="69401"/>
                    <a:pt x="1587" y="67268"/>
                    <a:pt x="0" y="64887"/>
                  </a:cubicBezTo>
                  <a:cubicBezTo>
                    <a:pt x="922" y="61200"/>
                    <a:pt x="1459" y="45555"/>
                    <a:pt x="11906" y="57743"/>
                  </a:cubicBezTo>
                  <a:cubicBezTo>
                    <a:pt x="15173" y="61555"/>
                    <a:pt x="13884" y="67854"/>
                    <a:pt x="16669" y="72031"/>
                  </a:cubicBezTo>
                  <a:lnTo>
                    <a:pt x="26194" y="86318"/>
                  </a:lnTo>
                  <a:lnTo>
                    <a:pt x="26194" y="86318"/>
                  </a:lnTo>
                  <a:cubicBezTo>
                    <a:pt x="28575" y="88699"/>
                    <a:pt x="30393" y="91827"/>
                    <a:pt x="33337" y="93462"/>
                  </a:cubicBezTo>
                  <a:cubicBezTo>
                    <a:pt x="37725" y="95900"/>
                    <a:pt x="47625" y="98225"/>
                    <a:pt x="47625" y="98225"/>
                  </a:cubicBezTo>
                  <a:cubicBezTo>
                    <a:pt x="48419" y="95844"/>
                    <a:pt x="50006" y="93591"/>
                    <a:pt x="50006" y="91081"/>
                  </a:cubicBezTo>
                  <a:cubicBezTo>
                    <a:pt x="50006" y="67774"/>
                    <a:pt x="49967" y="69533"/>
                    <a:pt x="45244" y="55362"/>
                  </a:cubicBezTo>
                  <a:cubicBezTo>
                    <a:pt x="44450" y="45043"/>
                    <a:pt x="42862" y="34755"/>
                    <a:pt x="42862" y="24406"/>
                  </a:cubicBezTo>
                  <a:cubicBezTo>
                    <a:pt x="42862" y="19578"/>
                    <a:pt x="42228" y="13888"/>
                    <a:pt x="45244" y="10118"/>
                  </a:cubicBezTo>
                  <a:cubicBezTo>
                    <a:pt x="46812" y="8158"/>
                    <a:pt x="50006" y="11706"/>
                    <a:pt x="52387" y="12500"/>
                  </a:cubicBezTo>
                  <a:cubicBezTo>
                    <a:pt x="53975" y="17262"/>
                    <a:pt x="56911" y="21773"/>
                    <a:pt x="57150" y="26787"/>
                  </a:cubicBezTo>
                  <a:cubicBezTo>
                    <a:pt x="59761" y="81616"/>
                    <a:pt x="56788" y="60332"/>
                    <a:pt x="61912" y="91081"/>
                  </a:cubicBezTo>
                  <a:cubicBezTo>
                    <a:pt x="63500" y="88700"/>
                    <a:pt x="65513" y="86552"/>
                    <a:pt x="66675" y="83937"/>
                  </a:cubicBezTo>
                  <a:cubicBezTo>
                    <a:pt x="68714" y="79350"/>
                    <a:pt x="71437" y="69650"/>
                    <a:pt x="71437" y="69650"/>
                  </a:cubicBezTo>
                  <a:cubicBezTo>
                    <a:pt x="72231" y="64094"/>
                    <a:pt x="73231" y="58563"/>
                    <a:pt x="73819" y="52981"/>
                  </a:cubicBezTo>
                  <a:cubicBezTo>
                    <a:pt x="74820" y="43476"/>
                    <a:pt x="75083" y="33899"/>
                    <a:pt x="76200" y="24406"/>
                  </a:cubicBezTo>
                  <a:cubicBezTo>
                    <a:pt x="76904" y="18420"/>
                    <a:pt x="77919" y="9696"/>
                    <a:pt x="83344" y="5356"/>
                  </a:cubicBezTo>
                  <a:cubicBezTo>
                    <a:pt x="85304" y="3788"/>
                    <a:pt x="88106" y="3769"/>
                    <a:pt x="90487" y="2975"/>
                  </a:cubicBezTo>
                  <a:cubicBezTo>
                    <a:pt x="97395" y="23691"/>
                    <a:pt x="90487" y="0"/>
                    <a:pt x="90487" y="48218"/>
                  </a:cubicBezTo>
                  <a:cubicBezTo>
                    <a:pt x="90487" y="58568"/>
                    <a:pt x="92075" y="68856"/>
                    <a:pt x="92869" y="79175"/>
                  </a:cubicBezTo>
                  <a:cubicBezTo>
                    <a:pt x="95250" y="78381"/>
                    <a:pt x="98052" y="78361"/>
                    <a:pt x="100012" y="76793"/>
                  </a:cubicBezTo>
                  <a:cubicBezTo>
                    <a:pt x="102247" y="75005"/>
                    <a:pt x="103613" y="72265"/>
                    <a:pt x="104775" y="69650"/>
                  </a:cubicBezTo>
                  <a:cubicBezTo>
                    <a:pt x="106814" y="65062"/>
                    <a:pt x="107949" y="60125"/>
                    <a:pt x="109537" y="55362"/>
                  </a:cubicBezTo>
                  <a:lnTo>
                    <a:pt x="114300" y="41075"/>
                  </a:lnTo>
                  <a:cubicBezTo>
                    <a:pt x="115094" y="38694"/>
                    <a:pt x="115289" y="36019"/>
                    <a:pt x="116681" y="33931"/>
                  </a:cubicBezTo>
                  <a:cubicBezTo>
                    <a:pt x="118269" y="31550"/>
                    <a:pt x="119017" y="28304"/>
                    <a:pt x="121444" y="26787"/>
                  </a:cubicBezTo>
                  <a:cubicBezTo>
                    <a:pt x="125701" y="24126"/>
                    <a:pt x="135731" y="22025"/>
                    <a:pt x="135731" y="22025"/>
                  </a:cubicBezTo>
                  <a:cubicBezTo>
                    <a:pt x="139751" y="34085"/>
                    <a:pt x="138771" y="27596"/>
                    <a:pt x="135731" y="45837"/>
                  </a:cubicBezTo>
                  <a:cubicBezTo>
                    <a:pt x="134737" y="51803"/>
                    <a:pt x="131689" y="67378"/>
                    <a:pt x="128587" y="72031"/>
                  </a:cubicBezTo>
                  <a:cubicBezTo>
                    <a:pt x="127000" y="74412"/>
                    <a:pt x="125105" y="76615"/>
                    <a:pt x="123825" y="79175"/>
                  </a:cubicBezTo>
                  <a:cubicBezTo>
                    <a:pt x="113971" y="98884"/>
                    <a:pt x="130326" y="72996"/>
                    <a:pt x="116681" y="93462"/>
                  </a:cubicBezTo>
                  <a:cubicBezTo>
                    <a:pt x="115763" y="97135"/>
                    <a:pt x="111919" y="111870"/>
                    <a:pt x="111919" y="114893"/>
                  </a:cubicBezTo>
                  <a:cubicBezTo>
                    <a:pt x="111919" y="119721"/>
                    <a:pt x="111121" y="125547"/>
                    <a:pt x="114300" y="129181"/>
                  </a:cubicBezTo>
                  <a:cubicBezTo>
                    <a:pt x="117606" y="132959"/>
                    <a:pt x="128587" y="133943"/>
                    <a:pt x="128587" y="133943"/>
                  </a:cubicBezTo>
                  <a:cubicBezTo>
                    <a:pt x="134937" y="133149"/>
                    <a:pt x="141789" y="134161"/>
                    <a:pt x="147637" y="131562"/>
                  </a:cubicBezTo>
                  <a:cubicBezTo>
                    <a:pt x="149931" y="130543"/>
                    <a:pt x="147976" y="125877"/>
                    <a:pt x="150019" y="124418"/>
                  </a:cubicBezTo>
                  <a:cubicBezTo>
                    <a:pt x="154104" y="121500"/>
                    <a:pt x="159544" y="121243"/>
                    <a:pt x="164306" y="119656"/>
                  </a:cubicBezTo>
                  <a:lnTo>
                    <a:pt x="171450" y="117275"/>
                  </a:lnTo>
                  <a:cubicBezTo>
                    <a:pt x="173831" y="118069"/>
                    <a:pt x="177904" y="117242"/>
                    <a:pt x="178594" y="119656"/>
                  </a:cubicBezTo>
                  <a:cubicBezTo>
                    <a:pt x="182723" y="134110"/>
                    <a:pt x="177193" y="133616"/>
                    <a:pt x="169069" y="136325"/>
                  </a:cubicBezTo>
                  <a:cubicBezTo>
                    <a:pt x="167481" y="138706"/>
                    <a:pt x="166460" y="141584"/>
                    <a:pt x="164306" y="143468"/>
                  </a:cubicBezTo>
                  <a:cubicBezTo>
                    <a:pt x="159998" y="147237"/>
                    <a:pt x="150019" y="152993"/>
                    <a:pt x="150019" y="152993"/>
                  </a:cubicBezTo>
                  <a:cubicBezTo>
                    <a:pt x="138907" y="169662"/>
                    <a:pt x="145257" y="164106"/>
                    <a:pt x="133350" y="172043"/>
                  </a:cubicBezTo>
                  <a:cubicBezTo>
                    <a:pt x="122433" y="188420"/>
                    <a:pt x="129255" y="184521"/>
                    <a:pt x="116681" y="188712"/>
                  </a:cubicBezTo>
                  <a:cubicBezTo>
                    <a:pt x="114300" y="190300"/>
                    <a:pt x="112298" y="192722"/>
                    <a:pt x="109537" y="193475"/>
                  </a:cubicBezTo>
                  <a:cubicBezTo>
                    <a:pt x="90351" y="198708"/>
                    <a:pt x="54053" y="194121"/>
                    <a:pt x="40481" y="193475"/>
                  </a:cubicBezTo>
                  <a:cubicBezTo>
                    <a:pt x="39687" y="191094"/>
                    <a:pt x="39875" y="188106"/>
                    <a:pt x="38100" y="186331"/>
                  </a:cubicBezTo>
                  <a:cubicBezTo>
                    <a:pt x="36325" y="184556"/>
                    <a:pt x="32348" y="186039"/>
                    <a:pt x="30956" y="183950"/>
                  </a:cubicBezTo>
                  <a:cubicBezTo>
                    <a:pt x="28711" y="180582"/>
                    <a:pt x="30583" y="175557"/>
                    <a:pt x="28575" y="172043"/>
                  </a:cubicBezTo>
                  <a:cubicBezTo>
                    <a:pt x="27155" y="169558"/>
                    <a:pt x="23991" y="168561"/>
                    <a:pt x="21431" y="167281"/>
                  </a:cubicBezTo>
                  <a:cubicBezTo>
                    <a:pt x="19186" y="166159"/>
                    <a:pt x="34528" y="185140"/>
                    <a:pt x="35719" y="18633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3198" name="Group 1014"/>
          <p:cNvGrpSpPr>
            <a:grpSpLocks/>
          </p:cNvGrpSpPr>
          <p:nvPr/>
        </p:nvGrpSpPr>
        <p:grpSpPr bwMode="auto">
          <a:xfrm>
            <a:off x="787400" y="4432300"/>
            <a:ext cx="590550" cy="1447800"/>
            <a:chOff x="787400" y="4432300"/>
            <a:chExt cx="590550" cy="1447800"/>
          </a:xfrm>
        </p:grpSpPr>
        <p:grpSp>
          <p:nvGrpSpPr>
            <p:cNvPr id="3352" name="Group 776"/>
            <p:cNvGrpSpPr>
              <a:grpSpLocks/>
            </p:cNvGrpSpPr>
            <p:nvPr/>
          </p:nvGrpSpPr>
          <p:grpSpPr bwMode="auto">
            <a:xfrm>
              <a:off x="787400" y="4432300"/>
              <a:ext cx="590550" cy="1447800"/>
              <a:chOff x="288" y="4320"/>
              <a:chExt cx="372" cy="912"/>
            </a:xfrm>
          </p:grpSpPr>
          <p:sp>
            <p:nvSpPr>
              <p:cNvPr id="3354" name="Text Box 777"/>
              <p:cNvSpPr txBox="1">
                <a:spLocks noChangeArrowheads="1"/>
              </p:cNvSpPr>
              <p:nvPr/>
            </p:nvSpPr>
            <p:spPr bwMode="auto">
              <a:xfrm>
                <a:off x="300" y="4944"/>
                <a:ext cx="25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8288" tIns="18288" rIns="18288" bIns="1828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900" b="1"/>
                  <a:t>Out &amp; Back Target</a:t>
                </a:r>
              </a:p>
            </p:txBody>
          </p:sp>
          <p:grpSp>
            <p:nvGrpSpPr>
              <p:cNvPr id="3355" name="Group 778"/>
              <p:cNvGrpSpPr>
                <a:grpSpLocks/>
              </p:cNvGrpSpPr>
              <p:nvPr/>
            </p:nvGrpSpPr>
            <p:grpSpPr bwMode="auto">
              <a:xfrm>
                <a:off x="288" y="4320"/>
                <a:ext cx="372" cy="622"/>
                <a:chOff x="942" y="3219"/>
                <a:chExt cx="372" cy="622"/>
              </a:xfrm>
            </p:grpSpPr>
            <p:grpSp>
              <p:nvGrpSpPr>
                <p:cNvPr id="3356" name="Group 779"/>
                <p:cNvGrpSpPr>
                  <a:grpSpLocks/>
                </p:cNvGrpSpPr>
                <p:nvPr/>
              </p:nvGrpSpPr>
              <p:grpSpPr bwMode="auto">
                <a:xfrm>
                  <a:off x="942" y="3219"/>
                  <a:ext cx="372" cy="585"/>
                  <a:chOff x="768" y="3543"/>
                  <a:chExt cx="372" cy="585"/>
                </a:xfrm>
              </p:grpSpPr>
              <p:grpSp>
                <p:nvGrpSpPr>
                  <p:cNvPr id="3361" name="Group 780"/>
                  <p:cNvGrpSpPr>
                    <a:grpSpLocks/>
                  </p:cNvGrpSpPr>
                  <p:nvPr/>
                </p:nvGrpSpPr>
                <p:grpSpPr bwMode="auto">
                  <a:xfrm>
                    <a:off x="768" y="3552"/>
                    <a:ext cx="210" cy="576"/>
                    <a:chOff x="768" y="3552"/>
                    <a:chExt cx="210" cy="576"/>
                  </a:xfrm>
                </p:grpSpPr>
                <p:grpSp>
                  <p:nvGrpSpPr>
                    <p:cNvPr id="3363" name="Group 781"/>
                    <p:cNvGrpSpPr>
                      <a:grpSpLocks/>
                    </p:cNvGrpSpPr>
                    <p:nvPr/>
                  </p:nvGrpSpPr>
                  <p:grpSpPr bwMode="auto">
                    <a:xfrm flipH="1">
                      <a:off x="768" y="3829"/>
                      <a:ext cx="210" cy="299"/>
                      <a:chOff x="3273" y="4117"/>
                      <a:chExt cx="210" cy="299"/>
                    </a:xfrm>
                  </p:grpSpPr>
                  <p:sp>
                    <p:nvSpPr>
                      <p:cNvPr id="3365" name="Freeform 78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273" y="4281"/>
                        <a:ext cx="210" cy="135"/>
                      </a:xfrm>
                      <a:custGeom>
                        <a:avLst/>
                        <a:gdLst>
                          <a:gd name="T0" fmla="*/ 66 w 210"/>
                          <a:gd name="T1" fmla="*/ 0 h 135"/>
                          <a:gd name="T2" fmla="*/ 210 w 210"/>
                          <a:gd name="T3" fmla="*/ 54 h 135"/>
                          <a:gd name="T4" fmla="*/ 132 w 210"/>
                          <a:gd name="T5" fmla="*/ 135 h 135"/>
                          <a:gd name="T6" fmla="*/ 0 w 210"/>
                          <a:gd name="T7" fmla="*/ 63 h 135"/>
                          <a:gd name="T8" fmla="*/ 66 w 210"/>
                          <a:gd name="T9" fmla="*/ 0 h 135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210"/>
                          <a:gd name="T16" fmla="*/ 0 h 135"/>
                          <a:gd name="T17" fmla="*/ 210 w 210"/>
                          <a:gd name="T18" fmla="*/ 135 h 135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210" h="135">
                            <a:moveTo>
                              <a:pt x="66" y="0"/>
                            </a:moveTo>
                            <a:lnTo>
                              <a:pt x="210" y="54"/>
                            </a:lnTo>
                            <a:lnTo>
                              <a:pt x="132" y="135"/>
                            </a:lnTo>
                            <a:lnTo>
                              <a:pt x="0" y="63"/>
                            </a:lnTo>
                            <a:lnTo>
                              <a:pt x="66" y="0"/>
                            </a:lnTo>
                            <a:close/>
                          </a:path>
                        </a:pathLst>
                      </a:custGeom>
                      <a:solidFill>
                        <a:schemeClr val="bg2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366" name="Line 783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3385" y="4117"/>
                        <a:ext cx="0" cy="241"/>
                      </a:xfrm>
                      <a:prstGeom prst="line">
                        <a:avLst/>
                      </a:prstGeom>
                      <a:noFill/>
                      <a:ln w="571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3364" name="Freeform 784"/>
                    <p:cNvSpPr>
                      <a:spLocks/>
                    </p:cNvSpPr>
                    <p:nvPr/>
                  </p:nvSpPr>
                  <p:spPr bwMode="auto">
                    <a:xfrm>
                      <a:off x="803" y="3552"/>
                      <a:ext cx="136" cy="354"/>
                    </a:xfrm>
                    <a:custGeom>
                      <a:avLst/>
                      <a:gdLst>
                        <a:gd name="T0" fmla="*/ 2 w 173"/>
                        <a:gd name="T1" fmla="*/ 8 h 375"/>
                        <a:gd name="T2" fmla="*/ 2 w 173"/>
                        <a:gd name="T3" fmla="*/ 0 h 375"/>
                        <a:gd name="T4" fmla="*/ 2 w 173"/>
                        <a:gd name="T5" fmla="*/ 17 h 375"/>
                        <a:gd name="T6" fmla="*/ 2 w 173"/>
                        <a:gd name="T7" fmla="*/ 18 h 375"/>
                        <a:gd name="T8" fmla="*/ 2 w 173"/>
                        <a:gd name="T9" fmla="*/ 22 h 375"/>
                        <a:gd name="T10" fmla="*/ 2 w 173"/>
                        <a:gd name="T11" fmla="*/ 66 h 375"/>
                        <a:gd name="T12" fmla="*/ 2 w 173"/>
                        <a:gd name="T13" fmla="*/ 82 h 375"/>
                        <a:gd name="T14" fmla="*/ 2 w 173"/>
                        <a:gd name="T15" fmla="*/ 89 h 375"/>
                        <a:gd name="T16" fmla="*/ 0 w 173"/>
                        <a:gd name="T17" fmla="*/ 75 h 375"/>
                        <a:gd name="T18" fmla="*/ 0 w 173"/>
                        <a:gd name="T19" fmla="*/ 30 h 375"/>
                        <a:gd name="T20" fmla="*/ 2 w 173"/>
                        <a:gd name="T21" fmla="*/ 23 h 375"/>
                        <a:gd name="T22" fmla="*/ 2 w 173"/>
                        <a:gd name="T23" fmla="*/ 21 h 375"/>
                        <a:gd name="T24" fmla="*/ 2 w 173"/>
                        <a:gd name="T25" fmla="*/ 8 h 375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173"/>
                        <a:gd name="T40" fmla="*/ 0 h 375"/>
                        <a:gd name="T41" fmla="*/ 173 w 173"/>
                        <a:gd name="T42" fmla="*/ 375 h 375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173" h="375">
                          <a:moveTo>
                            <a:pt x="63" y="15"/>
                          </a:moveTo>
                          <a:lnTo>
                            <a:pt x="126" y="0"/>
                          </a:lnTo>
                          <a:lnTo>
                            <a:pt x="126" y="67"/>
                          </a:lnTo>
                          <a:lnTo>
                            <a:pt x="151" y="71"/>
                          </a:lnTo>
                          <a:lnTo>
                            <a:pt x="173" y="88"/>
                          </a:lnTo>
                          <a:lnTo>
                            <a:pt x="173" y="279"/>
                          </a:lnTo>
                          <a:lnTo>
                            <a:pt x="148" y="343"/>
                          </a:lnTo>
                          <a:lnTo>
                            <a:pt x="40" y="375"/>
                          </a:lnTo>
                          <a:lnTo>
                            <a:pt x="0" y="318"/>
                          </a:lnTo>
                          <a:lnTo>
                            <a:pt x="0" y="127"/>
                          </a:lnTo>
                          <a:lnTo>
                            <a:pt x="29" y="96"/>
                          </a:lnTo>
                          <a:lnTo>
                            <a:pt x="61" y="85"/>
                          </a:lnTo>
                          <a:lnTo>
                            <a:pt x="62" y="15"/>
                          </a:lnTo>
                        </a:path>
                      </a:pathLst>
                    </a:custGeom>
                    <a:solidFill>
                      <a:srgbClr val="FFD2A5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362" name="Freeform 785"/>
                  <p:cNvSpPr>
                    <a:spLocks/>
                  </p:cNvSpPr>
                  <p:nvPr/>
                </p:nvSpPr>
                <p:spPr bwMode="auto">
                  <a:xfrm>
                    <a:off x="912" y="3543"/>
                    <a:ext cx="228" cy="249"/>
                  </a:xfrm>
                  <a:custGeom>
                    <a:avLst/>
                    <a:gdLst>
                      <a:gd name="T0" fmla="*/ 0 w 228"/>
                      <a:gd name="T1" fmla="*/ 12 h 249"/>
                      <a:gd name="T2" fmla="*/ 168 w 228"/>
                      <a:gd name="T3" fmla="*/ 39 h 249"/>
                      <a:gd name="T4" fmla="*/ 192 w 228"/>
                      <a:gd name="T5" fmla="*/ 249 h 249"/>
                      <a:gd name="T6" fmla="*/ 0 60000 65536"/>
                      <a:gd name="T7" fmla="*/ 0 60000 65536"/>
                      <a:gd name="T8" fmla="*/ 0 60000 65536"/>
                      <a:gd name="T9" fmla="*/ 0 w 228"/>
                      <a:gd name="T10" fmla="*/ 0 h 249"/>
                      <a:gd name="T11" fmla="*/ 228 w 228"/>
                      <a:gd name="T12" fmla="*/ 249 h 249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28" h="249">
                        <a:moveTo>
                          <a:pt x="0" y="12"/>
                        </a:moveTo>
                        <a:cubicBezTo>
                          <a:pt x="28" y="17"/>
                          <a:pt x="136" y="0"/>
                          <a:pt x="168" y="39"/>
                        </a:cubicBezTo>
                        <a:cubicBezTo>
                          <a:pt x="228" y="102"/>
                          <a:pt x="187" y="205"/>
                          <a:pt x="192" y="249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 type="stealth" w="med" len="med"/>
                    <a:tailEnd type="stealth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357" name="Group 787"/>
                <p:cNvGrpSpPr>
                  <a:grpSpLocks/>
                </p:cNvGrpSpPr>
                <p:nvPr/>
              </p:nvGrpSpPr>
              <p:grpSpPr bwMode="auto">
                <a:xfrm flipH="1">
                  <a:off x="960" y="3300"/>
                  <a:ext cx="140" cy="541"/>
                  <a:chOff x="366" y="1371"/>
                  <a:chExt cx="140" cy="541"/>
                </a:xfrm>
              </p:grpSpPr>
              <p:sp>
                <p:nvSpPr>
                  <p:cNvPr id="3358" name="Line 78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2" y="1664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59" name="Line 78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3" y="1626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60" name="Freeform 790"/>
                  <p:cNvSpPr>
                    <a:spLocks/>
                  </p:cNvSpPr>
                  <p:nvPr/>
                </p:nvSpPr>
                <p:spPr bwMode="auto">
                  <a:xfrm flipH="1">
                    <a:off x="366" y="1371"/>
                    <a:ext cx="140" cy="364"/>
                  </a:xfrm>
                  <a:custGeom>
                    <a:avLst/>
                    <a:gdLst>
                      <a:gd name="T0" fmla="*/ 2 w 173"/>
                      <a:gd name="T1" fmla="*/ 15 h 375"/>
                      <a:gd name="T2" fmla="*/ 2 w 173"/>
                      <a:gd name="T3" fmla="*/ 0 h 375"/>
                      <a:gd name="T4" fmla="*/ 2 w 173"/>
                      <a:gd name="T5" fmla="*/ 34 h 375"/>
                      <a:gd name="T6" fmla="*/ 2 w 173"/>
                      <a:gd name="T7" fmla="*/ 36 h 375"/>
                      <a:gd name="T8" fmla="*/ 2 w 173"/>
                      <a:gd name="T9" fmla="*/ 44 h 375"/>
                      <a:gd name="T10" fmla="*/ 2 w 173"/>
                      <a:gd name="T11" fmla="*/ 133 h 375"/>
                      <a:gd name="T12" fmla="*/ 2 w 173"/>
                      <a:gd name="T13" fmla="*/ 164 h 375"/>
                      <a:gd name="T14" fmla="*/ 2 w 173"/>
                      <a:gd name="T15" fmla="*/ 179 h 375"/>
                      <a:gd name="T16" fmla="*/ 0 w 173"/>
                      <a:gd name="T17" fmla="*/ 150 h 375"/>
                      <a:gd name="T18" fmla="*/ 0 w 173"/>
                      <a:gd name="T19" fmla="*/ 61 h 375"/>
                      <a:gd name="T20" fmla="*/ 2 w 173"/>
                      <a:gd name="T21" fmla="*/ 46 h 375"/>
                      <a:gd name="T22" fmla="*/ 2 w 173"/>
                      <a:gd name="T23" fmla="*/ 43 h 375"/>
                      <a:gd name="T24" fmla="*/ 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998" name="Freeform 997"/>
            <p:cNvSpPr/>
            <p:nvPr/>
          </p:nvSpPr>
          <p:spPr>
            <a:xfrm>
              <a:off x="838200" y="4751388"/>
              <a:ext cx="182563" cy="198437"/>
            </a:xfrm>
            <a:custGeom>
              <a:avLst/>
              <a:gdLst>
                <a:gd name="connsiteX0" fmla="*/ 35719 w 182723"/>
                <a:gd name="connsiteY0" fmla="*/ 186331 h 198708"/>
                <a:gd name="connsiteX1" fmla="*/ 28575 w 182723"/>
                <a:gd name="connsiteY1" fmla="*/ 174425 h 198708"/>
                <a:gd name="connsiteX2" fmla="*/ 30956 w 182723"/>
                <a:gd name="connsiteY2" fmla="*/ 150612 h 198708"/>
                <a:gd name="connsiteX3" fmla="*/ 28575 w 182723"/>
                <a:gd name="connsiteY3" fmla="*/ 133943 h 198708"/>
                <a:gd name="connsiteX4" fmla="*/ 21431 w 182723"/>
                <a:gd name="connsiteY4" fmla="*/ 107750 h 198708"/>
                <a:gd name="connsiteX5" fmla="*/ 14287 w 182723"/>
                <a:gd name="connsiteY5" fmla="*/ 102987 h 198708"/>
                <a:gd name="connsiteX6" fmla="*/ 9525 w 182723"/>
                <a:gd name="connsiteY6" fmla="*/ 95843 h 198708"/>
                <a:gd name="connsiteX7" fmla="*/ 4762 w 182723"/>
                <a:gd name="connsiteY7" fmla="*/ 72031 h 198708"/>
                <a:gd name="connsiteX8" fmla="*/ 0 w 182723"/>
                <a:gd name="connsiteY8" fmla="*/ 64887 h 198708"/>
                <a:gd name="connsiteX9" fmla="*/ 11906 w 182723"/>
                <a:gd name="connsiteY9" fmla="*/ 57743 h 198708"/>
                <a:gd name="connsiteX10" fmla="*/ 16669 w 182723"/>
                <a:gd name="connsiteY10" fmla="*/ 72031 h 198708"/>
                <a:gd name="connsiteX11" fmla="*/ 26194 w 182723"/>
                <a:gd name="connsiteY11" fmla="*/ 86318 h 198708"/>
                <a:gd name="connsiteX12" fmla="*/ 26194 w 182723"/>
                <a:gd name="connsiteY12" fmla="*/ 86318 h 198708"/>
                <a:gd name="connsiteX13" fmla="*/ 33337 w 182723"/>
                <a:gd name="connsiteY13" fmla="*/ 93462 h 198708"/>
                <a:gd name="connsiteX14" fmla="*/ 47625 w 182723"/>
                <a:gd name="connsiteY14" fmla="*/ 98225 h 198708"/>
                <a:gd name="connsiteX15" fmla="*/ 50006 w 182723"/>
                <a:gd name="connsiteY15" fmla="*/ 91081 h 198708"/>
                <a:gd name="connsiteX16" fmla="*/ 45244 w 182723"/>
                <a:gd name="connsiteY16" fmla="*/ 55362 h 198708"/>
                <a:gd name="connsiteX17" fmla="*/ 42862 w 182723"/>
                <a:gd name="connsiteY17" fmla="*/ 24406 h 198708"/>
                <a:gd name="connsiteX18" fmla="*/ 45244 w 182723"/>
                <a:gd name="connsiteY18" fmla="*/ 10118 h 198708"/>
                <a:gd name="connsiteX19" fmla="*/ 52387 w 182723"/>
                <a:gd name="connsiteY19" fmla="*/ 12500 h 198708"/>
                <a:gd name="connsiteX20" fmla="*/ 57150 w 182723"/>
                <a:gd name="connsiteY20" fmla="*/ 26787 h 198708"/>
                <a:gd name="connsiteX21" fmla="*/ 61912 w 182723"/>
                <a:gd name="connsiteY21" fmla="*/ 91081 h 198708"/>
                <a:gd name="connsiteX22" fmla="*/ 66675 w 182723"/>
                <a:gd name="connsiteY22" fmla="*/ 83937 h 198708"/>
                <a:gd name="connsiteX23" fmla="*/ 71437 w 182723"/>
                <a:gd name="connsiteY23" fmla="*/ 69650 h 198708"/>
                <a:gd name="connsiteX24" fmla="*/ 73819 w 182723"/>
                <a:gd name="connsiteY24" fmla="*/ 52981 h 198708"/>
                <a:gd name="connsiteX25" fmla="*/ 76200 w 182723"/>
                <a:gd name="connsiteY25" fmla="*/ 24406 h 198708"/>
                <a:gd name="connsiteX26" fmla="*/ 83344 w 182723"/>
                <a:gd name="connsiteY26" fmla="*/ 5356 h 198708"/>
                <a:gd name="connsiteX27" fmla="*/ 90487 w 182723"/>
                <a:gd name="connsiteY27" fmla="*/ 2975 h 198708"/>
                <a:gd name="connsiteX28" fmla="*/ 90487 w 182723"/>
                <a:gd name="connsiteY28" fmla="*/ 48218 h 198708"/>
                <a:gd name="connsiteX29" fmla="*/ 92869 w 182723"/>
                <a:gd name="connsiteY29" fmla="*/ 79175 h 198708"/>
                <a:gd name="connsiteX30" fmla="*/ 100012 w 182723"/>
                <a:gd name="connsiteY30" fmla="*/ 76793 h 198708"/>
                <a:gd name="connsiteX31" fmla="*/ 104775 w 182723"/>
                <a:gd name="connsiteY31" fmla="*/ 69650 h 198708"/>
                <a:gd name="connsiteX32" fmla="*/ 109537 w 182723"/>
                <a:gd name="connsiteY32" fmla="*/ 55362 h 198708"/>
                <a:gd name="connsiteX33" fmla="*/ 114300 w 182723"/>
                <a:gd name="connsiteY33" fmla="*/ 41075 h 198708"/>
                <a:gd name="connsiteX34" fmla="*/ 116681 w 182723"/>
                <a:gd name="connsiteY34" fmla="*/ 33931 h 198708"/>
                <a:gd name="connsiteX35" fmla="*/ 121444 w 182723"/>
                <a:gd name="connsiteY35" fmla="*/ 26787 h 198708"/>
                <a:gd name="connsiteX36" fmla="*/ 135731 w 182723"/>
                <a:gd name="connsiteY36" fmla="*/ 22025 h 198708"/>
                <a:gd name="connsiteX37" fmla="*/ 135731 w 182723"/>
                <a:gd name="connsiteY37" fmla="*/ 45837 h 198708"/>
                <a:gd name="connsiteX38" fmla="*/ 128587 w 182723"/>
                <a:gd name="connsiteY38" fmla="*/ 72031 h 198708"/>
                <a:gd name="connsiteX39" fmla="*/ 123825 w 182723"/>
                <a:gd name="connsiteY39" fmla="*/ 79175 h 198708"/>
                <a:gd name="connsiteX40" fmla="*/ 116681 w 182723"/>
                <a:gd name="connsiteY40" fmla="*/ 93462 h 198708"/>
                <a:gd name="connsiteX41" fmla="*/ 111919 w 182723"/>
                <a:gd name="connsiteY41" fmla="*/ 114893 h 198708"/>
                <a:gd name="connsiteX42" fmla="*/ 114300 w 182723"/>
                <a:gd name="connsiteY42" fmla="*/ 129181 h 198708"/>
                <a:gd name="connsiteX43" fmla="*/ 128587 w 182723"/>
                <a:gd name="connsiteY43" fmla="*/ 133943 h 198708"/>
                <a:gd name="connsiteX44" fmla="*/ 147637 w 182723"/>
                <a:gd name="connsiteY44" fmla="*/ 131562 h 198708"/>
                <a:gd name="connsiteX45" fmla="*/ 150019 w 182723"/>
                <a:gd name="connsiteY45" fmla="*/ 124418 h 198708"/>
                <a:gd name="connsiteX46" fmla="*/ 164306 w 182723"/>
                <a:gd name="connsiteY46" fmla="*/ 119656 h 198708"/>
                <a:gd name="connsiteX47" fmla="*/ 171450 w 182723"/>
                <a:gd name="connsiteY47" fmla="*/ 117275 h 198708"/>
                <a:gd name="connsiteX48" fmla="*/ 178594 w 182723"/>
                <a:gd name="connsiteY48" fmla="*/ 119656 h 198708"/>
                <a:gd name="connsiteX49" fmla="*/ 169069 w 182723"/>
                <a:gd name="connsiteY49" fmla="*/ 136325 h 198708"/>
                <a:gd name="connsiteX50" fmla="*/ 164306 w 182723"/>
                <a:gd name="connsiteY50" fmla="*/ 143468 h 198708"/>
                <a:gd name="connsiteX51" fmla="*/ 150019 w 182723"/>
                <a:gd name="connsiteY51" fmla="*/ 152993 h 198708"/>
                <a:gd name="connsiteX52" fmla="*/ 133350 w 182723"/>
                <a:gd name="connsiteY52" fmla="*/ 172043 h 198708"/>
                <a:gd name="connsiteX53" fmla="*/ 116681 w 182723"/>
                <a:gd name="connsiteY53" fmla="*/ 188712 h 198708"/>
                <a:gd name="connsiteX54" fmla="*/ 109537 w 182723"/>
                <a:gd name="connsiteY54" fmla="*/ 193475 h 198708"/>
                <a:gd name="connsiteX55" fmla="*/ 40481 w 182723"/>
                <a:gd name="connsiteY55" fmla="*/ 193475 h 198708"/>
                <a:gd name="connsiteX56" fmla="*/ 38100 w 182723"/>
                <a:gd name="connsiteY56" fmla="*/ 186331 h 198708"/>
                <a:gd name="connsiteX57" fmla="*/ 30956 w 182723"/>
                <a:gd name="connsiteY57" fmla="*/ 183950 h 198708"/>
                <a:gd name="connsiteX58" fmla="*/ 28575 w 182723"/>
                <a:gd name="connsiteY58" fmla="*/ 172043 h 198708"/>
                <a:gd name="connsiteX59" fmla="*/ 21431 w 182723"/>
                <a:gd name="connsiteY59" fmla="*/ 167281 h 198708"/>
                <a:gd name="connsiteX60" fmla="*/ 35719 w 182723"/>
                <a:gd name="connsiteY60" fmla="*/ 186331 h 198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82723" h="198708">
                  <a:moveTo>
                    <a:pt x="35719" y="186331"/>
                  </a:moveTo>
                  <a:cubicBezTo>
                    <a:pt x="36910" y="187522"/>
                    <a:pt x="29187" y="179013"/>
                    <a:pt x="28575" y="174425"/>
                  </a:cubicBezTo>
                  <a:cubicBezTo>
                    <a:pt x="27521" y="166518"/>
                    <a:pt x="30956" y="158589"/>
                    <a:pt x="30956" y="150612"/>
                  </a:cubicBezTo>
                  <a:cubicBezTo>
                    <a:pt x="30956" y="144999"/>
                    <a:pt x="29317" y="139507"/>
                    <a:pt x="28575" y="133943"/>
                  </a:cubicBezTo>
                  <a:cubicBezTo>
                    <a:pt x="27058" y="122562"/>
                    <a:pt x="29199" y="115518"/>
                    <a:pt x="21431" y="107750"/>
                  </a:cubicBezTo>
                  <a:cubicBezTo>
                    <a:pt x="19407" y="105726"/>
                    <a:pt x="16668" y="104575"/>
                    <a:pt x="14287" y="102987"/>
                  </a:cubicBezTo>
                  <a:cubicBezTo>
                    <a:pt x="12700" y="100606"/>
                    <a:pt x="10430" y="98558"/>
                    <a:pt x="9525" y="95843"/>
                  </a:cubicBezTo>
                  <a:cubicBezTo>
                    <a:pt x="6565" y="86962"/>
                    <a:pt x="8343" y="80387"/>
                    <a:pt x="4762" y="72031"/>
                  </a:cubicBezTo>
                  <a:cubicBezTo>
                    <a:pt x="3635" y="69401"/>
                    <a:pt x="1587" y="67268"/>
                    <a:pt x="0" y="64887"/>
                  </a:cubicBezTo>
                  <a:cubicBezTo>
                    <a:pt x="922" y="61200"/>
                    <a:pt x="1459" y="45555"/>
                    <a:pt x="11906" y="57743"/>
                  </a:cubicBezTo>
                  <a:cubicBezTo>
                    <a:pt x="15173" y="61555"/>
                    <a:pt x="13884" y="67854"/>
                    <a:pt x="16669" y="72031"/>
                  </a:cubicBezTo>
                  <a:lnTo>
                    <a:pt x="26194" y="86318"/>
                  </a:lnTo>
                  <a:lnTo>
                    <a:pt x="26194" y="86318"/>
                  </a:lnTo>
                  <a:cubicBezTo>
                    <a:pt x="28575" y="88699"/>
                    <a:pt x="30393" y="91827"/>
                    <a:pt x="33337" y="93462"/>
                  </a:cubicBezTo>
                  <a:cubicBezTo>
                    <a:pt x="37725" y="95900"/>
                    <a:pt x="47625" y="98225"/>
                    <a:pt x="47625" y="98225"/>
                  </a:cubicBezTo>
                  <a:cubicBezTo>
                    <a:pt x="48419" y="95844"/>
                    <a:pt x="50006" y="93591"/>
                    <a:pt x="50006" y="91081"/>
                  </a:cubicBezTo>
                  <a:cubicBezTo>
                    <a:pt x="50006" y="67774"/>
                    <a:pt x="49967" y="69533"/>
                    <a:pt x="45244" y="55362"/>
                  </a:cubicBezTo>
                  <a:cubicBezTo>
                    <a:pt x="44450" y="45043"/>
                    <a:pt x="42862" y="34755"/>
                    <a:pt x="42862" y="24406"/>
                  </a:cubicBezTo>
                  <a:cubicBezTo>
                    <a:pt x="42862" y="19578"/>
                    <a:pt x="42228" y="13888"/>
                    <a:pt x="45244" y="10118"/>
                  </a:cubicBezTo>
                  <a:cubicBezTo>
                    <a:pt x="46812" y="8158"/>
                    <a:pt x="50006" y="11706"/>
                    <a:pt x="52387" y="12500"/>
                  </a:cubicBezTo>
                  <a:cubicBezTo>
                    <a:pt x="53975" y="17262"/>
                    <a:pt x="56911" y="21773"/>
                    <a:pt x="57150" y="26787"/>
                  </a:cubicBezTo>
                  <a:cubicBezTo>
                    <a:pt x="59761" y="81616"/>
                    <a:pt x="56788" y="60332"/>
                    <a:pt x="61912" y="91081"/>
                  </a:cubicBezTo>
                  <a:cubicBezTo>
                    <a:pt x="63500" y="88700"/>
                    <a:pt x="65513" y="86552"/>
                    <a:pt x="66675" y="83937"/>
                  </a:cubicBezTo>
                  <a:cubicBezTo>
                    <a:pt x="68714" y="79350"/>
                    <a:pt x="71437" y="69650"/>
                    <a:pt x="71437" y="69650"/>
                  </a:cubicBezTo>
                  <a:cubicBezTo>
                    <a:pt x="72231" y="64094"/>
                    <a:pt x="73231" y="58563"/>
                    <a:pt x="73819" y="52981"/>
                  </a:cubicBezTo>
                  <a:cubicBezTo>
                    <a:pt x="74820" y="43476"/>
                    <a:pt x="75083" y="33899"/>
                    <a:pt x="76200" y="24406"/>
                  </a:cubicBezTo>
                  <a:cubicBezTo>
                    <a:pt x="76904" y="18420"/>
                    <a:pt x="77919" y="9696"/>
                    <a:pt x="83344" y="5356"/>
                  </a:cubicBezTo>
                  <a:cubicBezTo>
                    <a:pt x="85304" y="3788"/>
                    <a:pt x="88106" y="3769"/>
                    <a:pt x="90487" y="2975"/>
                  </a:cubicBezTo>
                  <a:cubicBezTo>
                    <a:pt x="97395" y="23691"/>
                    <a:pt x="90487" y="0"/>
                    <a:pt x="90487" y="48218"/>
                  </a:cubicBezTo>
                  <a:cubicBezTo>
                    <a:pt x="90487" y="58568"/>
                    <a:pt x="92075" y="68856"/>
                    <a:pt x="92869" y="79175"/>
                  </a:cubicBezTo>
                  <a:cubicBezTo>
                    <a:pt x="95250" y="78381"/>
                    <a:pt x="98052" y="78361"/>
                    <a:pt x="100012" y="76793"/>
                  </a:cubicBezTo>
                  <a:cubicBezTo>
                    <a:pt x="102247" y="75005"/>
                    <a:pt x="103613" y="72265"/>
                    <a:pt x="104775" y="69650"/>
                  </a:cubicBezTo>
                  <a:cubicBezTo>
                    <a:pt x="106814" y="65062"/>
                    <a:pt x="107949" y="60125"/>
                    <a:pt x="109537" y="55362"/>
                  </a:cubicBezTo>
                  <a:lnTo>
                    <a:pt x="114300" y="41075"/>
                  </a:lnTo>
                  <a:cubicBezTo>
                    <a:pt x="115094" y="38694"/>
                    <a:pt x="115289" y="36019"/>
                    <a:pt x="116681" y="33931"/>
                  </a:cubicBezTo>
                  <a:cubicBezTo>
                    <a:pt x="118269" y="31550"/>
                    <a:pt x="119017" y="28304"/>
                    <a:pt x="121444" y="26787"/>
                  </a:cubicBezTo>
                  <a:cubicBezTo>
                    <a:pt x="125701" y="24126"/>
                    <a:pt x="135731" y="22025"/>
                    <a:pt x="135731" y="22025"/>
                  </a:cubicBezTo>
                  <a:cubicBezTo>
                    <a:pt x="139751" y="34085"/>
                    <a:pt x="138771" y="27596"/>
                    <a:pt x="135731" y="45837"/>
                  </a:cubicBezTo>
                  <a:cubicBezTo>
                    <a:pt x="134737" y="51803"/>
                    <a:pt x="131689" y="67378"/>
                    <a:pt x="128587" y="72031"/>
                  </a:cubicBezTo>
                  <a:cubicBezTo>
                    <a:pt x="127000" y="74412"/>
                    <a:pt x="125105" y="76615"/>
                    <a:pt x="123825" y="79175"/>
                  </a:cubicBezTo>
                  <a:cubicBezTo>
                    <a:pt x="113971" y="98884"/>
                    <a:pt x="130326" y="72996"/>
                    <a:pt x="116681" y="93462"/>
                  </a:cubicBezTo>
                  <a:cubicBezTo>
                    <a:pt x="115763" y="97135"/>
                    <a:pt x="111919" y="111870"/>
                    <a:pt x="111919" y="114893"/>
                  </a:cubicBezTo>
                  <a:cubicBezTo>
                    <a:pt x="111919" y="119721"/>
                    <a:pt x="111121" y="125547"/>
                    <a:pt x="114300" y="129181"/>
                  </a:cubicBezTo>
                  <a:cubicBezTo>
                    <a:pt x="117606" y="132959"/>
                    <a:pt x="128587" y="133943"/>
                    <a:pt x="128587" y="133943"/>
                  </a:cubicBezTo>
                  <a:cubicBezTo>
                    <a:pt x="134937" y="133149"/>
                    <a:pt x="141789" y="134161"/>
                    <a:pt x="147637" y="131562"/>
                  </a:cubicBezTo>
                  <a:cubicBezTo>
                    <a:pt x="149931" y="130543"/>
                    <a:pt x="147976" y="125877"/>
                    <a:pt x="150019" y="124418"/>
                  </a:cubicBezTo>
                  <a:cubicBezTo>
                    <a:pt x="154104" y="121500"/>
                    <a:pt x="159544" y="121243"/>
                    <a:pt x="164306" y="119656"/>
                  </a:cubicBezTo>
                  <a:lnTo>
                    <a:pt x="171450" y="117275"/>
                  </a:lnTo>
                  <a:cubicBezTo>
                    <a:pt x="173831" y="118069"/>
                    <a:pt x="177904" y="117242"/>
                    <a:pt x="178594" y="119656"/>
                  </a:cubicBezTo>
                  <a:cubicBezTo>
                    <a:pt x="182723" y="134110"/>
                    <a:pt x="177193" y="133616"/>
                    <a:pt x="169069" y="136325"/>
                  </a:cubicBezTo>
                  <a:cubicBezTo>
                    <a:pt x="167481" y="138706"/>
                    <a:pt x="166460" y="141584"/>
                    <a:pt x="164306" y="143468"/>
                  </a:cubicBezTo>
                  <a:cubicBezTo>
                    <a:pt x="159998" y="147237"/>
                    <a:pt x="150019" y="152993"/>
                    <a:pt x="150019" y="152993"/>
                  </a:cubicBezTo>
                  <a:cubicBezTo>
                    <a:pt x="138907" y="169662"/>
                    <a:pt x="145257" y="164106"/>
                    <a:pt x="133350" y="172043"/>
                  </a:cubicBezTo>
                  <a:cubicBezTo>
                    <a:pt x="122433" y="188420"/>
                    <a:pt x="129255" y="184521"/>
                    <a:pt x="116681" y="188712"/>
                  </a:cubicBezTo>
                  <a:cubicBezTo>
                    <a:pt x="114300" y="190300"/>
                    <a:pt x="112298" y="192722"/>
                    <a:pt x="109537" y="193475"/>
                  </a:cubicBezTo>
                  <a:cubicBezTo>
                    <a:pt x="90351" y="198708"/>
                    <a:pt x="54053" y="194121"/>
                    <a:pt x="40481" y="193475"/>
                  </a:cubicBezTo>
                  <a:cubicBezTo>
                    <a:pt x="39687" y="191094"/>
                    <a:pt x="39875" y="188106"/>
                    <a:pt x="38100" y="186331"/>
                  </a:cubicBezTo>
                  <a:cubicBezTo>
                    <a:pt x="36325" y="184556"/>
                    <a:pt x="32348" y="186039"/>
                    <a:pt x="30956" y="183950"/>
                  </a:cubicBezTo>
                  <a:cubicBezTo>
                    <a:pt x="28711" y="180582"/>
                    <a:pt x="30583" y="175557"/>
                    <a:pt x="28575" y="172043"/>
                  </a:cubicBezTo>
                  <a:cubicBezTo>
                    <a:pt x="27155" y="169558"/>
                    <a:pt x="23991" y="168561"/>
                    <a:pt x="21431" y="167281"/>
                  </a:cubicBezTo>
                  <a:cubicBezTo>
                    <a:pt x="19186" y="166159"/>
                    <a:pt x="34528" y="185140"/>
                    <a:pt x="35719" y="18633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3199" name="Group 1015"/>
          <p:cNvGrpSpPr>
            <a:grpSpLocks/>
          </p:cNvGrpSpPr>
          <p:nvPr/>
        </p:nvGrpSpPr>
        <p:grpSpPr bwMode="auto">
          <a:xfrm>
            <a:off x="1346200" y="4445000"/>
            <a:ext cx="698500" cy="1084263"/>
            <a:chOff x="1346200" y="4445000"/>
            <a:chExt cx="698500" cy="1084263"/>
          </a:xfrm>
        </p:grpSpPr>
        <p:grpSp>
          <p:nvGrpSpPr>
            <p:cNvPr id="3335" name="Group 598"/>
            <p:cNvGrpSpPr>
              <a:grpSpLocks/>
            </p:cNvGrpSpPr>
            <p:nvPr/>
          </p:nvGrpSpPr>
          <p:grpSpPr bwMode="auto">
            <a:xfrm flipH="1">
              <a:off x="1346200" y="4445000"/>
              <a:ext cx="698500" cy="1084263"/>
              <a:chOff x="1296" y="2880"/>
              <a:chExt cx="440" cy="683"/>
            </a:xfrm>
          </p:grpSpPr>
          <p:grpSp>
            <p:nvGrpSpPr>
              <p:cNvPr id="3337" name="Group 599"/>
              <p:cNvGrpSpPr>
                <a:grpSpLocks/>
              </p:cNvGrpSpPr>
              <p:nvPr/>
            </p:nvGrpSpPr>
            <p:grpSpPr bwMode="auto">
              <a:xfrm>
                <a:off x="1344" y="2880"/>
                <a:ext cx="392" cy="576"/>
                <a:chOff x="1344" y="2880"/>
                <a:chExt cx="392" cy="576"/>
              </a:xfrm>
            </p:grpSpPr>
            <p:grpSp>
              <p:nvGrpSpPr>
                <p:cNvPr id="3339" name="Group 600"/>
                <p:cNvGrpSpPr>
                  <a:grpSpLocks/>
                </p:cNvGrpSpPr>
                <p:nvPr/>
              </p:nvGrpSpPr>
              <p:grpSpPr bwMode="auto">
                <a:xfrm>
                  <a:off x="1360" y="3055"/>
                  <a:ext cx="376" cy="401"/>
                  <a:chOff x="576" y="3156"/>
                  <a:chExt cx="462" cy="493"/>
                </a:xfrm>
              </p:grpSpPr>
              <p:sp>
                <p:nvSpPr>
                  <p:cNvPr id="3345" name="Freeform 601"/>
                  <p:cNvSpPr>
                    <a:spLocks/>
                  </p:cNvSpPr>
                  <p:nvPr/>
                </p:nvSpPr>
                <p:spPr bwMode="auto">
                  <a:xfrm rot="3009029">
                    <a:off x="796" y="3079"/>
                    <a:ext cx="166" cy="319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rgbClr val="FFCC99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3346" name="Group 602"/>
                  <p:cNvGrpSpPr>
                    <a:grpSpLocks/>
                  </p:cNvGrpSpPr>
                  <p:nvPr/>
                </p:nvGrpSpPr>
                <p:grpSpPr bwMode="auto">
                  <a:xfrm flipH="1">
                    <a:off x="576" y="3264"/>
                    <a:ext cx="255" cy="385"/>
                    <a:chOff x="576" y="3264"/>
                    <a:chExt cx="255" cy="385"/>
                  </a:xfrm>
                </p:grpSpPr>
                <p:sp>
                  <p:nvSpPr>
                    <p:cNvPr id="3347" name="Freeform 603"/>
                    <p:cNvSpPr>
                      <a:spLocks/>
                    </p:cNvSpPr>
                    <p:nvPr/>
                  </p:nvSpPr>
                  <p:spPr bwMode="auto">
                    <a:xfrm>
                      <a:off x="617" y="3484"/>
                      <a:ext cx="214" cy="165"/>
                    </a:xfrm>
                    <a:custGeom>
                      <a:avLst/>
                      <a:gdLst>
                        <a:gd name="T0" fmla="*/ 0 w 214"/>
                        <a:gd name="T1" fmla="*/ 0 h 165"/>
                        <a:gd name="T2" fmla="*/ 214 w 214"/>
                        <a:gd name="T3" fmla="*/ 21 h 165"/>
                        <a:gd name="T4" fmla="*/ 210 w 214"/>
                        <a:gd name="T5" fmla="*/ 165 h 165"/>
                        <a:gd name="T6" fmla="*/ 0 w 214"/>
                        <a:gd name="T7" fmla="*/ 140 h 165"/>
                        <a:gd name="T8" fmla="*/ 0 w 214"/>
                        <a:gd name="T9" fmla="*/ 0 h 16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4"/>
                        <a:gd name="T16" fmla="*/ 0 h 165"/>
                        <a:gd name="T17" fmla="*/ 214 w 214"/>
                        <a:gd name="T18" fmla="*/ 165 h 16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4" h="165">
                          <a:moveTo>
                            <a:pt x="0" y="0"/>
                          </a:moveTo>
                          <a:lnTo>
                            <a:pt x="214" y="21"/>
                          </a:lnTo>
                          <a:lnTo>
                            <a:pt x="210" y="165"/>
                          </a:lnTo>
                          <a:lnTo>
                            <a:pt x="0" y="14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48" name="Freeform 604"/>
                    <p:cNvSpPr>
                      <a:spLocks/>
                    </p:cNvSpPr>
                    <p:nvPr/>
                  </p:nvSpPr>
                  <p:spPr bwMode="auto">
                    <a:xfrm>
                      <a:off x="688" y="3349"/>
                      <a:ext cx="52" cy="211"/>
                    </a:xfrm>
                    <a:custGeom>
                      <a:avLst/>
                      <a:gdLst>
                        <a:gd name="T0" fmla="*/ 0 w 52"/>
                        <a:gd name="T1" fmla="*/ 57 h 211"/>
                        <a:gd name="T2" fmla="*/ 0 w 52"/>
                        <a:gd name="T3" fmla="*/ 207 h 211"/>
                        <a:gd name="T4" fmla="*/ 52 w 52"/>
                        <a:gd name="T5" fmla="*/ 211 h 211"/>
                        <a:gd name="T6" fmla="*/ 51 w 52"/>
                        <a:gd name="T7" fmla="*/ 0 h 211"/>
                        <a:gd name="T8" fmla="*/ 0 w 52"/>
                        <a:gd name="T9" fmla="*/ 57 h 21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52"/>
                        <a:gd name="T16" fmla="*/ 0 h 211"/>
                        <a:gd name="T17" fmla="*/ 52 w 52"/>
                        <a:gd name="T18" fmla="*/ 211 h 21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52" h="211">
                          <a:moveTo>
                            <a:pt x="0" y="57"/>
                          </a:moveTo>
                          <a:lnTo>
                            <a:pt x="0" y="207"/>
                          </a:lnTo>
                          <a:lnTo>
                            <a:pt x="52" y="211"/>
                          </a:lnTo>
                          <a:lnTo>
                            <a:pt x="51" y="0"/>
                          </a:lnTo>
                          <a:lnTo>
                            <a:pt x="0" y="57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49" name="Freeform 605"/>
                    <p:cNvSpPr>
                      <a:spLocks/>
                    </p:cNvSpPr>
                    <p:nvPr/>
                  </p:nvSpPr>
                  <p:spPr bwMode="auto">
                    <a:xfrm rot="-446074">
                      <a:off x="595" y="3279"/>
                      <a:ext cx="189" cy="186"/>
                    </a:xfrm>
                    <a:custGeom>
                      <a:avLst/>
                      <a:gdLst>
                        <a:gd name="T0" fmla="*/ 150 w 189"/>
                        <a:gd name="T1" fmla="*/ 0 h 186"/>
                        <a:gd name="T2" fmla="*/ 0 w 189"/>
                        <a:gd name="T3" fmla="*/ 147 h 186"/>
                        <a:gd name="T4" fmla="*/ 48 w 189"/>
                        <a:gd name="T5" fmla="*/ 186 h 186"/>
                        <a:gd name="T6" fmla="*/ 189 w 189"/>
                        <a:gd name="T7" fmla="*/ 45 h 186"/>
                        <a:gd name="T8" fmla="*/ 150 w 189"/>
                        <a:gd name="T9" fmla="*/ 0 h 18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89"/>
                        <a:gd name="T16" fmla="*/ 0 h 186"/>
                        <a:gd name="T17" fmla="*/ 189 w 189"/>
                        <a:gd name="T18" fmla="*/ 186 h 18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89" h="186">
                          <a:moveTo>
                            <a:pt x="150" y="0"/>
                          </a:moveTo>
                          <a:lnTo>
                            <a:pt x="0" y="147"/>
                          </a:lnTo>
                          <a:lnTo>
                            <a:pt x="48" y="186"/>
                          </a:lnTo>
                          <a:lnTo>
                            <a:pt x="189" y="45"/>
                          </a:lnTo>
                          <a:lnTo>
                            <a:pt x="150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50" name="Line 606"/>
                    <p:cNvSpPr>
                      <a:spLocks noChangeShapeType="1"/>
                    </p:cNvSpPr>
                    <p:nvPr/>
                  </p:nvSpPr>
                  <p:spPr bwMode="auto">
                    <a:xfrm rot="-446074">
                      <a:off x="669" y="3264"/>
                      <a:ext cx="44" cy="38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51" name="Line 607"/>
                    <p:cNvSpPr>
                      <a:spLocks noChangeShapeType="1"/>
                    </p:cNvSpPr>
                    <p:nvPr/>
                  </p:nvSpPr>
                  <p:spPr bwMode="auto">
                    <a:xfrm rot="-446074">
                      <a:off x="576" y="3382"/>
                      <a:ext cx="38" cy="32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3340" name="Group 608"/>
                <p:cNvGrpSpPr>
                  <a:grpSpLocks/>
                </p:cNvGrpSpPr>
                <p:nvPr/>
              </p:nvGrpSpPr>
              <p:grpSpPr bwMode="auto">
                <a:xfrm>
                  <a:off x="1344" y="2987"/>
                  <a:ext cx="141" cy="403"/>
                  <a:chOff x="460" y="3016"/>
                  <a:chExt cx="173" cy="496"/>
                </a:xfrm>
              </p:grpSpPr>
              <p:sp>
                <p:nvSpPr>
                  <p:cNvPr id="3342" name="Line 609"/>
                  <p:cNvSpPr>
                    <a:spLocks noChangeShapeType="1"/>
                  </p:cNvSpPr>
                  <p:nvPr/>
                </p:nvSpPr>
                <p:spPr bwMode="auto">
                  <a:xfrm>
                    <a:off x="472" y="3292"/>
                    <a:ext cx="0" cy="2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43" name="Line 610"/>
                  <p:cNvSpPr>
                    <a:spLocks noChangeShapeType="1"/>
                  </p:cNvSpPr>
                  <p:nvPr/>
                </p:nvSpPr>
                <p:spPr bwMode="auto">
                  <a:xfrm>
                    <a:off x="620" y="3300"/>
                    <a:ext cx="0" cy="20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44" name="Freeform 612"/>
                  <p:cNvSpPr>
                    <a:spLocks/>
                  </p:cNvSpPr>
                  <p:nvPr/>
                </p:nvSpPr>
                <p:spPr bwMode="auto">
                  <a:xfrm>
                    <a:off x="460" y="3016"/>
                    <a:ext cx="173" cy="322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41" name="Freeform 615"/>
                <p:cNvSpPr>
                  <a:spLocks/>
                </p:cNvSpPr>
                <p:nvPr/>
              </p:nvSpPr>
              <p:spPr bwMode="auto">
                <a:xfrm rot="-758543">
                  <a:off x="1442" y="2880"/>
                  <a:ext cx="247" cy="146"/>
                </a:xfrm>
                <a:custGeom>
                  <a:avLst/>
                  <a:gdLst>
                    <a:gd name="T0" fmla="*/ 0 w 304"/>
                    <a:gd name="T1" fmla="*/ 2 h 180"/>
                    <a:gd name="T2" fmla="*/ 2 w 304"/>
                    <a:gd name="T3" fmla="*/ 2 h 180"/>
                    <a:gd name="T4" fmla="*/ 2 w 304"/>
                    <a:gd name="T5" fmla="*/ 2 h 180"/>
                    <a:gd name="T6" fmla="*/ 0 60000 65536"/>
                    <a:gd name="T7" fmla="*/ 0 60000 65536"/>
                    <a:gd name="T8" fmla="*/ 0 60000 65536"/>
                    <a:gd name="T9" fmla="*/ 0 w 304"/>
                    <a:gd name="T10" fmla="*/ 0 h 180"/>
                    <a:gd name="T11" fmla="*/ 304 w 304"/>
                    <a:gd name="T12" fmla="*/ 180 h 18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04" h="180">
                      <a:moveTo>
                        <a:pt x="0" y="40"/>
                      </a:moveTo>
                      <a:cubicBezTo>
                        <a:pt x="31" y="42"/>
                        <a:pt x="100" y="0"/>
                        <a:pt x="188" y="52"/>
                      </a:cubicBezTo>
                      <a:cubicBezTo>
                        <a:pt x="276" y="104"/>
                        <a:pt x="280" y="153"/>
                        <a:pt x="304" y="180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338" name="Text Box 616"/>
              <p:cNvSpPr txBox="1">
                <a:spLocks noChangeArrowheads="1"/>
              </p:cNvSpPr>
              <p:nvPr/>
            </p:nvSpPr>
            <p:spPr bwMode="auto">
              <a:xfrm>
                <a:off x="1296" y="3486"/>
                <a:ext cx="261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800"/>
                  <a:t>Drop Out Shoot</a:t>
                </a:r>
              </a:p>
            </p:txBody>
          </p:sp>
        </p:grpSp>
        <p:sp>
          <p:nvSpPr>
            <p:cNvPr id="999" name="Freeform 998"/>
            <p:cNvSpPr/>
            <p:nvPr/>
          </p:nvSpPr>
          <p:spPr>
            <a:xfrm>
              <a:off x="1774825" y="4733925"/>
              <a:ext cx="182563" cy="198438"/>
            </a:xfrm>
            <a:custGeom>
              <a:avLst/>
              <a:gdLst>
                <a:gd name="connsiteX0" fmla="*/ 35719 w 182723"/>
                <a:gd name="connsiteY0" fmla="*/ 186331 h 198708"/>
                <a:gd name="connsiteX1" fmla="*/ 28575 w 182723"/>
                <a:gd name="connsiteY1" fmla="*/ 174425 h 198708"/>
                <a:gd name="connsiteX2" fmla="*/ 30956 w 182723"/>
                <a:gd name="connsiteY2" fmla="*/ 150612 h 198708"/>
                <a:gd name="connsiteX3" fmla="*/ 28575 w 182723"/>
                <a:gd name="connsiteY3" fmla="*/ 133943 h 198708"/>
                <a:gd name="connsiteX4" fmla="*/ 21431 w 182723"/>
                <a:gd name="connsiteY4" fmla="*/ 107750 h 198708"/>
                <a:gd name="connsiteX5" fmla="*/ 14287 w 182723"/>
                <a:gd name="connsiteY5" fmla="*/ 102987 h 198708"/>
                <a:gd name="connsiteX6" fmla="*/ 9525 w 182723"/>
                <a:gd name="connsiteY6" fmla="*/ 95843 h 198708"/>
                <a:gd name="connsiteX7" fmla="*/ 4762 w 182723"/>
                <a:gd name="connsiteY7" fmla="*/ 72031 h 198708"/>
                <a:gd name="connsiteX8" fmla="*/ 0 w 182723"/>
                <a:gd name="connsiteY8" fmla="*/ 64887 h 198708"/>
                <a:gd name="connsiteX9" fmla="*/ 11906 w 182723"/>
                <a:gd name="connsiteY9" fmla="*/ 57743 h 198708"/>
                <a:gd name="connsiteX10" fmla="*/ 16669 w 182723"/>
                <a:gd name="connsiteY10" fmla="*/ 72031 h 198708"/>
                <a:gd name="connsiteX11" fmla="*/ 26194 w 182723"/>
                <a:gd name="connsiteY11" fmla="*/ 86318 h 198708"/>
                <a:gd name="connsiteX12" fmla="*/ 26194 w 182723"/>
                <a:gd name="connsiteY12" fmla="*/ 86318 h 198708"/>
                <a:gd name="connsiteX13" fmla="*/ 33337 w 182723"/>
                <a:gd name="connsiteY13" fmla="*/ 93462 h 198708"/>
                <a:gd name="connsiteX14" fmla="*/ 47625 w 182723"/>
                <a:gd name="connsiteY14" fmla="*/ 98225 h 198708"/>
                <a:gd name="connsiteX15" fmla="*/ 50006 w 182723"/>
                <a:gd name="connsiteY15" fmla="*/ 91081 h 198708"/>
                <a:gd name="connsiteX16" fmla="*/ 45244 w 182723"/>
                <a:gd name="connsiteY16" fmla="*/ 55362 h 198708"/>
                <a:gd name="connsiteX17" fmla="*/ 42862 w 182723"/>
                <a:gd name="connsiteY17" fmla="*/ 24406 h 198708"/>
                <a:gd name="connsiteX18" fmla="*/ 45244 w 182723"/>
                <a:gd name="connsiteY18" fmla="*/ 10118 h 198708"/>
                <a:gd name="connsiteX19" fmla="*/ 52387 w 182723"/>
                <a:gd name="connsiteY19" fmla="*/ 12500 h 198708"/>
                <a:gd name="connsiteX20" fmla="*/ 57150 w 182723"/>
                <a:gd name="connsiteY20" fmla="*/ 26787 h 198708"/>
                <a:gd name="connsiteX21" fmla="*/ 61912 w 182723"/>
                <a:gd name="connsiteY21" fmla="*/ 91081 h 198708"/>
                <a:gd name="connsiteX22" fmla="*/ 66675 w 182723"/>
                <a:gd name="connsiteY22" fmla="*/ 83937 h 198708"/>
                <a:gd name="connsiteX23" fmla="*/ 71437 w 182723"/>
                <a:gd name="connsiteY23" fmla="*/ 69650 h 198708"/>
                <a:gd name="connsiteX24" fmla="*/ 73819 w 182723"/>
                <a:gd name="connsiteY24" fmla="*/ 52981 h 198708"/>
                <a:gd name="connsiteX25" fmla="*/ 76200 w 182723"/>
                <a:gd name="connsiteY25" fmla="*/ 24406 h 198708"/>
                <a:gd name="connsiteX26" fmla="*/ 83344 w 182723"/>
                <a:gd name="connsiteY26" fmla="*/ 5356 h 198708"/>
                <a:gd name="connsiteX27" fmla="*/ 90487 w 182723"/>
                <a:gd name="connsiteY27" fmla="*/ 2975 h 198708"/>
                <a:gd name="connsiteX28" fmla="*/ 90487 w 182723"/>
                <a:gd name="connsiteY28" fmla="*/ 48218 h 198708"/>
                <a:gd name="connsiteX29" fmla="*/ 92869 w 182723"/>
                <a:gd name="connsiteY29" fmla="*/ 79175 h 198708"/>
                <a:gd name="connsiteX30" fmla="*/ 100012 w 182723"/>
                <a:gd name="connsiteY30" fmla="*/ 76793 h 198708"/>
                <a:gd name="connsiteX31" fmla="*/ 104775 w 182723"/>
                <a:gd name="connsiteY31" fmla="*/ 69650 h 198708"/>
                <a:gd name="connsiteX32" fmla="*/ 109537 w 182723"/>
                <a:gd name="connsiteY32" fmla="*/ 55362 h 198708"/>
                <a:gd name="connsiteX33" fmla="*/ 114300 w 182723"/>
                <a:gd name="connsiteY33" fmla="*/ 41075 h 198708"/>
                <a:gd name="connsiteX34" fmla="*/ 116681 w 182723"/>
                <a:gd name="connsiteY34" fmla="*/ 33931 h 198708"/>
                <a:gd name="connsiteX35" fmla="*/ 121444 w 182723"/>
                <a:gd name="connsiteY35" fmla="*/ 26787 h 198708"/>
                <a:gd name="connsiteX36" fmla="*/ 135731 w 182723"/>
                <a:gd name="connsiteY36" fmla="*/ 22025 h 198708"/>
                <a:gd name="connsiteX37" fmla="*/ 135731 w 182723"/>
                <a:gd name="connsiteY37" fmla="*/ 45837 h 198708"/>
                <a:gd name="connsiteX38" fmla="*/ 128587 w 182723"/>
                <a:gd name="connsiteY38" fmla="*/ 72031 h 198708"/>
                <a:gd name="connsiteX39" fmla="*/ 123825 w 182723"/>
                <a:gd name="connsiteY39" fmla="*/ 79175 h 198708"/>
                <a:gd name="connsiteX40" fmla="*/ 116681 w 182723"/>
                <a:gd name="connsiteY40" fmla="*/ 93462 h 198708"/>
                <a:gd name="connsiteX41" fmla="*/ 111919 w 182723"/>
                <a:gd name="connsiteY41" fmla="*/ 114893 h 198708"/>
                <a:gd name="connsiteX42" fmla="*/ 114300 w 182723"/>
                <a:gd name="connsiteY42" fmla="*/ 129181 h 198708"/>
                <a:gd name="connsiteX43" fmla="*/ 128587 w 182723"/>
                <a:gd name="connsiteY43" fmla="*/ 133943 h 198708"/>
                <a:gd name="connsiteX44" fmla="*/ 147637 w 182723"/>
                <a:gd name="connsiteY44" fmla="*/ 131562 h 198708"/>
                <a:gd name="connsiteX45" fmla="*/ 150019 w 182723"/>
                <a:gd name="connsiteY45" fmla="*/ 124418 h 198708"/>
                <a:gd name="connsiteX46" fmla="*/ 164306 w 182723"/>
                <a:gd name="connsiteY46" fmla="*/ 119656 h 198708"/>
                <a:gd name="connsiteX47" fmla="*/ 171450 w 182723"/>
                <a:gd name="connsiteY47" fmla="*/ 117275 h 198708"/>
                <a:gd name="connsiteX48" fmla="*/ 178594 w 182723"/>
                <a:gd name="connsiteY48" fmla="*/ 119656 h 198708"/>
                <a:gd name="connsiteX49" fmla="*/ 169069 w 182723"/>
                <a:gd name="connsiteY49" fmla="*/ 136325 h 198708"/>
                <a:gd name="connsiteX50" fmla="*/ 164306 w 182723"/>
                <a:gd name="connsiteY50" fmla="*/ 143468 h 198708"/>
                <a:gd name="connsiteX51" fmla="*/ 150019 w 182723"/>
                <a:gd name="connsiteY51" fmla="*/ 152993 h 198708"/>
                <a:gd name="connsiteX52" fmla="*/ 133350 w 182723"/>
                <a:gd name="connsiteY52" fmla="*/ 172043 h 198708"/>
                <a:gd name="connsiteX53" fmla="*/ 116681 w 182723"/>
                <a:gd name="connsiteY53" fmla="*/ 188712 h 198708"/>
                <a:gd name="connsiteX54" fmla="*/ 109537 w 182723"/>
                <a:gd name="connsiteY54" fmla="*/ 193475 h 198708"/>
                <a:gd name="connsiteX55" fmla="*/ 40481 w 182723"/>
                <a:gd name="connsiteY55" fmla="*/ 193475 h 198708"/>
                <a:gd name="connsiteX56" fmla="*/ 38100 w 182723"/>
                <a:gd name="connsiteY56" fmla="*/ 186331 h 198708"/>
                <a:gd name="connsiteX57" fmla="*/ 30956 w 182723"/>
                <a:gd name="connsiteY57" fmla="*/ 183950 h 198708"/>
                <a:gd name="connsiteX58" fmla="*/ 28575 w 182723"/>
                <a:gd name="connsiteY58" fmla="*/ 172043 h 198708"/>
                <a:gd name="connsiteX59" fmla="*/ 21431 w 182723"/>
                <a:gd name="connsiteY59" fmla="*/ 167281 h 198708"/>
                <a:gd name="connsiteX60" fmla="*/ 35719 w 182723"/>
                <a:gd name="connsiteY60" fmla="*/ 186331 h 198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82723" h="198708">
                  <a:moveTo>
                    <a:pt x="35719" y="186331"/>
                  </a:moveTo>
                  <a:cubicBezTo>
                    <a:pt x="36910" y="187522"/>
                    <a:pt x="29187" y="179013"/>
                    <a:pt x="28575" y="174425"/>
                  </a:cubicBezTo>
                  <a:cubicBezTo>
                    <a:pt x="27521" y="166518"/>
                    <a:pt x="30956" y="158589"/>
                    <a:pt x="30956" y="150612"/>
                  </a:cubicBezTo>
                  <a:cubicBezTo>
                    <a:pt x="30956" y="144999"/>
                    <a:pt x="29317" y="139507"/>
                    <a:pt x="28575" y="133943"/>
                  </a:cubicBezTo>
                  <a:cubicBezTo>
                    <a:pt x="27058" y="122562"/>
                    <a:pt x="29199" y="115518"/>
                    <a:pt x="21431" y="107750"/>
                  </a:cubicBezTo>
                  <a:cubicBezTo>
                    <a:pt x="19407" y="105726"/>
                    <a:pt x="16668" y="104575"/>
                    <a:pt x="14287" y="102987"/>
                  </a:cubicBezTo>
                  <a:cubicBezTo>
                    <a:pt x="12700" y="100606"/>
                    <a:pt x="10430" y="98558"/>
                    <a:pt x="9525" y="95843"/>
                  </a:cubicBezTo>
                  <a:cubicBezTo>
                    <a:pt x="6565" y="86962"/>
                    <a:pt x="8343" y="80387"/>
                    <a:pt x="4762" y="72031"/>
                  </a:cubicBezTo>
                  <a:cubicBezTo>
                    <a:pt x="3635" y="69401"/>
                    <a:pt x="1587" y="67268"/>
                    <a:pt x="0" y="64887"/>
                  </a:cubicBezTo>
                  <a:cubicBezTo>
                    <a:pt x="922" y="61200"/>
                    <a:pt x="1459" y="45555"/>
                    <a:pt x="11906" y="57743"/>
                  </a:cubicBezTo>
                  <a:cubicBezTo>
                    <a:pt x="15173" y="61555"/>
                    <a:pt x="13884" y="67854"/>
                    <a:pt x="16669" y="72031"/>
                  </a:cubicBezTo>
                  <a:lnTo>
                    <a:pt x="26194" y="86318"/>
                  </a:lnTo>
                  <a:lnTo>
                    <a:pt x="26194" y="86318"/>
                  </a:lnTo>
                  <a:cubicBezTo>
                    <a:pt x="28575" y="88699"/>
                    <a:pt x="30393" y="91827"/>
                    <a:pt x="33337" y="93462"/>
                  </a:cubicBezTo>
                  <a:cubicBezTo>
                    <a:pt x="37725" y="95900"/>
                    <a:pt x="47625" y="98225"/>
                    <a:pt x="47625" y="98225"/>
                  </a:cubicBezTo>
                  <a:cubicBezTo>
                    <a:pt x="48419" y="95844"/>
                    <a:pt x="50006" y="93591"/>
                    <a:pt x="50006" y="91081"/>
                  </a:cubicBezTo>
                  <a:cubicBezTo>
                    <a:pt x="50006" y="67774"/>
                    <a:pt x="49967" y="69533"/>
                    <a:pt x="45244" y="55362"/>
                  </a:cubicBezTo>
                  <a:cubicBezTo>
                    <a:pt x="44450" y="45043"/>
                    <a:pt x="42862" y="34755"/>
                    <a:pt x="42862" y="24406"/>
                  </a:cubicBezTo>
                  <a:cubicBezTo>
                    <a:pt x="42862" y="19578"/>
                    <a:pt x="42228" y="13888"/>
                    <a:pt x="45244" y="10118"/>
                  </a:cubicBezTo>
                  <a:cubicBezTo>
                    <a:pt x="46812" y="8158"/>
                    <a:pt x="50006" y="11706"/>
                    <a:pt x="52387" y="12500"/>
                  </a:cubicBezTo>
                  <a:cubicBezTo>
                    <a:pt x="53975" y="17262"/>
                    <a:pt x="56911" y="21773"/>
                    <a:pt x="57150" y="26787"/>
                  </a:cubicBezTo>
                  <a:cubicBezTo>
                    <a:pt x="59761" y="81616"/>
                    <a:pt x="56788" y="60332"/>
                    <a:pt x="61912" y="91081"/>
                  </a:cubicBezTo>
                  <a:cubicBezTo>
                    <a:pt x="63500" y="88700"/>
                    <a:pt x="65513" y="86552"/>
                    <a:pt x="66675" y="83937"/>
                  </a:cubicBezTo>
                  <a:cubicBezTo>
                    <a:pt x="68714" y="79350"/>
                    <a:pt x="71437" y="69650"/>
                    <a:pt x="71437" y="69650"/>
                  </a:cubicBezTo>
                  <a:cubicBezTo>
                    <a:pt x="72231" y="64094"/>
                    <a:pt x="73231" y="58563"/>
                    <a:pt x="73819" y="52981"/>
                  </a:cubicBezTo>
                  <a:cubicBezTo>
                    <a:pt x="74820" y="43476"/>
                    <a:pt x="75083" y="33899"/>
                    <a:pt x="76200" y="24406"/>
                  </a:cubicBezTo>
                  <a:cubicBezTo>
                    <a:pt x="76904" y="18420"/>
                    <a:pt x="77919" y="9696"/>
                    <a:pt x="83344" y="5356"/>
                  </a:cubicBezTo>
                  <a:cubicBezTo>
                    <a:pt x="85304" y="3788"/>
                    <a:pt x="88106" y="3769"/>
                    <a:pt x="90487" y="2975"/>
                  </a:cubicBezTo>
                  <a:cubicBezTo>
                    <a:pt x="97395" y="23691"/>
                    <a:pt x="90487" y="0"/>
                    <a:pt x="90487" y="48218"/>
                  </a:cubicBezTo>
                  <a:cubicBezTo>
                    <a:pt x="90487" y="58568"/>
                    <a:pt x="92075" y="68856"/>
                    <a:pt x="92869" y="79175"/>
                  </a:cubicBezTo>
                  <a:cubicBezTo>
                    <a:pt x="95250" y="78381"/>
                    <a:pt x="98052" y="78361"/>
                    <a:pt x="100012" y="76793"/>
                  </a:cubicBezTo>
                  <a:cubicBezTo>
                    <a:pt x="102247" y="75005"/>
                    <a:pt x="103613" y="72265"/>
                    <a:pt x="104775" y="69650"/>
                  </a:cubicBezTo>
                  <a:cubicBezTo>
                    <a:pt x="106814" y="65062"/>
                    <a:pt x="107949" y="60125"/>
                    <a:pt x="109537" y="55362"/>
                  </a:cubicBezTo>
                  <a:lnTo>
                    <a:pt x="114300" y="41075"/>
                  </a:lnTo>
                  <a:cubicBezTo>
                    <a:pt x="115094" y="38694"/>
                    <a:pt x="115289" y="36019"/>
                    <a:pt x="116681" y="33931"/>
                  </a:cubicBezTo>
                  <a:cubicBezTo>
                    <a:pt x="118269" y="31550"/>
                    <a:pt x="119017" y="28304"/>
                    <a:pt x="121444" y="26787"/>
                  </a:cubicBezTo>
                  <a:cubicBezTo>
                    <a:pt x="125701" y="24126"/>
                    <a:pt x="135731" y="22025"/>
                    <a:pt x="135731" y="22025"/>
                  </a:cubicBezTo>
                  <a:cubicBezTo>
                    <a:pt x="139751" y="34085"/>
                    <a:pt x="138771" y="27596"/>
                    <a:pt x="135731" y="45837"/>
                  </a:cubicBezTo>
                  <a:cubicBezTo>
                    <a:pt x="134737" y="51803"/>
                    <a:pt x="131689" y="67378"/>
                    <a:pt x="128587" y="72031"/>
                  </a:cubicBezTo>
                  <a:cubicBezTo>
                    <a:pt x="127000" y="74412"/>
                    <a:pt x="125105" y="76615"/>
                    <a:pt x="123825" y="79175"/>
                  </a:cubicBezTo>
                  <a:cubicBezTo>
                    <a:pt x="113971" y="98884"/>
                    <a:pt x="130326" y="72996"/>
                    <a:pt x="116681" y="93462"/>
                  </a:cubicBezTo>
                  <a:cubicBezTo>
                    <a:pt x="115763" y="97135"/>
                    <a:pt x="111919" y="111870"/>
                    <a:pt x="111919" y="114893"/>
                  </a:cubicBezTo>
                  <a:cubicBezTo>
                    <a:pt x="111919" y="119721"/>
                    <a:pt x="111121" y="125547"/>
                    <a:pt x="114300" y="129181"/>
                  </a:cubicBezTo>
                  <a:cubicBezTo>
                    <a:pt x="117606" y="132959"/>
                    <a:pt x="128587" y="133943"/>
                    <a:pt x="128587" y="133943"/>
                  </a:cubicBezTo>
                  <a:cubicBezTo>
                    <a:pt x="134937" y="133149"/>
                    <a:pt x="141789" y="134161"/>
                    <a:pt x="147637" y="131562"/>
                  </a:cubicBezTo>
                  <a:cubicBezTo>
                    <a:pt x="149931" y="130543"/>
                    <a:pt x="147976" y="125877"/>
                    <a:pt x="150019" y="124418"/>
                  </a:cubicBezTo>
                  <a:cubicBezTo>
                    <a:pt x="154104" y="121500"/>
                    <a:pt x="159544" y="121243"/>
                    <a:pt x="164306" y="119656"/>
                  </a:cubicBezTo>
                  <a:lnTo>
                    <a:pt x="171450" y="117275"/>
                  </a:lnTo>
                  <a:cubicBezTo>
                    <a:pt x="173831" y="118069"/>
                    <a:pt x="177904" y="117242"/>
                    <a:pt x="178594" y="119656"/>
                  </a:cubicBezTo>
                  <a:cubicBezTo>
                    <a:pt x="182723" y="134110"/>
                    <a:pt x="177193" y="133616"/>
                    <a:pt x="169069" y="136325"/>
                  </a:cubicBezTo>
                  <a:cubicBezTo>
                    <a:pt x="167481" y="138706"/>
                    <a:pt x="166460" y="141584"/>
                    <a:pt x="164306" y="143468"/>
                  </a:cubicBezTo>
                  <a:cubicBezTo>
                    <a:pt x="159998" y="147237"/>
                    <a:pt x="150019" y="152993"/>
                    <a:pt x="150019" y="152993"/>
                  </a:cubicBezTo>
                  <a:cubicBezTo>
                    <a:pt x="138907" y="169662"/>
                    <a:pt x="145257" y="164106"/>
                    <a:pt x="133350" y="172043"/>
                  </a:cubicBezTo>
                  <a:cubicBezTo>
                    <a:pt x="122433" y="188420"/>
                    <a:pt x="129255" y="184521"/>
                    <a:pt x="116681" y="188712"/>
                  </a:cubicBezTo>
                  <a:cubicBezTo>
                    <a:pt x="114300" y="190300"/>
                    <a:pt x="112298" y="192722"/>
                    <a:pt x="109537" y="193475"/>
                  </a:cubicBezTo>
                  <a:cubicBezTo>
                    <a:pt x="90351" y="198708"/>
                    <a:pt x="54053" y="194121"/>
                    <a:pt x="40481" y="193475"/>
                  </a:cubicBezTo>
                  <a:cubicBezTo>
                    <a:pt x="39687" y="191094"/>
                    <a:pt x="39875" y="188106"/>
                    <a:pt x="38100" y="186331"/>
                  </a:cubicBezTo>
                  <a:cubicBezTo>
                    <a:pt x="36325" y="184556"/>
                    <a:pt x="32348" y="186039"/>
                    <a:pt x="30956" y="183950"/>
                  </a:cubicBezTo>
                  <a:cubicBezTo>
                    <a:pt x="28711" y="180582"/>
                    <a:pt x="30583" y="175557"/>
                    <a:pt x="28575" y="172043"/>
                  </a:cubicBezTo>
                  <a:cubicBezTo>
                    <a:pt x="27155" y="169558"/>
                    <a:pt x="23991" y="168561"/>
                    <a:pt x="21431" y="167281"/>
                  </a:cubicBezTo>
                  <a:cubicBezTo>
                    <a:pt x="19186" y="166159"/>
                    <a:pt x="34528" y="185140"/>
                    <a:pt x="35719" y="18633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3200" name="Group 1016"/>
          <p:cNvGrpSpPr>
            <a:grpSpLocks/>
          </p:cNvGrpSpPr>
          <p:nvPr/>
        </p:nvGrpSpPr>
        <p:grpSpPr bwMode="auto">
          <a:xfrm>
            <a:off x="2108200" y="4445000"/>
            <a:ext cx="698500" cy="1084263"/>
            <a:chOff x="2108200" y="4445000"/>
            <a:chExt cx="698500" cy="1084263"/>
          </a:xfrm>
        </p:grpSpPr>
        <p:grpSp>
          <p:nvGrpSpPr>
            <p:cNvPr id="3318" name="Group 560"/>
            <p:cNvGrpSpPr>
              <a:grpSpLocks/>
            </p:cNvGrpSpPr>
            <p:nvPr/>
          </p:nvGrpSpPr>
          <p:grpSpPr bwMode="auto">
            <a:xfrm>
              <a:off x="2108200" y="4445000"/>
              <a:ext cx="698500" cy="1084263"/>
              <a:chOff x="1296" y="2880"/>
              <a:chExt cx="440" cy="683"/>
            </a:xfrm>
          </p:grpSpPr>
          <p:grpSp>
            <p:nvGrpSpPr>
              <p:cNvPr id="3320" name="Group 561"/>
              <p:cNvGrpSpPr>
                <a:grpSpLocks/>
              </p:cNvGrpSpPr>
              <p:nvPr/>
            </p:nvGrpSpPr>
            <p:grpSpPr bwMode="auto">
              <a:xfrm>
                <a:off x="1344" y="2880"/>
                <a:ext cx="392" cy="576"/>
                <a:chOff x="1344" y="2880"/>
                <a:chExt cx="392" cy="576"/>
              </a:xfrm>
            </p:grpSpPr>
            <p:grpSp>
              <p:nvGrpSpPr>
                <p:cNvPr id="3322" name="Group 562"/>
                <p:cNvGrpSpPr>
                  <a:grpSpLocks/>
                </p:cNvGrpSpPr>
                <p:nvPr/>
              </p:nvGrpSpPr>
              <p:grpSpPr bwMode="auto">
                <a:xfrm>
                  <a:off x="1360" y="3055"/>
                  <a:ext cx="376" cy="401"/>
                  <a:chOff x="576" y="3156"/>
                  <a:chExt cx="462" cy="493"/>
                </a:xfrm>
              </p:grpSpPr>
              <p:sp>
                <p:nvSpPr>
                  <p:cNvPr id="3328" name="Freeform 563"/>
                  <p:cNvSpPr>
                    <a:spLocks/>
                  </p:cNvSpPr>
                  <p:nvPr/>
                </p:nvSpPr>
                <p:spPr bwMode="auto">
                  <a:xfrm rot="3009029">
                    <a:off x="796" y="3079"/>
                    <a:ext cx="166" cy="319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rgbClr val="FFCC99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3329" name="Group 564"/>
                  <p:cNvGrpSpPr>
                    <a:grpSpLocks/>
                  </p:cNvGrpSpPr>
                  <p:nvPr/>
                </p:nvGrpSpPr>
                <p:grpSpPr bwMode="auto">
                  <a:xfrm flipH="1">
                    <a:off x="576" y="3264"/>
                    <a:ext cx="255" cy="385"/>
                    <a:chOff x="576" y="3264"/>
                    <a:chExt cx="255" cy="385"/>
                  </a:xfrm>
                </p:grpSpPr>
                <p:sp>
                  <p:nvSpPr>
                    <p:cNvPr id="3330" name="Freeform 565"/>
                    <p:cNvSpPr>
                      <a:spLocks/>
                    </p:cNvSpPr>
                    <p:nvPr/>
                  </p:nvSpPr>
                  <p:spPr bwMode="auto">
                    <a:xfrm>
                      <a:off x="617" y="3484"/>
                      <a:ext cx="214" cy="165"/>
                    </a:xfrm>
                    <a:custGeom>
                      <a:avLst/>
                      <a:gdLst>
                        <a:gd name="T0" fmla="*/ 0 w 214"/>
                        <a:gd name="T1" fmla="*/ 0 h 165"/>
                        <a:gd name="T2" fmla="*/ 214 w 214"/>
                        <a:gd name="T3" fmla="*/ 21 h 165"/>
                        <a:gd name="T4" fmla="*/ 210 w 214"/>
                        <a:gd name="T5" fmla="*/ 165 h 165"/>
                        <a:gd name="T6" fmla="*/ 0 w 214"/>
                        <a:gd name="T7" fmla="*/ 140 h 165"/>
                        <a:gd name="T8" fmla="*/ 0 w 214"/>
                        <a:gd name="T9" fmla="*/ 0 h 16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4"/>
                        <a:gd name="T16" fmla="*/ 0 h 165"/>
                        <a:gd name="T17" fmla="*/ 214 w 214"/>
                        <a:gd name="T18" fmla="*/ 165 h 16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4" h="165">
                          <a:moveTo>
                            <a:pt x="0" y="0"/>
                          </a:moveTo>
                          <a:lnTo>
                            <a:pt x="214" y="21"/>
                          </a:lnTo>
                          <a:lnTo>
                            <a:pt x="210" y="165"/>
                          </a:lnTo>
                          <a:lnTo>
                            <a:pt x="0" y="14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31" name="Freeform 566"/>
                    <p:cNvSpPr>
                      <a:spLocks/>
                    </p:cNvSpPr>
                    <p:nvPr/>
                  </p:nvSpPr>
                  <p:spPr bwMode="auto">
                    <a:xfrm>
                      <a:off x="688" y="3349"/>
                      <a:ext cx="52" cy="211"/>
                    </a:xfrm>
                    <a:custGeom>
                      <a:avLst/>
                      <a:gdLst>
                        <a:gd name="T0" fmla="*/ 0 w 52"/>
                        <a:gd name="T1" fmla="*/ 57 h 211"/>
                        <a:gd name="T2" fmla="*/ 0 w 52"/>
                        <a:gd name="T3" fmla="*/ 207 h 211"/>
                        <a:gd name="T4" fmla="*/ 52 w 52"/>
                        <a:gd name="T5" fmla="*/ 211 h 211"/>
                        <a:gd name="T6" fmla="*/ 51 w 52"/>
                        <a:gd name="T7" fmla="*/ 0 h 211"/>
                        <a:gd name="T8" fmla="*/ 0 w 52"/>
                        <a:gd name="T9" fmla="*/ 57 h 21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52"/>
                        <a:gd name="T16" fmla="*/ 0 h 211"/>
                        <a:gd name="T17" fmla="*/ 52 w 52"/>
                        <a:gd name="T18" fmla="*/ 211 h 21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52" h="211">
                          <a:moveTo>
                            <a:pt x="0" y="57"/>
                          </a:moveTo>
                          <a:lnTo>
                            <a:pt x="0" y="207"/>
                          </a:lnTo>
                          <a:lnTo>
                            <a:pt x="52" y="211"/>
                          </a:lnTo>
                          <a:lnTo>
                            <a:pt x="51" y="0"/>
                          </a:lnTo>
                          <a:lnTo>
                            <a:pt x="0" y="57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32" name="Freeform 567"/>
                    <p:cNvSpPr>
                      <a:spLocks/>
                    </p:cNvSpPr>
                    <p:nvPr/>
                  </p:nvSpPr>
                  <p:spPr bwMode="auto">
                    <a:xfrm rot="-446074">
                      <a:off x="595" y="3279"/>
                      <a:ext cx="189" cy="186"/>
                    </a:xfrm>
                    <a:custGeom>
                      <a:avLst/>
                      <a:gdLst>
                        <a:gd name="T0" fmla="*/ 150 w 189"/>
                        <a:gd name="T1" fmla="*/ 0 h 186"/>
                        <a:gd name="T2" fmla="*/ 0 w 189"/>
                        <a:gd name="T3" fmla="*/ 147 h 186"/>
                        <a:gd name="T4" fmla="*/ 48 w 189"/>
                        <a:gd name="T5" fmla="*/ 186 h 186"/>
                        <a:gd name="T6" fmla="*/ 189 w 189"/>
                        <a:gd name="T7" fmla="*/ 45 h 186"/>
                        <a:gd name="T8" fmla="*/ 150 w 189"/>
                        <a:gd name="T9" fmla="*/ 0 h 18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89"/>
                        <a:gd name="T16" fmla="*/ 0 h 186"/>
                        <a:gd name="T17" fmla="*/ 189 w 189"/>
                        <a:gd name="T18" fmla="*/ 186 h 18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89" h="186">
                          <a:moveTo>
                            <a:pt x="150" y="0"/>
                          </a:moveTo>
                          <a:lnTo>
                            <a:pt x="0" y="147"/>
                          </a:lnTo>
                          <a:lnTo>
                            <a:pt x="48" y="186"/>
                          </a:lnTo>
                          <a:lnTo>
                            <a:pt x="189" y="45"/>
                          </a:lnTo>
                          <a:lnTo>
                            <a:pt x="150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33" name="Line 568"/>
                    <p:cNvSpPr>
                      <a:spLocks noChangeShapeType="1"/>
                    </p:cNvSpPr>
                    <p:nvPr/>
                  </p:nvSpPr>
                  <p:spPr bwMode="auto">
                    <a:xfrm rot="-446074">
                      <a:off x="669" y="3264"/>
                      <a:ext cx="44" cy="38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34" name="Line 569"/>
                    <p:cNvSpPr>
                      <a:spLocks noChangeShapeType="1"/>
                    </p:cNvSpPr>
                    <p:nvPr/>
                  </p:nvSpPr>
                  <p:spPr bwMode="auto">
                    <a:xfrm rot="-446074">
                      <a:off x="576" y="3382"/>
                      <a:ext cx="38" cy="32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3323" name="Group 570"/>
                <p:cNvGrpSpPr>
                  <a:grpSpLocks/>
                </p:cNvGrpSpPr>
                <p:nvPr/>
              </p:nvGrpSpPr>
              <p:grpSpPr bwMode="auto">
                <a:xfrm>
                  <a:off x="1344" y="2987"/>
                  <a:ext cx="141" cy="403"/>
                  <a:chOff x="460" y="3016"/>
                  <a:chExt cx="173" cy="496"/>
                </a:xfrm>
              </p:grpSpPr>
              <p:sp>
                <p:nvSpPr>
                  <p:cNvPr id="3325" name="Line 571"/>
                  <p:cNvSpPr>
                    <a:spLocks noChangeShapeType="1"/>
                  </p:cNvSpPr>
                  <p:nvPr/>
                </p:nvSpPr>
                <p:spPr bwMode="auto">
                  <a:xfrm>
                    <a:off x="472" y="3292"/>
                    <a:ext cx="0" cy="2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26" name="Line 572"/>
                  <p:cNvSpPr>
                    <a:spLocks noChangeShapeType="1"/>
                  </p:cNvSpPr>
                  <p:nvPr/>
                </p:nvSpPr>
                <p:spPr bwMode="auto">
                  <a:xfrm>
                    <a:off x="620" y="3300"/>
                    <a:ext cx="0" cy="20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27" name="Freeform 574"/>
                  <p:cNvSpPr>
                    <a:spLocks/>
                  </p:cNvSpPr>
                  <p:nvPr/>
                </p:nvSpPr>
                <p:spPr bwMode="auto">
                  <a:xfrm>
                    <a:off x="460" y="3016"/>
                    <a:ext cx="173" cy="322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24" name="Freeform 577"/>
                <p:cNvSpPr>
                  <a:spLocks/>
                </p:cNvSpPr>
                <p:nvPr/>
              </p:nvSpPr>
              <p:spPr bwMode="auto">
                <a:xfrm rot="-758543">
                  <a:off x="1442" y="2880"/>
                  <a:ext cx="247" cy="146"/>
                </a:xfrm>
                <a:custGeom>
                  <a:avLst/>
                  <a:gdLst>
                    <a:gd name="T0" fmla="*/ 0 w 304"/>
                    <a:gd name="T1" fmla="*/ 2 h 180"/>
                    <a:gd name="T2" fmla="*/ 2 w 304"/>
                    <a:gd name="T3" fmla="*/ 2 h 180"/>
                    <a:gd name="T4" fmla="*/ 2 w 304"/>
                    <a:gd name="T5" fmla="*/ 2 h 180"/>
                    <a:gd name="T6" fmla="*/ 0 60000 65536"/>
                    <a:gd name="T7" fmla="*/ 0 60000 65536"/>
                    <a:gd name="T8" fmla="*/ 0 60000 65536"/>
                    <a:gd name="T9" fmla="*/ 0 w 304"/>
                    <a:gd name="T10" fmla="*/ 0 h 180"/>
                    <a:gd name="T11" fmla="*/ 304 w 304"/>
                    <a:gd name="T12" fmla="*/ 180 h 18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04" h="180">
                      <a:moveTo>
                        <a:pt x="0" y="40"/>
                      </a:moveTo>
                      <a:cubicBezTo>
                        <a:pt x="31" y="42"/>
                        <a:pt x="100" y="0"/>
                        <a:pt x="188" y="52"/>
                      </a:cubicBezTo>
                      <a:cubicBezTo>
                        <a:pt x="276" y="104"/>
                        <a:pt x="280" y="153"/>
                        <a:pt x="304" y="180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321" name="Text Box 578"/>
              <p:cNvSpPr txBox="1">
                <a:spLocks noChangeArrowheads="1"/>
              </p:cNvSpPr>
              <p:nvPr/>
            </p:nvSpPr>
            <p:spPr bwMode="auto">
              <a:xfrm>
                <a:off x="1296" y="3486"/>
                <a:ext cx="261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800"/>
                  <a:t>Drop Out Shoot</a:t>
                </a:r>
              </a:p>
            </p:txBody>
          </p:sp>
        </p:grpSp>
        <p:sp>
          <p:nvSpPr>
            <p:cNvPr id="1000" name="Freeform 999"/>
            <p:cNvSpPr/>
            <p:nvPr/>
          </p:nvSpPr>
          <p:spPr>
            <a:xfrm>
              <a:off x="2211388" y="4733925"/>
              <a:ext cx="182562" cy="198438"/>
            </a:xfrm>
            <a:custGeom>
              <a:avLst/>
              <a:gdLst>
                <a:gd name="connsiteX0" fmla="*/ 35719 w 182723"/>
                <a:gd name="connsiteY0" fmla="*/ 186331 h 198708"/>
                <a:gd name="connsiteX1" fmla="*/ 28575 w 182723"/>
                <a:gd name="connsiteY1" fmla="*/ 174425 h 198708"/>
                <a:gd name="connsiteX2" fmla="*/ 30956 w 182723"/>
                <a:gd name="connsiteY2" fmla="*/ 150612 h 198708"/>
                <a:gd name="connsiteX3" fmla="*/ 28575 w 182723"/>
                <a:gd name="connsiteY3" fmla="*/ 133943 h 198708"/>
                <a:gd name="connsiteX4" fmla="*/ 21431 w 182723"/>
                <a:gd name="connsiteY4" fmla="*/ 107750 h 198708"/>
                <a:gd name="connsiteX5" fmla="*/ 14287 w 182723"/>
                <a:gd name="connsiteY5" fmla="*/ 102987 h 198708"/>
                <a:gd name="connsiteX6" fmla="*/ 9525 w 182723"/>
                <a:gd name="connsiteY6" fmla="*/ 95843 h 198708"/>
                <a:gd name="connsiteX7" fmla="*/ 4762 w 182723"/>
                <a:gd name="connsiteY7" fmla="*/ 72031 h 198708"/>
                <a:gd name="connsiteX8" fmla="*/ 0 w 182723"/>
                <a:gd name="connsiteY8" fmla="*/ 64887 h 198708"/>
                <a:gd name="connsiteX9" fmla="*/ 11906 w 182723"/>
                <a:gd name="connsiteY9" fmla="*/ 57743 h 198708"/>
                <a:gd name="connsiteX10" fmla="*/ 16669 w 182723"/>
                <a:gd name="connsiteY10" fmla="*/ 72031 h 198708"/>
                <a:gd name="connsiteX11" fmla="*/ 26194 w 182723"/>
                <a:gd name="connsiteY11" fmla="*/ 86318 h 198708"/>
                <a:gd name="connsiteX12" fmla="*/ 26194 w 182723"/>
                <a:gd name="connsiteY12" fmla="*/ 86318 h 198708"/>
                <a:gd name="connsiteX13" fmla="*/ 33337 w 182723"/>
                <a:gd name="connsiteY13" fmla="*/ 93462 h 198708"/>
                <a:gd name="connsiteX14" fmla="*/ 47625 w 182723"/>
                <a:gd name="connsiteY14" fmla="*/ 98225 h 198708"/>
                <a:gd name="connsiteX15" fmla="*/ 50006 w 182723"/>
                <a:gd name="connsiteY15" fmla="*/ 91081 h 198708"/>
                <a:gd name="connsiteX16" fmla="*/ 45244 w 182723"/>
                <a:gd name="connsiteY16" fmla="*/ 55362 h 198708"/>
                <a:gd name="connsiteX17" fmla="*/ 42862 w 182723"/>
                <a:gd name="connsiteY17" fmla="*/ 24406 h 198708"/>
                <a:gd name="connsiteX18" fmla="*/ 45244 w 182723"/>
                <a:gd name="connsiteY18" fmla="*/ 10118 h 198708"/>
                <a:gd name="connsiteX19" fmla="*/ 52387 w 182723"/>
                <a:gd name="connsiteY19" fmla="*/ 12500 h 198708"/>
                <a:gd name="connsiteX20" fmla="*/ 57150 w 182723"/>
                <a:gd name="connsiteY20" fmla="*/ 26787 h 198708"/>
                <a:gd name="connsiteX21" fmla="*/ 61912 w 182723"/>
                <a:gd name="connsiteY21" fmla="*/ 91081 h 198708"/>
                <a:gd name="connsiteX22" fmla="*/ 66675 w 182723"/>
                <a:gd name="connsiteY22" fmla="*/ 83937 h 198708"/>
                <a:gd name="connsiteX23" fmla="*/ 71437 w 182723"/>
                <a:gd name="connsiteY23" fmla="*/ 69650 h 198708"/>
                <a:gd name="connsiteX24" fmla="*/ 73819 w 182723"/>
                <a:gd name="connsiteY24" fmla="*/ 52981 h 198708"/>
                <a:gd name="connsiteX25" fmla="*/ 76200 w 182723"/>
                <a:gd name="connsiteY25" fmla="*/ 24406 h 198708"/>
                <a:gd name="connsiteX26" fmla="*/ 83344 w 182723"/>
                <a:gd name="connsiteY26" fmla="*/ 5356 h 198708"/>
                <a:gd name="connsiteX27" fmla="*/ 90487 w 182723"/>
                <a:gd name="connsiteY27" fmla="*/ 2975 h 198708"/>
                <a:gd name="connsiteX28" fmla="*/ 90487 w 182723"/>
                <a:gd name="connsiteY28" fmla="*/ 48218 h 198708"/>
                <a:gd name="connsiteX29" fmla="*/ 92869 w 182723"/>
                <a:gd name="connsiteY29" fmla="*/ 79175 h 198708"/>
                <a:gd name="connsiteX30" fmla="*/ 100012 w 182723"/>
                <a:gd name="connsiteY30" fmla="*/ 76793 h 198708"/>
                <a:gd name="connsiteX31" fmla="*/ 104775 w 182723"/>
                <a:gd name="connsiteY31" fmla="*/ 69650 h 198708"/>
                <a:gd name="connsiteX32" fmla="*/ 109537 w 182723"/>
                <a:gd name="connsiteY32" fmla="*/ 55362 h 198708"/>
                <a:gd name="connsiteX33" fmla="*/ 114300 w 182723"/>
                <a:gd name="connsiteY33" fmla="*/ 41075 h 198708"/>
                <a:gd name="connsiteX34" fmla="*/ 116681 w 182723"/>
                <a:gd name="connsiteY34" fmla="*/ 33931 h 198708"/>
                <a:gd name="connsiteX35" fmla="*/ 121444 w 182723"/>
                <a:gd name="connsiteY35" fmla="*/ 26787 h 198708"/>
                <a:gd name="connsiteX36" fmla="*/ 135731 w 182723"/>
                <a:gd name="connsiteY36" fmla="*/ 22025 h 198708"/>
                <a:gd name="connsiteX37" fmla="*/ 135731 w 182723"/>
                <a:gd name="connsiteY37" fmla="*/ 45837 h 198708"/>
                <a:gd name="connsiteX38" fmla="*/ 128587 w 182723"/>
                <a:gd name="connsiteY38" fmla="*/ 72031 h 198708"/>
                <a:gd name="connsiteX39" fmla="*/ 123825 w 182723"/>
                <a:gd name="connsiteY39" fmla="*/ 79175 h 198708"/>
                <a:gd name="connsiteX40" fmla="*/ 116681 w 182723"/>
                <a:gd name="connsiteY40" fmla="*/ 93462 h 198708"/>
                <a:gd name="connsiteX41" fmla="*/ 111919 w 182723"/>
                <a:gd name="connsiteY41" fmla="*/ 114893 h 198708"/>
                <a:gd name="connsiteX42" fmla="*/ 114300 w 182723"/>
                <a:gd name="connsiteY42" fmla="*/ 129181 h 198708"/>
                <a:gd name="connsiteX43" fmla="*/ 128587 w 182723"/>
                <a:gd name="connsiteY43" fmla="*/ 133943 h 198708"/>
                <a:gd name="connsiteX44" fmla="*/ 147637 w 182723"/>
                <a:gd name="connsiteY44" fmla="*/ 131562 h 198708"/>
                <a:gd name="connsiteX45" fmla="*/ 150019 w 182723"/>
                <a:gd name="connsiteY45" fmla="*/ 124418 h 198708"/>
                <a:gd name="connsiteX46" fmla="*/ 164306 w 182723"/>
                <a:gd name="connsiteY46" fmla="*/ 119656 h 198708"/>
                <a:gd name="connsiteX47" fmla="*/ 171450 w 182723"/>
                <a:gd name="connsiteY47" fmla="*/ 117275 h 198708"/>
                <a:gd name="connsiteX48" fmla="*/ 178594 w 182723"/>
                <a:gd name="connsiteY48" fmla="*/ 119656 h 198708"/>
                <a:gd name="connsiteX49" fmla="*/ 169069 w 182723"/>
                <a:gd name="connsiteY49" fmla="*/ 136325 h 198708"/>
                <a:gd name="connsiteX50" fmla="*/ 164306 w 182723"/>
                <a:gd name="connsiteY50" fmla="*/ 143468 h 198708"/>
                <a:gd name="connsiteX51" fmla="*/ 150019 w 182723"/>
                <a:gd name="connsiteY51" fmla="*/ 152993 h 198708"/>
                <a:gd name="connsiteX52" fmla="*/ 133350 w 182723"/>
                <a:gd name="connsiteY52" fmla="*/ 172043 h 198708"/>
                <a:gd name="connsiteX53" fmla="*/ 116681 w 182723"/>
                <a:gd name="connsiteY53" fmla="*/ 188712 h 198708"/>
                <a:gd name="connsiteX54" fmla="*/ 109537 w 182723"/>
                <a:gd name="connsiteY54" fmla="*/ 193475 h 198708"/>
                <a:gd name="connsiteX55" fmla="*/ 40481 w 182723"/>
                <a:gd name="connsiteY55" fmla="*/ 193475 h 198708"/>
                <a:gd name="connsiteX56" fmla="*/ 38100 w 182723"/>
                <a:gd name="connsiteY56" fmla="*/ 186331 h 198708"/>
                <a:gd name="connsiteX57" fmla="*/ 30956 w 182723"/>
                <a:gd name="connsiteY57" fmla="*/ 183950 h 198708"/>
                <a:gd name="connsiteX58" fmla="*/ 28575 w 182723"/>
                <a:gd name="connsiteY58" fmla="*/ 172043 h 198708"/>
                <a:gd name="connsiteX59" fmla="*/ 21431 w 182723"/>
                <a:gd name="connsiteY59" fmla="*/ 167281 h 198708"/>
                <a:gd name="connsiteX60" fmla="*/ 35719 w 182723"/>
                <a:gd name="connsiteY60" fmla="*/ 186331 h 198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82723" h="198708">
                  <a:moveTo>
                    <a:pt x="35719" y="186331"/>
                  </a:moveTo>
                  <a:cubicBezTo>
                    <a:pt x="36910" y="187522"/>
                    <a:pt x="29187" y="179013"/>
                    <a:pt x="28575" y="174425"/>
                  </a:cubicBezTo>
                  <a:cubicBezTo>
                    <a:pt x="27521" y="166518"/>
                    <a:pt x="30956" y="158589"/>
                    <a:pt x="30956" y="150612"/>
                  </a:cubicBezTo>
                  <a:cubicBezTo>
                    <a:pt x="30956" y="144999"/>
                    <a:pt x="29317" y="139507"/>
                    <a:pt x="28575" y="133943"/>
                  </a:cubicBezTo>
                  <a:cubicBezTo>
                    <a:pt x="27058" y="122562"/>
                    <a:pt x="29199" y="115518"/>
                    <a:pt x="21431" y="107750"/>
                  </a:cubicBezTo>
                  <a:cubicBezTo>
                    <a:pt x="19407" y="105726"/>
                    <a:pt x="16668" y="104575"/>
                    <a:pt x="14287" y="102987"/>
                  </a:cubicBezTo>
                  <a:cubicBezTo>
                    <a:pt x="12700" y="100606"/>
                    <a:pt x="10430" y="98558"/>
                    <a:pt x="9525" y="95843"/>
                  </a:cubicBezTo>
                  <a:cubicBezTo>
                    <a:pt x="6565" y="86962"/>
                    <a:pt x="8343" y="80387"/>
                    <a:pt x="4762" y="72031"/>
                  </a:cubicBezTo>
                  <a:cubicBezTo>
                    <a:pt x="3635" y="69401"/>
                    <a:pt x="1587" y="67268"/>
                    <a:pt x="0" y="64887"/>
                  </a:cubicBezTo>
                  <a:cubicBezTo>
                    <a:pt x="922" y="61200"/>
                    <a:pt x="1459" y="45555"/>
                    <a:pt x="11906" y="57743"/>
                  </a:cubicBezTo>
                  <a:cubicBezTo>
                    <a:pt x="15173" y="61555"/>
                    <a:pt x="13884" y="67854"/>
                    <a:pt x="16669" y="72031"/>
                  </a:cubicBezTo>
                  <a:lnTo>
                    <a:pt x="26194" y="86318"/>
                  </a:lnTo>
                  <a:lnTo>
                    <a:pt x="26194" y="86318"/>
                  </a:lnTo>
                  <a:cubicBezTo>
                    <a:pt x="28575" y="88699"/>
                    <a:pt x="30393" y="91827"/>
                    <a:pt x="33337" y="93462"/>
                  </a:cubicBezTo>
                  <a:cubicBezTo>
                    <a:pt x="37725" y="95900"/>
                    <a:pt x="47625" y="98225"/>
                    <a:pt x="47625" y="98225"/>
                  </a:cubicBezTo>
                  <a:cubicBezTo>
                    <a:pt x="48419" y="95844"/>
                    <a:pt x="50006" y="93591"/>
                    <a:pt x="50006" y="91081"/>
                  </a:cubicBezTo>
                  <a:cubicBezTo>
                    <a:pt x="50006" y="67774"/>
                    <a:pt x="49967" y="69533"/>
                    <a:pt x="45244" y="55362"/>
                  </a:cubicBezTo>
                  <a:cubicBezTo>
                    <a:pt x="44450" y="45043"/>
                    <a:pt x="42862" y="34755"/>
                    <a:pt x="42862" y="24406"/>
                  </a:cubicBezTo>
                  <a:cubicBezTo>
                    <a:pt x="42862" y="19578"/>
                    <a:pt x="42228" y="13888"/>
                    <a:pt x="45244" y="10118"/>
                  </a:cubicBezTo>
                  <a:cubicBezTo>
                    <a:pt x="46812" y="8158"/>
                    <a:pt x="50006" y="11706"/>
                    <a:pt x="52387" y="12500"/>
                  </a:cubicBezTo>
                  <a:cubicBezTo>
                    <a:pt x="53975" y="17262"/>
                    <a:pt x="56911" y="21773"/>
                    <a:pt x="57150" y="26787"/>
                  </a:cubicBezTo>
                  <a:cubicBezTo>
                    <a:pt x="59761" y="81616"/>
                    <a:pt x="56788" y="60332"/>
                    <a:pt x="61912" y="91081"/>
                  </a:cubicBezTo>
                  <a:cubicBezTo>
                    <a:pt x="63500" y="88700"/>
                    <a:pt x="65513" y="86552"/>
                    <a:pt x="66675" y="83937"/>
                  </a:cubicBezTo>
                  <a:cubicBezTo>
                    <a:pt x="68714" y="79350"/>
                    <a:pt x="71437" y="69650"/>
                    <a:pt x="71437" y="69650"/>
                  </a:cubicBezTo>
                  <a:cubicBezTo>
                    <a:pt x="72231" y="64094"/>
                    <a:pt x="73231" y="58563"/>
                    <a:pt x="73819" y="52981"/>
                  </a:cubicBezTo>
                  <a:cubicBezTo>
                    <a:pt x="74820" y="43476"/>
                    <a:pt x="75083" y="33899"/>
                    <a:pt x="76200" y="24406"/>
                  </a:cubicBezTo>
                  <a:cubicBezTo>
                    <a:pt x="76904" y="18420"/>
                    <a:pt x="77919" y="9696"/>
                    <a:pt x="83344" y="5356"/>
                  </a:cubicBezTo>
                  <a:cubicBezTo>
                    <a:pt x="85304" y="3788"/>
                    <a:pt x="88106" y="3769"/>
                    <a:pt x="90487" y="2975"/>
                  </a:cubicBezTo>
                  <a:cubicBezTo>
                    <a:pt x="97395" y="23691"/>
                    <a:pt x="90487" y="0"/>
                    <a:pt x="90487" y="48218"/>
                  </a:cubicBezTo>
                  <a:cubicBezTo>
                    <a:pt x="90487" y="58568"/>
                    <a:pt x="92075" y="68856"/>
                    <a:pt x="92869" y="79175"/>
                  </a:cubicBezTo>
                  <a:cubicBezTo>
                    <a:pt x="95250" y="78381"/>
                    <a:pt x="98052" y="78361"/>
                    <a:pt x="100012" y="76793"/>
                  </a:cubicBezTo>
                  <a:cubicBezTo>
                    <a:pt x="102247" y="75005"/>
                    <a:pt x="103613" y="72265"/>
                    <a:pt x="104775" y="69650"/>
                  </a:cubicBezTo>
                  <a:cubicBezTo>
                    <a:pt x="106814" y="65062"/>
                    <a:pt x="107949" y="60125"/>
                    <a:pt x="109537" y="55362"/>
                  </a:cubicBezTo>
                  <a:lnTo>
                    <a:pt x="114300" y="41075"/>
                  </a:lnTo>
                  <a:cubicBezTo>
                    <a:pt x="115094" y="38694"/>
                    <a:pt x="115289" y="36019"/>
                    <a:pt x="116681" y="33931"/>
                  </a:cubicBezTo>
                  <a:cubicBezTo>
                    <a:pt x="118269" y="31550"/>
                    <a:pt x="119017" y="28304"/>
                    <a:pt x="121444" y="26787"/>
                  </a:cubicBezTo>
                  <a:cubicBezTo>
                    <a:pt x="125701" y="24126"/>
                    <a:pt x="135731" y="22025"/>
                    <a:pt x="135731" y="22025"/>
                  </a:cubicBezTo>
                  <a:cubicBezTo>
                    <a:pt x="139751" y="34085"/>
                    <a:pt x="138771" y="27596"/>
                    <a:pt x="135731" y="45837"/>
                  </a:cubicBezTo>
                  <a:cubicBezTo>
                    <a:pt x="134737" y="51803"/>
                    <a:pt x="131689" y="67378"/>
                    <a:pt x="128587" y="72031"/>
                  </a:cubicBezTo>
                  <a:cubicBezTo>
                    <a:pt x="127000" y="74412"/>
                    <a:pt x="125105" y="76615"/>
                    <a:pt x="123825" y="79175"/>
                  </a:cubicBezTo>
                  <a:cubicBezTo>
                    <a:pt x="113971" y="98884"/>
                    <a:pt x="130326" y="72996"/>
                    <a:pt x="116681" y="93462"/>
                  </a:cubicBezTo>
                  <a:cubicBezTo>
                    <a:pt x="115763" y="97135"/>
                    <a:pt x="111919" y="111870"/>
                    <a:pt x="111919" y="114893"/>
                  </a:cubicBezTo>
                  <a:cubicBezTo>
                    <a:pt x="111919" y="119721"/>
                    <a:pt x="111121" y="125547"/>
                    <a:pt x="114300" y="129181"/>
                  </a:cubicBezTo>
                  <a:cubicBezTo>
                    <a:pt x="117606" y="132959"/>
                    <a:pt x="128587" y="133943"/>
                    <a:pt x="128587" y="133943"/>
                  </a:cubicBezTo>
                  <a:cubicBezTo>
                    <a:pt x="134937" y="133149"/>
                    <a:pt x="141789" y="134161"/>
                    <a:pt x="147637" y="131562"/>
                  </a:cubicBezTo>
                  <a:cubicBezTo>
                    <a:pt x="149931" y="130543"/>
                    <a:pt x="147976" y="125877"/>
                    <a:pt x="150019" y="124418"/>
                  </a:cubicBezTo>
                  <a:cubicBezTo>
                    <a:pt x="154104" y="121500"/>
                    <a:pt x="159544" y="121243"/>
                    <a:pt x="164306" y="119656"/>
                  </a:cubicBezTo>
                  <a:lnTo>
                    <a:pt x="171450" y="117275"/>
                  </a:lnTo>
                  <a:cubicBezTo>
                    <a:pt x="173831" y="118069"/>
                    <a:pt x="177904" y="117242"/>
                    <a:pt x="178594" y="119656"/>
                  </a:cubicBezTo>
                  <a:cubicBezTo>
                    <a:pt x="182723" y="134110"/>
                    <a:pt x="177193" y="133616"/>
                    <a:pt x="169069" y="136325"/>
                  </a:cubicBezTo>
                  <a:cubicBezTo>
                    <a:pt x="167481" y="138706"/>
                    <a:pt x="166460" y="141584"/>
                    <a:pt x="164306" y="143468"/>
                  </a:cubicBezTo>
                  <a:cubicBezTo>
                    <a:pt x="159998" y="147237"/>
                    <a:pt x="150019" y="152993"/>
                    <a:pt x="150019" y="152993"/>
                  </a:cubicBezTo>
                  <a:cubicBezTo>
                    <a:pt x="138907" y="169662"/>
                    <a:pt x="145257" y="164106"/>
                    <a:pt x="133350" y="172043"/>
                  </a:cubicBezTo>
                  <a:cubicBezTo>
                    <a:pt x="122433" y="188420"/>
                    <a:pt x="129255" y="184521"/>
                    <a:pt x="116681" y="188712"/>
                  </a:cubicBezTo>
                  <a:cubicBezTo>
                    <a:pt x="114300" y="190300"/>
                    <a:pt x="112298" y="192722"/>
                    <a:pt x="109537" y="193475"/>
                  </a:cubicBezTo>
                  <a:cubicBezTo>
                    <a:pt x="90351" y="198708"/>
                    <a:pt x="54053" y="194121"/>
                    <a:pt x="40481" y="193475"/>
                  </a:cubicBezTo>
                  <a:cubicBezTo>
                    <a:pt x="39687" y="191094"/>
                    <a:pt x="39875" y="188106"/>
                    <a:pt x="38100" y="186331"/>
                  </a:cubicBezTo>
                  <a:cubicBezTo>
                    <a:pt x="36325" y="184556"/>
                    <a:pt x="32348" y="186039"/>
                    <a:pt x="30956" y="183950"/>
                  </a:cubicBezTo>
                  <a:cubicBezTo>
                    <a:pt x="28711" y="180582"/>
                    <a:pt x="30583" y="175557"/>
                    <a:pt x="28575" y="172043"/>
                  </a:cubicBezTo>
                  <a:cubicBezTo>
                    <a:pt x="27155" y="169558"/>
                    <a:pt x="23991" y="168561"/>
                    <a:pt x="21431" y="167281"/>
                  </a:cubicBezTo>
                  <a:cubicBezTo>
                    <a:pt x="19186" y="166159"/>
                    <a:pt x="34528" y="185140"/>
                    <a:pt x="35719" y="18633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3201" name="Group 1017"/>
          <p:cNvGrpSpPr>
            <a:grpSpLocks/>
          </p:cNvGrpSpPr>
          <p:nvPr/>
        </p:nvGrpSpPr>
        <p:grpSpPr bwMode="auto">
          <a:xfrm>
            <a:off x="2979738" y="4360863"/>
            <a:ext cx="709612" cy="1189037"/>
            <a:chOff x="2979468" y="4360174"/>
            <a:chExt cx="709613" cy="1189038"/>
          </a:xfrm>
        </p:grpSpPr>
        <p:grpSp>
          <p:nvGrpSpPr>
            <p:cNvPr id="3301" name="Group 617"/>
            <p:cNvGrpSpPr>
              <a:grpSpLocks/>
            </p:cNvGrpSpPr>
            <p:nvPr/>
          </p:nvGrpSpPr>
          <p:grpSpPr bwMode="auto">
            <a:xfrm flipH="1">
              <a:off x="2979468" y="4360174"/>
              <a:ext cx="709613" cy="1189038"/>
              <a:chOff x="1872" y="2832"/>
              <a:chExt cx="447" cy="749"/>
            </a:xfrm>
          </p:grpSpPr>
          <p:grpSp>
            <p:nvGrpSpPr>
              <p:cNvPr id="3303" name="Group 618"/>
              <p:cNvGrpSpPr>
                <a:grpSpLocks/>
              </p:cNvGrpSpPr>
              <p:nvPr/>
            </p:nvGrpSpPr>
            <p:grpSpPr bwMode="auto">
              <a:xfrm>
                <a:off x="1872" y="2832"/>
                <a:ext cx="419" cy="648"/>
                <a:chOff x="1872" y="2832"/>
                <a:chExt cx="419" cy="648"/>
              </a:xfrm>
            </p:grpSpPr>
            <p:grpSp>
              <p:nvGrpSpPr>
                <p:cNvPr id="3305" name="Group 619"/>
                <p:cNvGrpSpPr>
                  <a:grpSpLocks/>
                </p:cNvGrpSpPr>
                <p:nvPr/>
              </p:nvGrpSpPr>
              <p:grpSpPr bwMode="auto">
                <a:xfrm>
                  <a:off x="2153" y="2881"/>
                  <a:ext cx="138" cy="442"/>
                  <a:chOff x="4184" y="2940"/>
                  <a:chExt cx="179" cy="576"/>
                </a:xfrm>
              </p:grpSpPr>
              <p:sp>
                <p:nvSpPr>
                  <p:cNvPr id="3315" name="Freeform 620"/>
                  <p:cNvSpPr>
                    <a:spLocks/>
                  </p:cNvSpPr>
                  <p:nvPr/>
                </p:nvSpPr>
                <p:spPr bwMode="auto">
                  <a:xfrm>
                    <a:off x="4356" y="3154"/>
                    <a:ext cx="1" cy="362"/>
                  </a:xfrm>
                  <a:custGeom>
                    <a:avLst/>
                    <a:gdLst>
                      <a:gd name="T0" fmla="*/ 1 w 1"/>
                      <a:gd name="T1" fmla="*/ 0 h 362"/>
                      <a:gd name="T2" fmla="*/ 0 w 1"/>
                      <a:gd name="T3" fmla="*/ 362 h 362"/>
                      <a:gd name="T4" fmla="*/ 0 60000 65536"/>
                      <a:gd name="T5" fmla="*/ 0 60000 65536"/>
                      <a:gd name="T6" fmla="*/ 0 w 1"/>
                      <a:gd name="T7" fmla="*/ 0 h 362"/>
                      <a:gd name="T8" fmla="*/ 1 w 1"/>
                      <a:gd name="T9" fmla="*/ 362 h 362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" h="362">
                        <a:moveTo>
                          <a:pt x="1" y="0"/>
                        </a:moveTo>
                        <a:lnTo>
                          <a:pt x="0" y="362"/>
                        </a:ln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16" name="Freeform 621"/>
                  <p:cNvSpPr>
                    <a:spLocks/>
                  </p:cNvSpPr>
                  <p:nvPr/>
                </p:nvSpPr>
                <p:spPr bwMode="auto">
                  <a:xfrm>
                    <a:off x="4192" y="3166"/>
                    <a:ext cx="1" cy="342"/>
                  </a:xfrm>
                  <a:custGeom>
                    <a:avLst/>
                    <a:gdLst>
                      <a:gd name="T0" fmla="*/ 1 w 1"/>
                      <a:gd name="T1" fmla="*/ 0 h 342"/>
                      <a:gd name="T2" fmla="*/ 0 w 1"/>
                      <a:gd name="T3" fmla="*/ 342 h 342"/>
                      <a:gd name="T4" fmla="*/ 0 60000 65536"/>
                      <a:gd name="T5" fmla="*/ 0 60000 65536"/>
                      <a:gd name="T6" fmla="*/ 0 w 1"/>
                      <a:gd name="T7" fmla="*/ 0 h 342"/>
                      <a:gd name="T8" fmla="*/ 1 w 1"/>
                      <a:gd name="T9" fmla="*/ 342 h 342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" h="342">
                        <a:moveTo>
                          <a:pt x="1" y="0"/>
                        </a:moveTo>
                        <a:lnTo>
                          <a:pt x="0" y="342"/>
                        </a:ln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17" name="Freeform 622"/>
                  <p:cNvSpPr>
                    <a:spLocks/>
                  </p:cNvSpPr>
                  <p:nvPr/>
                </p:nvSpPr>
                <p:spPr bwMode="auto">
                  <a:xfrm flipH="1">
                    <a:off x="4184" y="2940"/>
                    <a:ext cx="179" cy="307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rgbClr val="FFCC99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306" name="Group 623"/>
                <p:cNvGrpSpPr>
                  <a:grpSpLocks/>
                </p:cNvGrpSpPr>
                <p:nvPr/>
              </p:nvGrpSpPr>
              <p:grpSpPr bwMode="auto">
                <a:xfrm>
                  <a:off x="1872" y="3027"/>
                  <a:ext cx="343" cy="453"/>
                  <a:chOff x="3818" y="3130"/>
                  <a:chExt cx="446" cy="590"/>
                </a:xfrm>
              </p:grpSpPr>
              <p:grpSp>
                <p:nvGrpSpPr>
                  <p:cNvPr id="3308" name="Group 624"/>
                  <p:cNvGrpSpPr>
                    <a:grpSpLocks/>
                  </p:cNvGrpSpPr>
                  <p:nvPr/>
                </p:nvGrpSpPr>
                <p:grpSpPr bwMode="auto">
                  <a:xfrm>
                    <a:off x="4021" y="3231"/>
                    <a:ext cx="243" cy="489"/>
                    <a:chOff x="4021" y="3231"/>
                    <a:chExt cx="243" cy="489"/>
                  </a:xfrm>
                </p:grpSpPr>
                <p:sp>
                  <p:nvSpPr>
                    <p:cNvPr id="3310" name="Freeform 625"/>
                    <p:cNvSpPr>
                      <a:spLocks/>
                    </p:cNvSpPr>
                    <p:nvPr/>
                  </p:nvSpPr>
                  <p:spPr bwMode="auto">
                    <a:xfrm>
                      <a:off x="4050" y="3555"/>
                      <a:ext cx="214" cy="165"/>
                    </a:xfrm>
                    <a:custGeom>
                      <a:avLst/>
                      <a:gdLst>
                        <a:gd name="T0" fmla="*/ 0 w 214"/>
                        <a:gd name="T1" fmla="*/ 0 h 165"/>
                        <a:gd name="T2" fmla="*/ 214 w 214"/>
                        <a:gd name="T3" fmla="*/ 21 h 165"/>
                        <a:gd name="T4" fmla="*/ 210 w 214"/>
                        <a:gd name="T5" fmla="*/ 165 h 165"/>
                        <a:gd name="T6" fmla="*/ 0 w 214"/>
                        <a:gd name="T7" fmla="*/ 140 h 165"/>
                        <a:gd name="T8" fmla="*/ 0 w 214"/>
                        <a:gd name="T9" fmla="*/ 0 h 16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4"/>
                        <a:gd name="T16" fmla="*/ 0 h 165"/>
                        <a:gd name="T17" fmla="*/ 214 w 214"/>
                        <a:gd name="T18" fmla="*/ 165 h 16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4" h="165">
                          <a:moveTo>
                            <a:pt x="0" y="0"/>
                          </a:moveTo>
                          <a:lnTo>
                            <a:pt x="214" y="21"/>
                          </a:lnTo>
                          <a:lnTo>
                            <a:pt x="210" y="165"/>
                          </a:lnTo>
                          <a:lnTo>
                            <a:pt x="0" y="14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11" name="Freeform 626"/>
                    <p:cNvSpPr>
                      <a:spLocks/>
                    </p:cNvSpPr>
                    <p:nvPr/>
                  </p:nvSpPr>
                  <p:spPr bwMode="auto">
                    <a:xfrm>
                      <a:off x="4133" y="3316"/>
                      <a:ext cx="52" cy="296"/>
                    </a:xfrm>
                    <a:custGeom>
                      <a:avLst/>
                      <a:gdLst>
                        <a:gd name="T0" fmla="*/ 0 w 52"/>
                        <a:gd name="T1" fmla="*/ 57 h 296"/>
                        <a:gd name="T2" fmla="*/ 1 w 52"/>
                        <a:gd name="T3" fmla="*/ 296 h 296"/>
                        <a:gd name="T4" fmla="*/ 52 w 52"/>
                        <a:gd name="T5" fmla="*/ 295 h 296"/>
                        <a:gd name="T6" fmla="*/ 51 w 52"/>
                        <a:gd name="T7" fmla="*/ 0 h 296"/>
                        <a:gd name="T8" fmla="*/ 0 w 52"/>
                        <a:gd name="T9" fmla="*/ 57 h 29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52"/>
                        <a:gd name="T16" fmla="*/ 0 h 296"/>
                        <a:gd name="T17" fmla="*/ 52 w 52"/>
                        <a:gd name="T18" fmla="*/ 296 h 29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52" h="296">
                          <a:moveTo>
                            <a:pt x="0" y="57"/>
                          </a:moveTo>
                          <a:lnTo>
                            <a:pt x="1" y="296"/>
                          </a:lnTo>
                          <a:lnTo>
                            <a:pt x="52" y="295"/>
                          </a:lnTo>
                          <a:lnTo>
                            <a:pt x="51" y="0"/>
                          </a:lnTo>
                          <a:lnTo>
                            <a:pt x="0" y="57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12" name="Freeform 627"/>
                    <p:cNvSpPr>
                      <a:spLocks/>
                    </p:cNvSpPr>
                    <p:nvPr/>
                  </p:nvSpPr>
                  <p:spPr bwMode="auto">
                    <a:xfrm rot="-446074">
                      <a:off x="4040" y="3246"/>
                      <a:ext cx="189" cy="186"/>
                    </a:xfrm>
                    <a:custGeom>
                      <a:avLst/>
                      <a:gdLst>
                        <a:gd name="T0" fmla="*/ 150 w 189"/>
                        <a:gd name="T1" fmla="*/ 0 h 186"/>
                        <a:gd name="T2" fmla="*/ 0 w 189"/>
                        <a:gd name="T3" fmla="*/ 147 h 186"/>
                        <a:gd name="T4" fmla="*/ 48 w 189"/>
                        <a:gd name="T5" fmla="*/ 186 h 186"/>
                        <a:gd name="T6" fmla="*/ 189 w 189"/>
                        <a:gd name="T7" fmla="*/ 45 h 186"/>
                        <a:gd name="T8" fmla="*/ 150 w 189"/>
                        <a:gd name="T9" fmla="*/ 0 h 18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89"/>
                        <a:gd name="T16" fmla="*/ 0 h 186"/>
                        <a:gd name="T17" fmla="*/ 189 w 189"/>
                        <a:gd name="T18" fmla="*/ 186 h 18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89" h="186">
                          <a:moveTo>
                            <a:pt x="150" y="0"/>
                          </a:moveTo>
                          <a:lnTo>
                            <a:pt x="0" y="147"/>
                          </a:lnTo>
                          <a:lnTo>
                            <a:pt x="48" y="186"/>
                          </a:lnTo>
                          <a:lnTo>
                            <a:pt x="189" y="45"/>
                          </a:lnTo>
                          <a:lnTo>
                            <a:pt x="150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13" name="Line 628"/>
                    <p:cNvSpPr>
                      <a:spLocks noChangeShapeType="1"/>
                    </p:cNvSpPr>
                    <p:nvPr/>
                  </p:nvSpPr>
                  <p:spPr bwMode="auto">
                    <a:xfrm rot="-446074">
                      <a:off x="4114" y="3231"/>
                      <a:ext cx="44" cy="38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14" name="Line 629"/>
                    <p:cNvSpPr>
                      <a:spLocks noChangeShapeType="1"/>
                    </p:cNvSpPr>
                    <p:nvPr/>
                  </p:nvSpPr>
                  <p:spPr bwMode="auto">
                    <a:xfrm rot="-446074">
                      <a:off x="4021" y="3349"/>
                      <a:ext cx="38" cy="32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309" name="Freeform 631"/>
                  <p:cNvSpPr>
                    <a:spLocks/>
                  </p:cNvSpPr>
                  <p:nvPr/>
                </p:nvSpPr>
                <p:spPr bwMode="auto">
                  <a:xfrm rot="18362009" flipH="1">
                    <a:off x="3880" y="3068"/>
                    <a:ext cx="178" cy="302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07" name="Freeform 634"/>
                <p:cNvSpPr>
                  <a:spLocks/>
                </p:cNvSpPr>
                <p:nvPr/>
              </p:nvSpPr>
              <p:spPr bwMode="auto">
                <a:xfrm rot="21508021" flipH="1">
                  <a:off x="1898" y="2832"/>
                  <a:ext cx="234" cy="138"/>
                </a:xfrm>
                <a:custGeom>
                  <a:avLst/>
                  <a:gdLst>
                    <a:gd name="T0" fmla="*/ 0 w 304"/>
                    <a:gd name="T1" fmla="*/ 2 h 180"/>
                    <a:gd name="T2" fmla="*/ 2 w 304"/>
                    <a:gd name="T3" fmla="*/ 2 h 180"/>
                    <a:gd name="T4" fmla="*/ 2 w 304"/>
                    <a:gd name="T5" fmla="*/ 2 h 180"/>
                    <a:gd name="T6" fmla="*/ 0 60000 65536"/>
                    <a:gd name="T7" fmla="*/ 0 60000 65536"/>
                    <a:gd name="T8" fmla="*/ 0 60000 65536"/>
                    <a:gd name="T9" fmla="*/ 0 w 304"/>
                    <a:gd name="T10" fmla="*/ 0 h 180"/>
                    <a:gd name="T11" fmla="*/ 304 w 304"/>
                    <a:gd name="T12" fmla="*/ 180 h 18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04" h="180">
                      <a:moveTo>
                        <a:pt x="0" y="40"/>
                      </a:moveTo>
                      <a:cubicBezTo>
                        <a:pt x="31" y="42"/>
                        <a:pt x="100" y="0"/>
                        <a:pt x="188" y="52"/>
                      </a:cubicBezTo>
                      <a:cubicBezTo>
                        <a:pt x="276" y="104"/>
                        <a:pt x="280" y="153"/>
                        <a:pt x="304" y="180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304" name="Text Box 635"/>
              <p:cNvSpPr txBox="1">
                <a:spLocks noChangeArrowheads="1"/>
              </p:cNvSpPr>
              <p:nvPr/>
            </p:nvSpPr>
            <p:spPr bwMode="auto">
              <a:xfrm>
                <a:off x="2058" y="3504"/>
                <a:ext cx="261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800"/>
                  <a:t>Drop Out Penalty</a:t>
                </a:r>
              </a:p>
            </p:txBody>
          </p:sp>
        </p:grpSp>
        <p:sp>
          <p:nvSpPr>
            <p:cNvPr id="1001" name="Freeform 1000"/>
            <p:cNvSpPr/>
            <p:nvPr/>
          </p:nvSpPr>
          <p:spPr>
            <a:xfrm rot="2198547">
              <a:off x="3400156" y="4671324"/>
              <a:ext cx="182563" cy="198437"/>
            </a:xfrm>
            <a:custGeom>
              <a:avLst/>
              <a:gdLst>
                <a:gd name="connsiteX0" fmla="*/ 35719 w 182723"/>
                <a:gd name="connsiteY0" fmla="*/ 186331 h 198708"/>
                <a:gd name="connsiteX1" fmla="*/ 28575 w 182723"/>
                <a:gd name="connsiteY1" fmla="*/ 174425 h 198708"/>
                <a:gd name="connsiteX2" fmla="*/ 30956 w 182723"/>
                <a:gd name="connsiteY2" fmla="*/ 150612 h 198708"/>
                <a:gd name="connsiteX3" fmla="*/ 28575 w 182723"/>
                <a:gd name="connsiteY3" fmla="*/ 133943 h 198708"/>
                <a:gd name="connsiteX4" fmla="*/ 21431 w 182723"/>
                <a:gd name="connsiteY4" fmla="*/ 107750 h 198708"/>
                <a:gd name="connsiteX5" fmla="*/ 14287 w 182723"/>
                <a:gd name="connsiteY5" fmla="*/ 102987 h 198708"/>
                <a:gd name="connsiteX6" fmla="*/ 9525 w 182723"/>
                <a:gd name="connsiteY6" fmla="*/ 95843 h 198708"/>
                <a:gd name="connsiteX7" fmla="*/ 4762 w 182723"/>
                <a:gd name="connsiteY7" fmla="*/ 72031 h 198708"/>
                <a:gd name="connsiteX8" fmla="*/ 0 w 182723"/>
                <a:gd name="connsiteY8" fmla="*/ 64887 h 198708"/>
                <a:gd name="connsiteX9" fmla="*/ 11906 w 182723"/>
                <a:gd name="connsiteY9" fmla="*/ 57743 h 198708"/>
                <a:gd name="connsiteX10" fmla="*/ 16669 w 182723"/>
                <a:gd name="connsiteY10" fmla="*/ 72031 h 198708"/>
                <a:gd name="connsiteX11" fmla="*/ 26194 w 182723"/>
                <a:gd name="connsiteY11" fmla="*/ 86318 h 198708"/>
                <a:gd name="connsiteX12" fmla="*/ 26194 w 182723"/>
                <a:gd name="connsiteY12" fmla="*/ 86318 h 198708"/>
                <a:gd name="connsiteX13" fmla="*/ 33337 w 182723"/>
                <a:gd name="connsiteY13" fmla="*/ 93462 h 198708"/>
                <a:gd name="connsiteX14" fmla="*/ 47625 w 182723"/>
                <a:gd name="connsiteY14" fmla="*/ 98225 h 198708"/>
                <a:gd name="connsiteX15" fmla="*/ 50006 w 182723"/>
                <a:gd name="connsiteY15" fmla="*/ 91081 h 198708"/>
                <a:gd name="connsiteX16" fmla="*/ 45244 w 182723"/>
                <a:gd name="connsiteY16" fmla="*/ 55362 h 198708"/>
                <a:gd name="connsiteX17" fmla="*/ 42862 w 182723"/>
                <a:gd name="connsiteY17" fmla="*/ 24406 h 198708"/>
                <a:gd name="connsiteX18" fmla="*/ 45244 w 182723"/>
                <a:gd name="connsiteY18" fmla="*/ 10118 h 198708"/>
                <a:gd name="connsiteX19" fmla="*/ 52387 w 182723"/>
                <a:gd name="connsiteY19" fmla="*/ 12500 h 198708"/>
                <a:gd name="connsiteX20" fmla="*/ 57150 w 182723"/>
                <a:gd name="connsiteY20" fmla="*/ 26787 h 198708"/>
                <a:gd name="connsiteX21" fmla="*/ 61912 w 182723"/>
                <a:gd name="connsiteY21" fmla="*/ 91081 h 198708"/>
                <a:gd name="connsiteX22" fmla="*/ 66675 w 182723"/>
                <a:gd name="connsiteY22" fmla="*/ 83937 h 198708"/>
                <a:gd name="connsiteX23" fmla="*/ 71437 w 182723"/>
                <a:gd name="connsiteY23" fmla="*/ 69650 h 198708"/>
                <a:gd name="connsiteX24" fmla="*/ 73819 w 182723"/>
                <a:gd name="connsiteY24" fmla="*/ 52981 h 198708"/>
                <a:gd name="connsiteX25" fmla="*/ 76200 w 182723"/>
                <a:gd name="connsiteY25" fmla="*/ 24406 h 198708"/>
                <a:gd name="connsiteX26" fmla="*/ 83344 w 182723"/>
                <a:gd name="connsiteY26" fmla="*/ 5356 h 198708"/>
                <a:gd name="connsiteX27" fmla="*/ 90487 w 182723"/>
                <a:gd name="connsiteY27" fmla="*/ 2975 h 198708"/>
                <a:gd name="connsiteX28" fmla="*/ 90487 w 182723"/>
                <a:gd name="connsiteY28" fmla="*/ 48218 h 198708"/>
                <a:gd name="connsiteX29" fmla="*/ 92869 w 182723"/>
                <a:gd name="connsiteY29" fmla="*/ 79175 h 198708"/>
                <a:gd name="connsiteX30" fmla="*/ 100012 w 182723"/>
                <a:gd name="connsiteY30" fmla="*/ 76793 h 198708"/>
                <a:gd name="connsiteX31" fmla="*/ 104775 w 182723"/>
                <a:gd name="connsiteY31" fmla="*/ 69650 h 198708"/>
                <a:gd name="connsiteX32" fmla="*/ 109537 w 182723"/>
                <a:gd name="connsiteY32" fmla="*/ 55362 h 198708"/>
                <a:gd name="connsiteX33" fmla="*/ 114300 w 182723"/>
                <a:gd name="connsiteY33" fmla="*/ 41075 h 198708"/>
                <a:gd name="connsiteX34" fmla="*/ 116681 w 182723"/>
                <a:gd name="connsiteY34" fmla="*/ 33931 h 198708"/>
                <a:gd name="connsiteX35" fmla="*/ 121444 w 182723"/>
                <a:gd name="connsiteY35" fmla="*/ 26787 h 198708"/>
                <a:gd name="connsiteX36" fmla="*/ 135731 w 182723"/>
                <a:gd name="connsiteY36" fmla="*/ 22025 h 198708"/>
                <a:gd name="connsiteX37" fmla="*/ 135731 w 182723"/>
                <a:gd name="connsiteY37" fmla="*/ 45837 h 198708"/>
                <a:gd name="connsiteX38" fmla="*/ 128587 w 182723"/>
                <a:gd name="connsiteY38" fmla="*/ 72031 h 198708"/>
                <a:gd name="connsiteX39" fmla="*/ 123825 w 182723"/>
                <a:gd name="connsiteY39" fmla="*/ 79175 h 198708"/>
                <a:gd name="connsiteX40" fmla="*/ 116681 w 182723"/>
                <a:gd name="connsiteY40" fmla="*/ 93462 h 198708"/>
                <a:gd name="connsiteX41" fmla="*/ 111919 w 182723"/>
                <a:gd name="connsiteY41" fmla="*/ 114893 h 198708"/>
                <a:gd name="connsiteX42" fmla="*/ 114300 w 182723"/>
                <a:gd name="connsiteY42" fmla="*/ 129181 h 198708"/>
                <a:gd name="connsiteX43" fmla="*/ 128587 w 182723"/>
                <a:gd name="connsiteY43" fmla="*/ 133943 h 198708"/>
                <a:gd name="connsiteX44" fmla="*/ 147637 w 182723"/>
                <a:gd name="connsiteY44" fmla="*/ 131562 h 198708"/>
                <a:gd name="connsiteX45" fmla="*/ 150019 w 182723"/>
                <a:gd name="connsiteY45" fmla="*/ 124418 h 198708"/>
                <a:gd name="connsiteX46" fmla="*/ 164306 w 182723"/>
                <a:gd name="connsiteY46" fmla="*/ 119656 h 198708"/>
                <a:gd name="connsiteX47" fmla="*/ 171450 w 182723"/>
                <a:gd name="connsiteY47" fmla="*/ 117275 h 198708"/>
                <a:gd name="connsiteX48" fmla="*/ 178594 w 182723"/>
                <a:gd name="connsiteY48" fmla="*/ 119656 h 198708"/>
                <a:gd name="connsiteX49" fmla="*/ 169069 w 182723"/>
                <a:gd name="connsiteY49" fmla="*/ 136325 h 198708"/>
                <a:gd name="connsiteX50" fmla="*/ 164306 w 182723"/>
                <a:gd name="connsiteY50" fmla="*/ 143468 h 198708"/>
                <a:gd name="connsiteX51" fmla="*/ 150019 w 182723"/>
                <a:gd name="connsiteY51" fmla="*/ 152993 h 198708"/>
                <a:gd name="connsiteX52" fmla="*/ 133350 w 182723"/>
                <a:gd name="connsiteY52" fmla="*/ 172043 h 198708"/>
                <a:gd name="connsiteX53" fmla="*/ 116681 w 182723"/>
                <a:gd name="connsiteY53" fmla="*/ 188712 h 198708"/>
                <a:gd name="connsiteX54" fmla="*/ 109537 w 182723"/>
                <a:gd name="connsiteY54" fmla="*/ 193475 h 198708"/>
                <a:gd name="connsiteX55" fmla="*/ 40481 w 182723"/>
                <a:gd name="connsiteY55" fmla="*/ 193475 h 198708"/>
                <a:gd name="connsiteX56" fmla="*/ 38100 w 182723"/>
                <a:gd name="connsiteY56" fmla="*/ 186331 h 198708"/>
                <a:gd name="connsiteX57" fmla="*/ 30956 w 182723"/>
                <a:gd name="connsiteY57" fmla="*/ 183950 h 198708"/>
                <a:gd name="connsiteX58" fmla="*/ 28575 w 182723"/>
                <a:gd name="connsiteY58" fmla="*/ 172043 h 198708"/>
                <a:gd name="connsiteX59" fmla="*/ 21431 w 182723"/>
                <a:gd name="connsiteY59" fmla="*/ 167281 h 198708"/>
                <a:gd name="connsiteX60" fmla="*/ 35719 w 182723"/>
                <a:gd name="connsiteY60" fmla="*/ 186331 h 198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82723" h="198708">
                  <a:moveTo>
                    <a:pt x="35719" y="186331"/>
                  </a:moveTo>
                  <a:cubicBezTo>
                    <a:pt x="36910" y="187522"/>
                    <a:pt x="29187" y="179013"/>
                    <a:pt x="28575" y="174425"/>
                  </a:cubicBezTo>
                  <a:cubicBezTo>
                    <a:pt x="27521" y="166518"/>
                    <a:pt x="30956" y="158589"/>
                    <a:pt x="30956" y="150612"/>
                  </a:cubicBezTo>
                  <a:cubicBezTo>
                    <a:pt x="30956" y="144999"/>
                    <a:pt x="29317" y="139507"/>
                    <a:pt x="28575" y="133943"/>
                  </a:cubicBezTo>
                  <a:cubicBezTo>
                    <a:pt x="27058" y="122562"/>
                    <a:pt x="29199" y="115518"/>
                    <a:pt x="21431" y="107750"/>
                  </a:cubicBezTo>
                  <a:cubicBezTo>
                    <a:pt x="19407" y="105726"/>
                    <a:pt x="16668" y="104575"/>
                    <a:pt x="14287" y="102987"/>
                  </a:cubicBezTo>
                  <a:cubicBezTo>
                    <a:pt x="12700" y="100606"/>
                    <a:pt x="10430" y="98558"/>
                    <a:pt x="9525" y="95843"/>
                  </a:cubicBezTo>
                  <a:cubicBezTo>
                    <a:pt x="6565" y="86962"/>
                    <a:pt x="8343" y="80387"/>
                    <a:pt x="4762" y="72031"/>
                  </a:cubicBezTo>
                  <a:cubicBezTo>
                    <a:pt x="3635" y="69401"/>
                    <a:pt x="1587" y="67268"/>
                    <a:pt x="0" y="64887"/>
                  </a:cubicBezTo>
                  <a:cubicBezTo>
                    <a:pt x="922" y="61200"/>
                    <a:pt x="1459" y="45555"/>
                    <a:pt x="11906" y="57743"/>
                  </a:cubicBezTo>
                  <a:cubicBezTo>
                    <a:pt x="15173" y="61555"/>
                    <a:pt x="13884" y="67854"/>
                    <a:pt x="16669" y="72031"/>
                  </a:cubicBezTo>
                  <a:lnTo>
                    <a:pt x="26194" y="86318"/>
                  </a:lnTo>
                  <a:lnTo>
                    <a:pt x="26194" y="86318"/>
                  </a:lnTo>
                  <a:cubicBezTo>
                    <a:pt x="28575" y="88699"/>
                    <a:pt x="30393" y="91827"/>
                    <a:pt x="33337" y="93462"/>
                  </a:cubicBezTo>
                  <a:cubicBezTo>
                    <a:pt x="37725" y="95900"/>
                    <a:pt x="47625" y="98225"/>
                    <a:pt x="47625" y="98225"/>
                  </a:cubicBezTo>
                  <a:cubicBezTo>
                    <a:pt x="48419" y="95844"/>
                    <a:pt x="50006" y="93591"/>
                    <a:pt x="50006" y="91081"/>
                  </a:cubicBezTo>
                  <a:cubicBezTo>
                    <a:pt x="50006" y="67774"/>
                    <a:pt x="49967" y="69533"/>
                    <a:pt x="45244" y="55362"/>
                  </a:cubicBezTo>
                  <a:cubicBezTo>
                    <a:pt x="44450" y="45043"/>
                    <a:pt x="42862" y="34755"/>
                    <a:pt x="42862" y="24406"/>
                  </a:cubicBezTo>
                  <a:cubicBezTo>
                    <a:pt x="42862" y="19578"/>
                    <a:pt x="42228" y="13888"/>
                    <a:pt x="45244" y="10118"/>
                  </a:cubicBezTo>
                  <a:cubicBezTo>
                    <a:pt x="46812" y="8158"/>
                    <a:pt x="50006" y="11706"/>
                    <a:pt x="52387" y="12500"/>
                  </a:cubicBezTo>
                  <a:cubicBezTo>
                    <a:pt x="53975" y="17262"/>
                    <a:pt x="56911" y="21773"/>
                    <a:pt x="57150" y="26787"/>
                  </a:cubicBezTo>
                  <a:cubicBezTo>
                    <a:pt x="59761" y="81616"/>
                    <a:pt x="56788" y="60332"/>
                    <a:pt x="61912" y="91081"/>
                  </a:cubicBezTo>
                  <a:cubicBezTo>
                    <a:pt x="63500" y="88700"/>
                    <a:pt x="65513" y="86552"/>
                    <a:pt x="66675" y="83937"/>
                  </a:cubicBezTo>
                  <a:cubicBezTo>
                    <a:pt x="68714" y="79350"/>
                    <a:pt x="71437" y="69650"/>
                    <a:pt x="71437" y="69650"/>
                  </a:cubicBezTo>
                  <a:cubicBezTo>
                    <a:pt x="72231" y="64094"/>
                    <a:pt x="73231" y="58563"/>
                    <a:pt x="73819" y="52981"/>
                  </a:cubicBezTo>
                  <a:cubicBezTo>
                    <a:pt x="74820" y="43476"/>
                    <a:pt x="75083" y="33899"/>
                    <a:pt x="76200" y="24406"/>
                  </a:cubicBezTo>
                  <a:cubicBezTo>
                    <a:pt x="76904" y="18420"/>
                    <a:pt x="77919" y="9696"/>
                    <a:pt x="83344" y="5356"/>
                  </a:cubicBezTo>
                  <a:cubicBezTo>
                    <a:pt x="85304" y="3788"/>
                    <a:pt x="88106" y="3769"/>
                    <a:pt x="90487" y="2975"/>
                  </a:cubicBezTo>
                  <a:cubicBezTo>
                    <a:pt x="97395" y="23691"/>
                    <a:pt x="90487" y="0"/>
                    <a:pt x="90487" y="48218"/>
                  </a:cubicBezTo>
                  <a:cubicBezTo>
                    <a:pt x="90487" y="58568"/>
                    <a:pt x="92075" y="68856"/>
                    <a:pt x="92869" y="79175"/>
                  </a:cubicBezTo>
                  <a:cubicBezTo>
                    <a:pt x="95250" y="78381"/>
                    <a:pt x="98052" y="78361"/>
                    <a:pt x="100012" y="76793"/>
                  </a:cubicBezTo>
                  <a:cubicBezTo>
                    <a:pt x="102247" y="75005"/>
                    <a:pt x="103613" y="72265"/>
                    <a:pt x="104775" y="69650"/>
                  </a:cubicBezTo>
                  <a:cubicBezTo>
                    <a:pt x="106814" y="65062"/>
                    <a:pt x="107949" y="60125"/>
                    <a:pt x="109537" y="55362"/>
                  </a:cubicBezTo>
                  <a:lnTo>
                    <a:pt x="114300" y="41075"/>
                  </a:lnTo>
                  <a:cubicBezTo>
                    <a:pt x="115094" y="38694"/>
                    <a:pt x="115289" y="36019"/>
                    <a:pt x="116681" y="33931"/>
                  </a:cubicBezTo>
                  <a:cubicBezTo>
                    <a:pt x="118269" y="31550"/>
                    <a:pt x="119017" y="28304"/>
                    <a:pt x="121444" y="26787"/>
                  </a:cubicBezTo>
                  <a:cubicBezTo>
                    <a:pt x="125701" y="24126"/>
                    <a:pt x="135731" y="22025"/>
                    <a:pt x="135731" y="22025"/>
                  </a:cubicBezTo>
                  <a:cubicBezTo>
                    <a:pt x="139751" y="34085"/>
                    <a:pt x="138771" y="27596"/>
                    <a:pt x="135731" y="45837"/>
                  </a:cubicBezTo>
                  <a:cubicBezTo>
                    <a:pt x="134737" y="51803"/>
                    <a:pt x="131689" y="67378"/>
                    <a:pt x="128587" y="72031"/>
                  </a:cubicBezTo>
                  <a:cubicBezTo>
                    <a:pt x="127000" y="74412"/>
                    <a:pt x="125105" y="76615"/>
                    <a:pt x="123825" y="79175"/>
                  </a:cubicBezTo>
                  <a:cubicBezTo>
                    <a:pt x="113971" y="98884"/>
                    <a:pt x="130326" y="72996"/>
                    <a:pt x="116681" y="93462"/>
                  </a:cubicBezTo>
                  <a:cubicBezTo>
                    <a:pt x="115763" y="97135"/>
                    <a:pt x="111919" y="111870"/>
                    <a:pt x="111919" y="114893"/>
                  </a:cubicBezTo>
                  <a:cubicBezTo>
                    <a:pt x="111919" y="119721"/>
                    <a:pt x="111121" y="125547"/>
                    <a:pt x="114300" y="129181"/>
                  </a:cubicBezTo>
                  <a:cubicBezTo>
                    <a:pt x="117606" y="132959"/>
                    <a:pt x="128587" y="133943"/>
                    <a:pt x="128587" y="133943"/>
                  </a:cubicBezTo>
                  <a:cubicBezTo>
                    <a:pt x="134937" y="133149"/>
                    <a:pt x="141789" y="134161"/>
                    <a:pt x="147637" y="131562"/>
                  </a:cubicBezTo>
                  <a:cubicBezTo>
                    <a:pt x="149931" y="130543"/>
                    <a:pt x="147976" y="125877"/>
                    <a:pt x="150019" y="124418"/>
                  </a:cubicBezTo>
                  <a:cubicBezTo>
                    <a:pt x="154104" y="121500"/>
                    <a:pt x="159544" y="121243"/>
                    <a:pt x="164306" y="119656"/>
                  </a:cubicBezTo>
                  <a:lnTo>
                    <a:pt x="171450" y="117275"/>
                  </a:lnTo>
                  <a:cubicBezTo>
                    <a:pt x="173831" y="118069"/>
                    <a:pt x="177904" y="117242"/>
                    <a:pt x="178594" y="119656"/>
                  </a:cubicBezTo>
                  <a:cubicBezTo>
                    <a:pt x="182723" y="134110"/>
                    <a:pt x="177193" y="133616"/>
                    <a:pt x="169069" y="136325"/>
                  </a:cubicBezTo>
                  <a:cubicBezTo>
                    <a:pt x="167481" y="138706"/>
                    <a:pt x="166460" y="141584"/>
                    <a:pt x="164306" y="143468"/>
                  </a:cubicBezTo>
                  <a:cubicBezTo>
                    <a:pt x="159998" y="147237"/>
                    <a:pt x="150019" y="152993"/>
                    <a:pt x="150019" y="152993"/>
                  </a:cubicBezTo>
                  <a:cubicBezTo>
                    <a:pt x="138907" y="169662"/>
                    <a:pt x="145257" y="164106"/>
                    <a:pt x="133350" y="172043"/>
                  </a:cubicBezTo>
                  <a:cubicBezTo>
                    <a:pt x="122433" y="188420"/>
                    <a:pt x="129255" y="184521"/>
                    <a:pt x="116681" y="188712"/>
                  </a:cubicBezTo>
                  <a:cubicBezTo>
                    <a:pt x="114300" y="190300"/>
                    <a:pt x="112298" y="192722"/>
                    <a:pt x="109537" y="193475"/>
                  </a:cubicBezTo>
                  <a:cubicBezTo>
                    <a:pt x="90351" y="198708"/>
                    <a:pt x="54053" y="194121"/>
                    <a:pt x="40481" y="193475"/>
                  </a:cubicBezTo>
                  <a:cubicBezTo>
                    <a:pt x="39687" y="191094"/>
                    <a:pt x="39875" y="188106"/>
                    <a:pt x="38100" y="186331"/>
                  </a:cubicBezTo>
                  <a:cubicBezTo>
                    <a:pt x="36325" y="184556"/>
                    <a:pt x="32348" y="186039"/>
                    <a:pt x="30956" y="183950"/>
                  </a:cubicBezTo>
                  <a:cubicBezTo>
                    <a:pt x="28711" y="180582"/>
                    <a:pt x="30583" y="175557"/>
                    <a:pt x="28575" y="172043"/>
                  </a:cubicBezTo>
                  <a:cubicBezTo>
                    <a:pt x="27155" y="169558"/>
                    <a:pt x="23991" y="168561"/>
                    <a:pt x="21431" y="167281"/>
                  </a:cubicBezTo>
                  <a:cubicBezTo>
                    <a:pt x="19186" y="166159"/>
                    <a:pt x="34528" y="185140"/>
                    <a:pt x="35719" y="18633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3202" name="Group 1018"/>
          <p:cNvGrpSpPr>
            <a:grpSpLocks/>
          </p:cNvGrpSpPr>
          <p:nvPr/>
        </p:nvGrpSpPr>
        <p:grpSpPr bwMode="auto">
          <a:xfrm>
            <a:off x="3784600" y="4368800"/>
            <a:ext cx="709613" cy="1189038"/>
            <a:chOff x="3784600" y="4368800"/>
            <a:chExt cx="709613" cy="1189038"/>
          </a:xfrm>
        </p:grpSpPr>
        <p:grpSp>
          <p:nvGrpSpPr>
            <p:cNvPr id="3284" name="Group 579"/>
            <p:cNvGrpSpPr>
              <a:grpSpLocks/>
            </p:cNvGrpSpPr>
            <p:nvPr/>
          </p:nvGrpSpPr>
          <p:grpSpPr bwMode="auto">
            <a:xfrm>
              <a:off x="3784600" y="4368800"/>
              <a:ext cx="709613" cy="1189038"/>
              <a:chOff x="1872" y="2832"/>
              <a:chExt cx="447" cy="749"/>
            </a:xfrm>
          </p:grpSpPr>
          <p:grpSp>
            <p:nvGrpSpPr>
              <p:cNvPr id="3286" name="Group 580"/>
              <p:cNvGrpSpPr>
                <a:grpSpLocks/>
              </p:cNvGrpSpPr>
              <p:nvPr/>
            </p:nvGrpSpPr>
            <p:grpSpPr bwMode="auto">
              <a:xfrm>
                <a:off x="1872" y="2832"/>
                <a:ext cx="419" cy="648"/>
                <a:chOff x="1872" y="2832"/>
                <a:chExt cx="419" cy="648"/>
              </a:xfrm>
            </p:grpSpPr>
            <p:grpSp>
              <p:nvGrpSpPr>
                <p:cNvPr id="3288" name="Group 581"/>
                <p:cNvGrpSpPr>
                  <a:grpSpLocks/>
                </p:cNvGrpSpPr>
                <p:nvPr/>
              </p:nvGrpSpPr>
              <p:grpSpPr bwMode="auto">
                <a:xfrm>
                  <a:off x="2153" y="2881"/>
                  <a:ext cx="138" cy="442"/>
                  <a:chOff x="4184" y="2940"/>
                  <a:chExt cx="179" cy="576"/>
                </a:xfrm>
              </p:grpSpPr>
              <p:sp>
                <p:nvSpPr>
                  <p:cNvPr id="3298" name="Freeform 582"/>
                  <p:cNvSpPr>
                    <a:spLocks/>
                  </p:cNvSpPr>
                  <p:nvPr/>
                </p:nvSpPr>
                <p:spPr bwMode="auto">
                  <a:xfrm>
                    <a:off x="4356" y="3154"/>
                    <a:ext cx="1" cy="362"/>
                  </a:xfrm>
                  <a:custGeom>
                    <a:avLst/>
                    <a:gdLst>
                      <a:gd name="T0" fmla="*/ 1 w 1"/>
                      <a:gd name="T1" fmla="*/ 0 h 362"/>
                      <a:gd name="T2" fmla="*/ 0 w 1"/>
                      <a:gd name="T3" fmla="*/ 362 h 362"/>
                      <a:gd name="T4" fmla="*/ 0 60000 65536"/>
                      <a:gd name="T5" fmla="*/ 0 60000 65536"/>
                      <a:gd name="T6" fmla="*/ 0 w 1"/>
                      <a:gd name="T7" fmla="*/ 0 h 362"/>
                      <a:gd name="T8" fmla="*/ 1 w 1"/>
                      <a:gd name="T9" fmla="*/ 362 h 362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" h="362">
                        <a:moveTo>
                          <a:pt x="1" y="0"/>
                        </a:moveTo>
                        <a:lnTo>
                          <a:pt x="0" y="362"/>
                        </a:ln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299" name="Freeform 583"/>
                  <p:cNvSpPr>
                    <a:spLocks/>
                  </p:cNvSpPr>
                  <p:nvPr/>
                </p:nvSpPr>
                <p:spPr bwMode="auto">
                  <a:xfrm>
                    <a:off x="4192" y="3166"/>
                    <a:ext cx="1" cy="342"/>
                  </a:xfrm>
                  <a:custGeom>
                    <a:avLst/>
                    <a:gdLst>
                      <a:gd name="T0" fmla="*/ 1 w 1"/>
                      <a:gd name="T1" fmla="*/ 0 h 342"/>
                      <a:gd name="T2" fmla="*/ 0 w 1"/>
                      <a:gd name="T3" fmla="*/ 342 h 342"/>
                      <a:gd name="T4" fmla="*/ 0 60000 65536"/>
                      <a:gd name="T5" fmla="*/ 0 60000 65536"/>
                      <a:gd name="T6" fmla="*/ 0 w 1"/>
                      <a:gd name="T7" fmla="*/ 0 h 342"/>
                      <a:gd name="T8" fmla="*/ 1 w 1"/>
                      <a:gd name="T9" fmla="*/ 342 h 342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" h="342">
                        <a:moveTo>
                          <a:pt x="1" y="0"/>
                        </a:moveTo>
                        <a:lnTo>
                          <a:pt x="0" y="342"/>
                        </a:ln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00" name="Freeform 584"/>
                  <p:cNvSpPr>
                    <a:spLocks/>
                  </p:cNvSpPr>
                  <p:nvPr/>
                </p:nvSpPr>
                <p:spPr bwMode="auto">
                  <a:xfrm flipH="1">
                    <a:off x="4184" y="2940"/>
                    <a:ext cx="179" cy="307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rgbClr val="FFCC99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289" name="Group 585"/>
                <p:cNvGrpSpPr>
                  <a:grpSpLocks/>
                </p:cNvGrpSpPr>
                <p:nvPr/>
              </p:nvGrpSpPr>
              <p:grpSpPr bwMode="auto">
                <a:xfrm>
                  <a:off x="1872" y="3027"/>
                  <a:ext cx="343" cy="453"/>
                  <a:chOff x="3818" y="3130"/>
                  <a:chExt cx="446" cy="590"/>
                </a:xfrm>
              </p:grpSpPr>
              <p:grpSp>
                <p:nvGrpSpPr>
                  <p:cNvPr id="3291" name="Group 586"/>
                  <p:cNvGrpSpPr>
                    <a:grpSpLocks/>
                  </p:cNvGrpSpPr>
                  <p:nvPr/>
                </p:nvGrpSpPr>
                <p:grpSpPr bwMode="auto">
                  <a:xfrm>
                    <a:off x="4021" y="3231"/>
                    <a:ext cx="243" cy="489"/>
                    <a:chOff x="4021" y="3231"/>
                    <a:chExt cx="243" cy="489"/>
                  </a:xfrm>
                </p:grpSpPr>
                <p:sp>
                  <p:nvSpPr>
                    <p:cNvPr id="3293" name="Freeform 587"/>
                    <p:cNvSpPr>
                      <a:spLocks/>
                    </p:cNvSpPr>
                    <p:nvPr/>
                  </p:nvSpPr>
                  <p:spPr bwMode="auto">
                    <a:xfrm>
                      <a:off x="4050" y="3555"/>
                      <a:ext cx="214" cy="165"/>
                    </a:xfrm>
                    <a:custGeom>
                      <a:avLst/>
                      <a:gdLst>
                        <a:gd name="T0" fmla="*/ 0 w 214"/>
                        <a:gd name="T1" fmla="*/ 0 h 165"/>
                        <a:gd name="T2" fmla="*/ 214 w 214"/>
                        <a:gd name="T3" fmla="*/ 21 h 165"/>
                        <a:gd name="T4" fmla="*/ 210 w 214"/>
                        <a:gd name="T5" fmla="*/ 165 h 165"/>
                        <a:gd name="T6" fmla="*/ 0 w 214"/>
                        <a:gd name="T7" fmla="*/ 140 h 165"/>
                        <a:gd name="T8" fmla="*/ 0 w 214"/>
                        <a:gd name="T9" fmla="*/ 0 h 16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4"/>
                        <a:gd name="T16" fmla="*/ 0 h 165"/>
                        <a:gd name="T17" fmla="*/ 214 w 214"/>
                        <a:gd name="T18" fmla="*/ 165 h 16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4" h="165">
                          <a:moveTo>
                            <a:pt x="0" y="0"/>
                          </a:moveTo>
                          <a:lnTo>
                            <a:pt x="214" y="21"/>
                          </a:lnTo>
                          <a:lnTo>
                            <a:pt x="210" y="165"/>
                          </a:lnTo>
                          <a:lnTo>
                            <a:pt x="0" y="14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94" name="Freeform 588"/>
                    <p:cNvSpPr>
                      <a:spLocks/>
                    </p:cNvSpPr>
                    <p:nvPr/>
                  </p:nvSpPr>
                  <p:spPr bwMode="auto">
                    <a:xfrm>
                      <a:off x="4133" y="3316"/>
                      <a:ext cx="52" cy="296"/>
                    </a:xfrm>
                    <a:custGeom>
                      <a:avLst/>
                      <a:gdLst>
                        <a:gd name="T0" fmla="*/ 0 w 52"/>
                        <a:gd name="T1" fmla="*/ 57 h 296"/>
                        <a:gd name="T2" fmla="*/ 1 w 52"/>
                        <a:gd name="T3" fmla="*/ 296 h 296"/>
                        <a:gd name="T4" fmla="*/ 52 w 52"/>
                        <a:gd name="T5" fmla="*/ 295 h 296"/>
                        <a:gd name="T6" fmla="*/ 51 w 52"/>
                        <a:gd name="T7" fmla="*/ 0 h 296"/>
                        <a:gd name="T8" fmla="*/ 0 w 52"/>
                        <a:gd name="T9" fmla="*/ 57 h 29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52"/>
                        <a:gd name="T16" fmla="*/ 0 h 296"/>
                        <a:gd name="T17" fmla="*/ 52 w 52"/>
                        <a:gd name="T18" fmla="*/ 296 h 29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52" h="296">
                          <a:moveTo>
                            <a:pt x="0" y="57"/>
                          </a:moveTo>
                          <a:lnTo>
                            <a:pt x="1" y="296"/>
                          </a:lnTo>
                          <a:lnTo>
                            <a:pt x="52" y="295"/>
                          </a:lnTo>
                          <a:lnTo>
                            <a:pt x="51" y="0"/>
                          </a:lnTo>
                          <a:lnTo>
                            <a:pt x="0" y="57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95" name="Freeform 589"/>
                    <p:cNvSpPr>
                      <a:spLocks/>
                    </p:cNvSpPr>
                    <p:nvPr/>
                  </p:nvSpPr>
                  <p:spPr bwMode="auto">
                    <a:xfrm rot="-446074">
                      <a:off x="4040" y="3246"/>
                      <a:ext cx="189" cy="186"/>
                    </a:xfrm>
                    <a:custGeom>
                      <a:avLst/>
                      <a:gdLst>
                        <a:gd name="T0" fmla="*/ 150 w 189"/>
                        <a:gd name="T1" fmla="*/ 0 h 186"/>
                        <a:gd name="T2" fmla="*/ 0 w 189"/>
                        <a:gd name="T3" fmla="*/ 147 h 186"/>
                        <a:gd name="T4" fmla="*/ 48 w 189"/>
                        <a:gd name="T5" fmla="*/ 186 h 186"/>
                        <a:gd name="T6" fmla="*/ 189 w 189"/>
                        <a:gd name="T7" fmla="*/ 45 h 186"/>
                        <a:gd name="T8" fmla="*/ 150 w 189"/>
                        <a:gd name="T9" fmla="*/ 0 h 18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89"/>
                        <a:gd name="T16" fmla="*/ 0 h 186"/>
                        <a:gd name="T17" fmla="*/ 189 w 189"/>
                        <a:gd name="T18" fmla="*/ 186 h 18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89" h="186">
                          <a:moveTo>
                            <a:pt x="150" y="0"/>
                          </a:moveTo>
                          <a:lnTo>
                            <a:pt x="0" y="147"/>
                          </a:lnTo>
                          <a:lnTo>
                            <a:pt x="48" y="186"/>
                          </a:lnTo>
                          <a:lnTo>
                            <a:pt x="189" y="45"/>
                          </a:lnTo>
                          <a:lnTo>
                            <a:pt x="150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96" name="Line 590"/>
                    <p:cNvSpPr>
                      <a:spLocks noChangeShapeType="1"/>
                    </p:cNvSpPr>
                    <p:nvPr/>
                  </p:nvSpPr>
                  <p:spPr bwMode="auto">
                    <a:xfrm rot="-446074">
                      <a:off x="4114" y="3231"/>
                      <a:ext cx="44" cy="38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97" name="Line 591"/>
                    <p:cNvSpPr>
                      <a:spLocks noChangeShapeType="1"/>
                    </p:cNvSpPr>
                    <p:nvPr/>
                  </p:nvSpPr>
                  <p:spPr bwMode="auto">
                    <a:xfrm rot="-446074">
                      <a:off x="4021" y="3349"/>
                      <a:ext cx="38" cy="32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292" name="Freeform 593"/>
                  <p:cNvSpPr>
                    <a:spLocks/>
                  </p:cNvSpPr>
                  <p:nvPr/>
                </p:nvSpPr>
                <p:spPr bwMode="auto">
                  <a:xfrm rot="18362009" flipH="1">
                    <a:off x="3880" y="3068"/>
                    <a:ext cx="178" cy="302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290" name="Freeform 596"/>
                <p:cNvSpPr>
                  <a:spLocks/>
                </p:cNvSpPr>
                <p:nvPr/>
              </p:nvSpPr>
              <p:spPr bwMode="auto">
                <a:xfrm rot="21508021" flipH="1">
                  <a:off x="1898" y="2832"/>
                  <a:ext cx="234" cy="138"/>
                </a:xfrm>
                <a:custGeom>
                  <a:avLst/>
                  <a:gdLst>
                    <a:gd name="T0" fmla="*/ 0 w 304"/>
                    <a:gd name="T1" fmla="*/ 2 h 180"/>
                    <a:gd name="T2" fmla="*/ 2 w 304"/>
                    <a:gd name="T3" fmla="*/ 2 h 180"/>
                    <a:gd name="T4" fmla="*/ 2 w 304"/>
                    <a:gd name="T5" fmla="*/ 2 h 180"/>
                    <a:gd name="T6" fmla="*/ 0 60000 65536"/>
                    <a:gd name="T7" fmla="*/ 0 60000 65536"/>
                    <a:gd name="T8" fmla="*/ 0 60000 65536"/>
                    <a:gd name="T9" fmla="*/ 0 w 304"/>
                    <a:gd name="T10" fmla="*/ 0 h 180"/>
                    <a:gd name="T11" fmla="*/ 304 w 304"/>
                    <a:gd name="T12" fmla="*/ 180 h 18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04" h="180">
                      <a:moveTo>
                        <a:pt x="0" y="40"/>
                      </a:moveTo>
                      <a:cubicBezTo>
                        <a:pt x="31" y="42"/>
                        <a:pt x="100" y="0"/>
                        <a:pt x="188" y="52"/>
                      </a:cubicBezTo>
                      <a:cubicBezTo>
                        <a:pt x="276" y="104"/>
                        <a:pt x="280" y="153"/>
                        <a:pt x="304" y="180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287" name="Text Box 597"/>
              <p:cNvSpPr txBox="1">
                <a:spLocks noChangeArrowheads="1"/>
              </p:cNvSpPr>
              <p:nvPr/>
            </p:nvSpPr>
            <p:spPr bwMode="auto">
              <a:xfrm>
                <a:off x="2058" y="3504"/>
                <a:ext cx="261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800"/>
                  <a:t>Drop Out Penalty</a:t>
                </a:r>
              </a:p>
            </p:txBody>
          </p:sp>
        </p:grpSp>
        <p:sp>
          <p:nvSpPr>
            <p:cNvPr id="1002" name="Freeform 1001"/>
            <p:cNvSpPr/>
            <p:nvPr/>
          </p:nvSpPr>
          <p:spPr>
            <a:xfrm rot="17939878">
              <a:off x="3917951" y="4686300"/>
              <a:ext cx="182562" cy="198437"/>
            </a:xfrm>
            <a:custGeom>
              <a:avLst/>
              <a:gdLst>
                <a:gd name="connsiteX0" fmla="*/ 35719 w 182723"/>
                <a:gd name="connsiteY0" fmla="*/ 186331 h 198708"/>
                <a:gd name="connsiteX1" fmla="*/ 28575 w 182723"/>
                <a:gd name="connsiteY1" fmla="*/ 174425 h 198708"/>
                <a:gd name="connsiteX2" fmla="*/ 30956 w 182723"/>
                <a:gd name="connsiteY2" fmla="*/ 150612 h 198708"/>
                <a:gd name="connsiteX3" fmla="*/ 28575 w 182723"/>
                <a:gd name="connsiteY3" fmla="*/ 133943 h 198708"/>
                <a:gd name="connsiteX4" fmla="*/ 21431 w 182723"/>
                <a:gd name="connsiteY4" fmla="*/ 107750 h 198708"/>
                <a:gd name="connsiteX5" fmla="*/ 14287 w 182723"/>
                <a:gd name="connsiteY5" fmla="*/ 102987 h 198708"/>
                <a:gd name="connsiteX6" fmla="*/ 9525 w 182723"/>
                <a:gd name="connsiteY6" fmla="*/ 95843 h 198708"/>
                <a:gd name="connsiteX7" fmla="*/ 4762 w 182723"/>
                <a:gd name="connsiteY7" fmla="*/ 72031 h 198708"/>
                <a:gd name="connsiteX8" fmla="*/ 0 w 182723"/>
                <a:gd name="connsiteY8" fmla="*/ 64887 h 198708"/>
                <a:gd name="connsiteX9" fmla="*/ 11906 w 182723"/>
                <a:gd name="connsiteY9" fmla="*/ 57743 h 198708"/>
                <a:gd name="connsiteX10" fmla="*/ 16669 w 182723"/>
                <a:gd name="connsiteY10" fmla="*/ 72031 h 198708"/>
                <a:gd name="connsiteX11" fmla="*/ 26194 w 182723"/>
                <a:gd name="connsiteY11" fmla="*/ 86318 h 198708"/>
                <a:gd name="connsiteX12" fmla="*/ 26194 w 182723"/>
                <a:gd name="connsiteY12" fmla="*/ 86318 h 198708"/>
                <a:gd name="connsiteX13" fmla="*/ 33337 w 182723"/>
                <a:gd name="connsiteY13" fmla="*/ 93462 h 198708"/>
                <a:gd name="connsiteX14" fmla="*/ 47625 w 182723"/>
                <a:gd name="connsiteY14" fmla="*/ 98225 h 198708"/>
                <a:gd name="connsiteX15" fmla="*/ 50006 w 182723"/>
                <a:gd name="connsiteY15" fmla="*/ 91081 h 198708"/>
                <a:gd name="connsiteX16" fmla="*/ 45244 w 182723"/>
                <a:gd name="connsiteY16" fmla="*/ 55362 h 198708"/>
                <a:gd name="connsiteX17" fmla="*/ 42862 w 182723"/>
                <a:gd name="connsiteY17" fmla="*/ 24406 h 198708"/>
                <a:gd name="connsiteX18" fmla="*/ 45244 w 182723"/>
                <a:gd name="connsiteY18" fmla="*/ 10118 h 198708"/>
                <a:gd name="connsiteX19" fmla="*/ 52387 w 182723"/>
                <a:gd name="connsiteY19" fmla="*/ 12500 h 198708"/>
                <a:gd name="connsiteX20" fmla="*/ 57150 w 182723"/>
                <a:gd name="connsiteY20" fmla="*/ 26787 h 198708"/>
                <a:gd name="connsiteX21" fmla="*/ 61912 w 182723"/>
                <a:gd name="connsiteY21" fmla="*/ 91081 h 198708"/>
                <a:gd name="connsiteX22" fmla="*/ 66675 w 182723"/>
                <a:gd name="connsiteY22" fmla="*/ 83937 h 198708"/>
                <a:gd name="connsiteX23" fmla="*/ 71437 w 182723"/>
                <a:gd name="connsiteY23" fmla="*/ 69650 h 198708"/>
                <a:gd name="connsiteX24" fmla="*/ 73819 w 182723"/>
                <a:gd name="connsiteY24" fmla="*/ 52981 h 198708"/>
                <a:gd name="connsiteX25" fmla="*/ 76200 w 182723"/>
                <a:gd name="connsiteY25" fmla="*/ 24406 h 198708"/>
                <a:gd name="connsiteX26" fmla="*/ 83344 w 182723"/>
                <a:gd name="connsiteY26" fmla="*/ 5356 h 198708"/>
                <a:gd name="connsiteX27" fmla="*/ 90487 w 182723"/>
                <a:gd name="connsiteY27" fmla="*/ 2975 h 198708"/>
                <a:gd name="connsiteX28" fmla="*/ 90487 w 182723"/>
                <a:gd name="connsiteY28" fmla="*/ 48218 h 198708"/>
                <a:gd name="connsiteX29" fmla="*/ 92869 w 182723"/>
                <a:gd name="connsiteY29" fmla="*/ 79175 h 198708"/>
                <a:gd name="connsiteX30" fmla="*/ 100012 w 182723"/>
                <a:gd name="connsiteY30" fmla="*/ 76793 h 198708"/>
                <a:gd name="connsiteX31" fmla="*/ 104775 w 182723"/>
                <a:gd name="connsiteY31" fmla="*/ 69650 h 198708"/>
                <a:gd name="connsiteX32" fmla="*/ 109537 w 182723"/>
                <a:gd name="connsiteY32" fmla="*/ 55362 h 198708"/>
                <a:gd name="connsiteX33" fmla="*/ 114300 w 182723"/>
                <a:gd name="connsiteY33" fmla="*/ 41075 h 198708"/>
                <a:gd name="connsiteX34" fmla="*/ 116681 w 182723"/>
                <a:gd name="connsiteY34" fmla="*/ 33931 h 198708"/>
                <a:gd name="connsiteX35" fmla="*/ 121444 w 182723"/>
                <a:gd name="connsiteY35" fmla="*/ 26787 h 198708"/>
                <a:gd name="connsiteX36" fmla="*/ 135731 w 182723"/>
                <a:gd name="connsiteY36" fmla="*/ 22025 h 198708"/>
                <a:gd name="connsiteX37" fmla="*/ 135731 w 182723"/>
                <a:gd name="connsiteY37" fmla="*/ 45837 h 198708"/>
                <a:gd name="connsiteX38" fmla="*/ 128587 w 182723"/>
                <a:gd name="connsiteY38" fmla="*/ 72031 h 198708"/>
                <a:gd name="connsiteX39" fmla="*/ 123825 w 182723"/>
                <a:gd name="connsiteY39" fmla="*/ 79175 h 198708"/>
                <a:gd name="connsiteX40" fmla="*/ 116681 w 182723"/>
                <a:gd name="connsiteY40" fmla="*/ 93462 h 198708"/>
                <a:gd name="connsiteX41" fmla="*/ 111919 w 182723"/>
                <a:gd name="connsiteY41" fmla="*/ 114893 h 198708"/>
                <a:gd name="connsiteX42" fmla="*/ 114300 w 182723"/>
                <a:gd name="connsiteY42" fmla="*/ 129181 h 198708"/>
                <a:gd name="connsiteX43" fmla="*/ 128587 w 182723"/>
                <a:gd name="connsiteY43" fmla="*/ 133943 h 198708"/>
                <a:gd name="connsiteX44" fmla="*/ 147637 w 182723"/>
                <a:gd name="connsiteY44" fmla="*/ 131562 h 198708"/>
                <a:gd name="connsiteX45" fmla="*/ 150019 w 182723"/>
                <a:gd name="connsiteY45" fmla="*/ 124418 h 198708"/>
                <a:gd name="connsiteX46" fmla="*/ 164306 w 182723"/>
                <a:gd name="connsiteY46" fmla="*/ 119656 h 198708"/>
                <a:gd name="connsiteX47" fmla="*/ 171450 w 182723"/>
                <a:gd name="connsiteY47" fmla="*/ 117275 h 198708"/>
                <a:gd name="connsiteX48" fmla="*/ 178594 w 182723"/>
                <a:gd name="connsiteY48" fmla="*/ 119656 h 198708"/>
                <a:gd name="connsiteX49" fmla="*/ 169069 w 182723"/>
                <a:gd name="connsiteY49" fmla="*/ 136325 h 198708"/>
                <a:gd name="connsiteX50" fmla="*/ 164306 w 182723"/>
                <a:gd name="connsiteY50" fmla="*/ 143468 h 198708"/>
                <a:gd name="connsiteX51" fmla="*/ 150019 w 182723"/>
                <a:gd name="connsiteY51" fmla="*/ 152993 h 198708"/>
                <a:gd name="connsiteX52" fmla="*/ 133350 w 182723"/>
                <a:gd name="connsiteY52" fmla="*/ 172043 h 198708"/>
                <a:gd name="connsiteX53" fmla="*/ 116681 w 182723"/>
                <a:gd name="connsiteY53" fmla="*/ 188712 h 198708"/>
                <a:gd name="connsiteX54" fmla="*/ 109537 w 182723"/>
                <a:gd name="connsiteY54" fmla="*/ 193475 h 198708"/>
                <a:gd name="connsiteX55" fmla="*/ 40481 w 182723"/>
                <a:gd name="connsiteY55" fmla="*/ 193475 h 198708"/>
                <a:gd name="connsiteX56" fmla="*/ 38100 w 182723"/>
                <a:gd name="connsiteY56" fmla="*/ 186331 h 198708"/>
                <a:gd name="connsiteX57" fmla="*/ 30956 w 182723"/>
                <a:gd name="connsiteY57" fmla="*/ 183950 h 198708"/>
                <a:gd name="connsiteX58" fmla="*/ 28575 w 182723"/>
                <a:gd name="connsiteY58" fmla="*/ 172043 h 198708"/>
                <a:gd name="connsiteX59" fmla="*/ 21431 w 182723"/>
                <a:gd name="connsiteY59" fmla="*/ 167281 h 198708"/>
                <a:gd name="connsiteX60" fmla="*/ 35719 w 182723"/>
                <a:gd name="connsiteY60" fmla="*/ 186331 h 198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82723" h="198708">
                  <a:moveTo>
                    <a:pt x="35719" y="186331"/>
                  </a:moveTo>
                  <a:cubicBezTo>
                    <a:pt x="36910" y="187522"/>
                    <a:pt x="29187" y="179013"/>
                    <a:pt x="28575" y="174425"/>
                  </a:cubicBezTo>
                  <a:cubicBezTo>
                    <a:pt x="27521" y="166518"/>
                    <a:pt x="30956" y="158589"/>
                    <a:pt x="30956" y="150612"/>
                  </a:cubicBezTo>
                  <a:cubicBezTo>
                    <a:pt x="30956" y="144999"/>
                    <a:pt x="29317" y="139507"/>
                    <a:pt x="28575" y="133943"/>
                  </a:cubicBezTo>
                  <a:cubicBezTo>
                    <a:pt x="27058" y="122562"/>
                    <a:pt x="29199" y="115518"/>
                    <a:pt x="21431" y="107750"/>
                  </a:cubicBezTo>
                  <a:cubicBezTo>
                    <a:pt x="19407" y="105726"/>
                    <a:pt x="16668" y="104575"/>
                    <a:pt x="14287" y="102987"/>
                  </a:cubicBezTo>
                  <a:cubicBezTo>
                    <a:pt x="12700" y="100606"/>
                    <a:pt x="10430" y="98558"/>
                    <a:pt x="9525" y="95843"/>
                  </a:cubicBezTo>
                  <a:cubicBezTo>
                    <a:pt x="6565" y="86962"/>
                    <a:pt x="8343" y="80387"/>
                    <a:pt x="4762" y="72031"/>
                  </a:cubicBezTo>
                  <a:cubicBezTo>
                    <a:pt x="3635" y="69401"/>
                    <a:pt x="1587" y="67268"/>
                    <a:pt x="0" y="64887"/>
                  </a:cubicBezTo>
                  <a:cubicBezTo>
                    <a:pt x="922" y="61200"/>
                    <a:pt x="1459" y="45555"/>
                    <a:pt x="11906" y="57743"/>
                  </a:cubicBezTo>
                  <a:cubicBezTo>
                    <a:pt x="15173" y="61555"/>
                    <a:pt x="13884" y="67854"/>
                    <a:pt x="16669" y="72031"/>
                  </a:cubicBezTo>
                  <a:lnTo>
                    <a:pt x="26194" y="86318"/>
                  </a:lnTo>
                  <a:lnTo>
                    <a:pt x="26194" y="86318"/>
                  </a:lnTo>
                  <a:cubicBezTo>
                    <a:pt x="28575" y="88699"/>
                    <a:pt x="30393" y="91827"/>
                    <a:pt x="33337" y="93462"/>
                  </a:cubicBezTo>
                  <a:cubicBezTo>
                    <a:pt x="37725" y="95900"/>
                    <a:pt x="47625" y="98225"/>
                    <a:pt x="47625" y="98225"/>
                  </a:cubicBezTo>
                  <a:cubicBezTo>
                    <a:pt x="48419" y="95844"/>
                    <a:pt x="50006" y="93591"/>
                    <a:pt x="50006" y="91081"/>
                  </a:cubicBezTo>
                  <a:cubicBezTo>
                    <a:pt x="50006" y="67774"/>
                    <a:pt x="49967" y="69533"/>
                    <a:pt x="45244" y="55362"/>
                  </a:cubicBezTo>
                  <a:cubicBezTo>
                    <a:pt x="44450" y="45043"/>
                    <a:pt x="42862" y="34755"/>
                    <a:pt x="42862" y="24406"/>
                  </a:cubicBezTo>
                  <a:cubicBezTo>
                    <a:pt x="42862" y="19578"/>
                    <a:pt x="42228" y="13888"/>
                    <a:pt x="45244" y="10118"/>
                  </a:cubicBezTo>
                  <a:cubicBezTo>
                    <a:pt x="46812" y="8158"/>
                    <a:pt x="50006" y="11706"/>
                    <a:pt x="52387" y="12500"/>
                  </a:cubicBezTo>
                  <a:cubicBezTo>
                    <a:pt x="53975" y="17262"/>
                    <a:pt x="56911" y="21773"/>
                    <a:pt x="57150" y="26787"/>
                  </a:cubicBezTo>
                  <a:cubicBezTo>
                    <a:pt x="59761" y="81616"/>
                    <a:pt x="56788" y="60332"/>
                    <a:pt x="61912" y="91081"/>
                  </a:cubicBezTo>
                  <a:cubicBezTo>
                    <a:pt x="63500" y="88700"/>
                    <a:pt x="65513" y="86552"/>
                    <a:pt x="66675" y="83937"/>
                  </a:cubicBezTo>
                  <a:cubicBezTo>
                    <a:pt x="68714" y="79350"/>
                    <a:pt x="71437" y="69650"/>
                    <a:pt x="71437" y="69650"/>
                  </a:cubicBezTo>
                  <a:cubicBezTo>
                    <a:pt x="72231" y="64094"/>
                    <a:pt x="73231" y="58563"/>
                    <a:pt x="73819" y="52981"/>
                  </a:cubicBezTo>
                  <a:cubicBezTo>
                    <a:pt x="74820" y="43476"/>
                    <a:pt x="75083" y="33899"/>
                    <a:pt x="76200" y="24406"/>
                  </a:cubicBezTo>
                  <a:cubicBezTo>
                    <a:pt x="76904" y="18420"/>
                    <a:pt x="77919" y="9696"/>
                    <a:pt x="83344" y="5356"/>
                  </a:cubicBezTo>
                  <a:cubicBezTo>
                    <a:pt x="85304" y="3788"/>
                    <a:pt x="88106" y="3769"/>
                    <a:pt x="90487" y="2975"/>
                  </a:cubicBezTo>
                  <a:cubicBezTo>
                    <a:pt x="97395" y="23691"/>
                    <a:pt x="90487" y="0"/>
                    <a:pt x="90487" y="48218"/>
                  </a:cubicBezTo>
                  <a:cubicBezTo>
                    <a:pt x="90487" y="58568"/>
                    <a:pt x="92075" y="68856"/>
                    <a:pt x="92869" y="79175"/>
                  </a:cubicBezTo>
                  <a:cubicBezTo>
                    <a:pt x="95250" y="78381"/>
                    <a:pt x="98052" y="78361"/>
                    <a:pt x="100012" y="76793"/>
                  </a:cubicBezTo>
                  <a:cubicBezTo>
                    <a:pt x="102247" y="75005"/>
                    <a:pt x="103613" y="72265"/>
                    <a:pt x="104775" y="69650"/>
                  </a:cubicBezTo>
                  <a:cubicBezTo>
                    <a:pt x="106814" y="65062"/>
                    <a:pt x="107949" y="60125"/>
                    <a:pt x="109537" y="55362"/>
                  </a:cubicBezTo>
                  <a:lnTo>
                    <a:pt x="114300" y="41075"/>
                  </a:lnTo>
                  <a:cubicBezTo>
                    <a:pt x="115094" y="38694"/>
                    <a:pt x="115289" y="36019"/>
                    <a:pt x="116681" y="33931"/>
                  </a:cubicBezTo>
                  <a:cubicBezTo>
                    <a:pt x="118269" y="31550"/>
                    <a:pt x="119017" y="28304"/>
                    <a:pt x="121444" y="26787"/>
                  </a:cubicBezTo>
                  <a:cubicBezTo>
                    <a:pt x="125701" y="24126"/>
                    <a:pt x="135731" y="22025"/>
                    <a:pt x="135731" y="22025"/>
                  </a:cubicBezTo>
                  <a:cubicBezTo>
                    <a:pt x="139751" y="34085"/>
                    <a:pt x="138771" y="27596"/>
                    <a:pt x="135731" y="45837"/>
                  </a:cubicBezTo>
                  <a:cubicBezTo>
                    <a:pt x="134737" y="51803"/>
                    <a:pt x="131689" y="67378"/>
                    <a:pt x="128587" y="72031"/>
                  </a:cubicBezTo>
                  <a:cubicBezTo>
                    <a:pt x="127000" y="74412"/>
                    <a:pt x="125105" y="76615"/>
                    <a:pt x="123825" y="79175"/>
                  </a:cubicBezTo>
                  <a:cubicBezTo>
                    <a:pt x="113971" y="98884"/>
                    <a:pt x="130326" y="72996"/>
                    <a:pt x="116681" y="93462"/>
                  </a:cubicBezTo>
                  <a:cubicBezTo>
                    <a:pt x="115763" y="97135"/>
                    <a:pt x="111919" y="111870"/>
                    <a:pt x="111919" y="114893"/>
                  </a:cubicBezTo>
                  <a:cubicBezTo>
                    <a:pt x="111919" y="119721"/>
                    <a:pt x="111121" y="125547"/>
                    <a:pt x="114300" y="129181"/>
                  </a:cubicBezTo>
                  <a:cubicBezTo>
                    <a:pt x="117606" y="132959"/>
                    <a:pt x="128587" y="133943"/>
                    <a:pt x="128587" y="133943"/>
                  </a:cubicBezTo>
                  <a:cubicBezTo>
                    <a:pt x="134937" y="133149"/>
                    <a:pt x="141789" y="134161"/>
                    <a:pt x="147637" y="131562"/>
                  </a:cubicBezTo>
                  <a:cubicBezTo>
                    <a:pt x="149931" y="130543"/>
                    <a:pt x="147976" y="125877"/>
                    <a:pt x="150019" y="124418"/>
                  </a:cubicBezTo>
                  <a:cubicBezTo>
                    <a:pt x="154104" y="121500"/>
                    <a:pt x="159544" y="121243"/>
                    <a:pt x="164306" y="119656"/>
                  </a:cubicBezTo>
                  <a:lnTo>
                    <a:pt x="171450" y="117275"/>
                  </a:lnTo>
                  <a:cubicBezTo>
                    <a:pt x="173831" y="118069"/>
                    <a:pt x="177904" y="117242"/>
                    <a:pt x="178594" y="119656"/>
                  </a:cubicBezTo>
                  <a:cubicBezTo>
                    <a:pt x="182723" y="134110"/>
                    <a:pt x="177193" y="133616"/>
                    <a:pt x="169069" y="136325"/>
                  </a:cubicBezTo>
                  <a:cubicBezTo>
                    <a:pt x="167481" y="138706"/>
                    <a:pt x="166460" y="141584"/>
                    <a:pt x="164306" y="143468"/>
                  </a:cubicBezTo>
                  <a:cubicBezTo>
                    <a:pt x="159998" y="147237"/>
                    <a:pt x="150019" y="152993"/>
                    <a:pt x="150019" y="152993"/>
                  </a:cubicBezTo>
                  <a:cubicBezTo>
                    <a:pt x="138907" y="169662"/>
                    <a:pt x="145257" y="164106"/>
                    <a:pt x="133350" y="172043"/>
                  </a:cubicBezTo>
                  <a:cubicBezTo>
                    <a:pt x="122433" y="188420"/>
                    <a:pt x="129255" y="184521"/>
                    <a:pt x="116681" y="188712"/>
                  </a:cubicBezTo>
                  <a:cubicBezTo>
                    <a:pt x="114300" y="190300"/>
                    <a:pt x="112298" y="192722"/>
                    <a:pt x="109537" y="193475"/>
                  </a:cubicBezTo>
                  <a:cubicBezTo>
                    <a:pt x="90351" y="198708"/>
                    <a:pt x="54053" y="194121"/>
                    <a:pt x="40481" y="193475"/>
                  </a:cubicBezTo>
                  <a:cubicBezTo>
                    <a:pt x="39687" y="191094"/>
                    <a:pt x="39875" y="188106"/>
                    <a:pt x="38100" y="186331"/>
                  </a:cubicBezTo>
                  <a:cubicBezTo>
                    <a:pt x="36325" y="184556"/>
                    <a:pt x="32348" y="186039"/>
                    <a:pt x="30956" y="183950"/>
                  </a:cubicBezTo>
                  <a:cubicBezTo>
                    <a:pt x="28711" y="180582"/>
                    <a:pt x="30583" y="175557"/>
                    <a:pt x="28575" y="172043"/>
                  </a:cubicBezTo>
                  <a:cubicBezTo>
                    <a:pt x="27155" y="169558"/>
                    <a:pt x="23991" y="168561"/>
                    <a:pt x="21431" y="167281"/>
                  </a:cubicBezTo>
                  <a:cubicBezTo>
                    <a:pt x="19186" y="166159"/>
                    <a:pt x="34528" y="185140"/>
                    <a:pt x="35719" y="18633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3203" name="Group 1010"/>
          <p:cNvGrpSpPr>
            <a:grpSpLocks/>
          </p:cNvGrpSpPr>
          <p:nvPr/>
        </p:nvGrpSpPr>
        <p:grpSpPr bwMode="auto">
          <a:xfrm>
            <a:off x="863600" y="6705600"/>
            <a:ext cx="565150" cy="833438"/>
            <a:chOff x="863600" y="6705600"/>
            <a:chExt cx="565150" cy="833438"/>
          </a:xfrm>
        </p:grpSpPr>
        <p:grpSp>
          <p:nvGrpSpPr>
            <p:cNvPr id="3249" name="Group 67"/>
            <p:cNvGrpSpPr>
              <a:grpSpLocks/>
            </p:cNvGrpSpPr>
            <p:nvPr/>
          </p:nvGrpSpPr>
          <p:grpSpPr bwMode="auto">
            <a:xfrm>
              <a:off x="863600" y="6705600"/>
              <a:ext cx="565150" cy="833438"/>
              <a:chOff x="3642" y="3090"/>
              <a:chExt cx="356" cy="525"/>
            </a:xfrm>
          </p:grpSpPr>
          <p:sp>
            <p:nvSpPr>
              <p:cNvPr id="3251" name="Freeform 68"/>
              <p:cNvSpPr>
                <a:spLocks/>
              </p:cNvSpPr>
              <p:nvPr/>
            </p:nvSpPr>
            <p:spPr bwMode="auto">
              <a:xfrm>
                <a:off x="3843" y="3192"/>
                <a:ext cx="118" cy="186"/>
              </a:xfrm>
              <a:custGeom>
                <a:avLst/>
                <a:gdLst>
                  <a:gd name="T0" fmla="*/ 0 w 246"/>
                  <a:gd name="T1" fmla="*/ 1 h 369"/>
                  <a:gd name="T2" fmla="*/ 0 w 246"/>
                  <a:gd name="T3" fmla="*/ 1 h 369"/>
                  <a:gd name="T4" fmla="*/ 0 w 246"/>
                  <a:gd name="T5" fmla="*/ 1 h 369"/>
                  <a:gd name="T6" fmla="*/ 0 w 246"/>
                  <a:gd name="T7" fmla="*/ 0 h 369"/>
                  <a:gd name="T8" fmla="*/ 0 w 246"/>
                  <a:gd name="T9" fmla="*/ 1 h 3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6"/>
                  <a:gd name="T16" fmla="*/ 0 h 369"/>
                  <a:gd name="T17" fmla="*/ 246 w 246"/>
                  <a:gd name="T18" fmla="*/ 369 h 36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6" h="369">
                    <a:moveTo>
                      <a:pt x="0" y="8"/>
                    </a:moveTo>
                    <a:lnTo>
                      <a:pt x="234" y="369"/>
                    </a:lnTo>
                    <a:lnTo>
                      <a:pt x="246" y="362"/>
                    </a:lnTo>
                    <a:lnTo>
                      <a:pt x="11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52" name="Freeform 69"/>
              <p:cNvSpPr>
                <a:spLocks/>
              </p:cNvSpPr>
              <p:nvPr/>
            </p:nvSpPr>
            <p:spPr bwMode="auto">
              <a:xfrm>
                <a:off x="3733" y="3262"/>
                <a:ext cx="121" cy="190"/>
              </a:xfrm>
              <a:custGeom>
                <a:avLst/>
                <a:gdLst>
                  <a:gd name="T0" fmla="*/ 0 w 250"/>
                  <a:gd name="T1" fmla="*/ 1 h 376"/>
                  <a:gd name="T2" fmla="*/ 0 w 250"/>
                  <a:gd name="T3" fmla="*/ 1 h 376"/>
                  <a:gd name="T4" fmla="*/ 0 w 250"/>
                  <a:gd name="T5" fmla="*/ 1 h 376"/>
                  <a:gd name="T6" fmla="*/ 0 w 250"/>
                  <a:gd name="T7" fmla="*/ 0 h 376"/>
                  <a:gd name="T8" fmla="*/ 0 w 250"/>
                  <a:gd name="T9" fmla="*/ 1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0"/>
                  <a:gd name="T16" fmla="*/ 0 h 376"/>
                  <a:gd name="T17" fmla="*/ 250 w 25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0" h="376">
                    <a:moveTo>
                      <a:pt x="0" y="7"/>
                    </a:moveTo>
                    <a:lnTo>
                      <a:pt x="238" y="376"/>
                    </a:lnTo>
                    <a:lnTo>
                      <a:pt x="250" y="369"/>
                    </a:lnTo>
                    <a:lnTo>
                      <a:pt x="11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53" name="Freeform 70"/>
              <p:cNvSpPr>
                <a:spLocks/>
              </p:cNvSpPr>
              <p:nvPr/>
            </p:nvSpPr>
            <p:spPr bwMode="auto">
              <a:xfrm>
                <a:off x="3722" y="3145"/>
                <a:ext cx="198" cy="266"/>
              </a:xfrm>
              <a:custGeom>
                <a:avLst/>
                <a:gdLst>
                  <a:gd name="T0" fmla="*/ 0 w 410"/>
                  <a:gd name="T1" fmla="*/ 0 h 526"/>
                  <a:gd name="T2" fmla="*/ 0 w 410"/>
                  <a:gd name="T3" fmla="*/ 1 h 526"/>
                  <a:gd name="T4" fmla="*/ 0 w 410"/>
                  <a:gd name="T5" fmla="*/ 1 h 526"/>
                  <a:gd name="T6" fmla="*/ 0 w 410"/>
                  <a:gd name="T7" fmla="*/ 1 h 526"/>
                  <a:gd name="T8" fmla="*/ 0 w 410"/>
                  <a:gd name="T9" fmla="*/ 1 h 526"/>
                  <a:gd name="T10" fmla="*/ 0 w 410"/>
                  <a:gd name="T11" fmla="*/ 1 h 526"/>
                  <a:gd name="T12" fmla="*/ 0 w 410"/>
                  <a:gd name="T13" fmla="*/ 1 h 526"/>
                  <a:gd name="T14" fmla="*/ 0 w 410"/>
                  <a:gd name="T15" fmla="*/ 1 h 526"/>
                  <a:gd name="T16" fmla="*/ 0 w 410"/>
                  <a:gd name="T17" fmla="*/ 1 h 526"/>
                  <a:gd name="T18" fmla="*/ 0 w 410"/>
                  <a:gd name="T19" fmla="*/ 1 h 526"/>
                  <a:gd name="T20" fmla="*/ 0 w 410"/>
                  <a:gd name="T21" fmla="*/ 1 h 526"/>
                  <a:gd name="T22" fmla="*/ 0 w 410"/>
                  <a:gd name="T23" fmla="*/ 1 h 526"/>
                  <a:gd name="T24" fmla="*/ 0 w 410"/>
                  <a:gd name="T25" fmla="*/ 0 h 52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410"/>
                  <a:gd name="T40" fmla="*/ 0 h 526"/>
                  <a:gd name="T41" fmla="*/ 410 w 410"/>
                  <a:gd name="T42" fmla="*/ 526 h 52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410" h="526">
                    <a:moveTo>
                      <a:pt x="85" y="0"/>
                    </a:moveTo>
                    <a:lnTo>
                      <a:pt x="0" y="57"/>
                    </a:lnTo>
                    <a:lnTo>
                      <a:pt x="63" y="143"/>
                    </a:lnTo>
                    <a:lnTo>
                      <a:pt x="11" y="177"/>
                    </a:lnTo>
                    <a:lnTo>
                      <a:pt x="0" y="217"/>
                    </a:lnTo>
                    <a:lnTo>
                      <a:pt x="154" y="457"/>
                    </a:lnTo>
                    <a:lnTo>
                      <a:pt x="251" y="526"/>
                    </a:lnTo>
                    <a:lnTo>
                      <a:pt x="410" y="423"/>
                    </a:lnTo>
                    <a:lnTo>
                      <a:pt x="399" y="309"/>
                    </a:lnTo>
                    <a:lnTo>
                      <a:pt x="239" y="57"/>
                    </a:lnTo>
                    <a:lnTo>
                      <a:pt x="194" y="52"/>
                    </a:lnTo>
                    <a:lnTo>
                      <a:pt x="142" y="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54" name="Freeform 71"/>
              <p:cNvSpPr>
                <a:spLocks/>
              </p:cNvSpPr>
              <p:nvPr/>
            </p:nvSpPr>
            <p:spPr bwMode="auto">
              <a:xfrm>
                <a:off x="3843" y="3365"/>
                <a:ext cx="116" cy="85"/>
              </a:xfrm>
              <a:custGeom>
                <a:avLst/>
                <a:gdLst>
                  <a:gd name="T0" fmla="*/ 0 w 242"/>
                  <a:gd name="T1" fmla="*/ 1 h 169"/>
                  <a:gd name="T2" fmla="*/ 0 w 242"/>
                  <a:gd name="T3" fmla="*/ 1 h 169"/>
                  <a:gd name="T4" fmla="*/ 0 w 242"/>
                  <a:gd name="T5" fmla="*/ 1 h 169"/>
                  <a:gd name="T6" fmla="*/ 0 w 242"/>
                  <a:gd name="T7" fmla="*/ 0 h 169"/>
                  <a:gd name="T8" fmla="*/ 0 w 242"/>
                  <a:gd name="T9" fmla="*/ 1 h 1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2"/>
                  <a:gd name="T16" fmla="*/ 0 h 169"/>
                  <a:gd name="T17" fmla="*/ 242 w 242"/>
                  <a:gd name="T18" fmla="*/ 169 h 16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2" h="169">
                    <a:moveTo>
                      <a:pt x="242" y="23"/>
                    </a:moveTo>
                    <a:lnTo>
                      <a:pt x="15" y="169"/>
                    </a:lnTo>
                    <a:lnTo>
                      <a:pt x="0" y="146"/>
                    </a:lnTo>
                    <a:lnTo>
                      <a:pt x="227" y="0"/>
                    </a:lnTo>
                    <a:lnTo>
                      <a:pt x="242" y="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55" name="Freeform 72"/>
              <p:cNvSpPr>
                <a:spLocks/>
              </p:cNvSpPr>
              <p:nvPr/>
            </p:nvSpPr>
            <p:spPr bwMode="auto">
              <a:xfrm>
                <a:off x="3902" y="3408"/>
                <a:ext cx="81" cy="127"/>
              </a:xfrm>
              <a:custGeom>
                <a:avLst/>
                <a:gdLst>
                  <a:gd name="T0" fmla="*/ 0 w 169"/>
                  <a:gd name="T1" fmla="*/ 1 h 253"/>
                  <a:gd name="T2" fmla="*/ 0 w 169"/>
                  <a:gd name="T3" fmla="*/ 1 h 253"/>
                  <a:gd name="T4" fmla="*/ 0 w 169"/>
                  <a:gd name="T5" fmla="*/ 1 h 253"/>
                  <a:gd name="T6" fmla="*/ 0 w 169"/>
                  <a:gd name="T7" fmla="*/ 0 h 253"/>
                  <a:gd name="T8" fmla="*/ 0 w 169"/>
                  <a:gd name="T9" fmla="*/ 1 h 25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"/>
                  <a:gd name="T16" fmla="*/ 0 h 253"/>
                  <a:gd name="T17" fmla="*/ 169 w 169"/>
                  <a:gd name="T18" fmla="*/ 253 h 25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" h="253">
                    <a:moveTo>
                      <a:pt x="0" y="8"/>
                    </a:moveTo>
                    <a:lnTo>
                      <a:pt x="157" y="253"/>
                    </a:lnTo>
                    <a:lnTo>
                      <a:pt x="169" y="246"/>
                    </a:lnTo>
                    <a:lnTo>
                      <a:pt x="11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56" name="Freeform 73"/>
              <p:cNvSpPr>
                <a:spLocks/>
              </p:cNvSpPr>
              <p:nvPr/>
            </p:nvSpPr>
            <p:spPr bwMode="auto">
              <a:xfrm>
                <a:off x="3953" y="3507"/>
                <a:ext cx="45" cy="44"/>
              </a:xfrm>
              <a:custGeom>
                <a:avLst/>
                <a:gdLst>
                  <a:gd name="T0" fmla="*/ 0 w 93"/>
                  <a:gd name="T1" fmla="*/ 1 h 88"/>
                  <a:gd name="T2" fmla="*/ 0 w 93"/>
                  <a:gd name="T3" fmla="*/ 1 h 88"/>
                  <a:gd name="T4" fmla="*/ 0 w 93"/>
                  <a:gd name="T5" fmla="*/ 1 h 88"/>
                  <a:gd name="T6" fmla="*/ 0 w 93"/>
                  <a:gd name="T7" fmla="*/ 0 h 88"/>
                  <a:gd name="T8" fmla="*/ 0 w 93"/>
                  <a:gd name="T9" fmla="*/ 1 h 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3"/>
                  <a:gd name="T16" fmla="*/ 0 h 88"/>
                  <a:gd name="T17" fmla="*/ 93 w 93"/>
                  <a:gd name="T18" fmla="*/ 88 h 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3" h="88">
                    <a:moveTo>
                      <a:pt x="93" y="50"/>
                    </a:moveTo>
                    <a:lnTo>
                      <a:pt x="35" y="88"/>
                    </a:lnTo>
                    <a:lnTo>
                      <a:pt x="0" y="38"/>
                    </a:lnTo>
                    <a:lnTo>
                      <a:pt x="58" y="0"/>
                    </a:lnTo>
                    <a:lnTo>
                      <a:pt x="93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57" name="Rectangle 74"/>
              <p:cNvSpPr>
                <a:spLocks noChangeArrowheads="1"/>
              </p:cNvSpPr>
              <p:nvPr/>
            </p:nvSpPr>
            <p:spPr bwMode="auto">
              <a:xfrm>
                <a:off x="3822" y="3599"/>
                <a:ext cx="133" cy="1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258" name="Rectangle 75"/>
              <p:cNvSpPr>
                <a:spLocks noChangeArrowheads="1"/>
              </p:cNvSpPr>
              <p:nvPr/>
            </p:nvSpPr>
            <p:spPr bwMode="auto">
              <a:xfrm>
                <a:off x="3706" y="3439"/>
                <a:ext cx="7" cy="16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259" name="Rectangle 76"/>
              <p:cNvSpPr>
                <a:spLocks noChangeArrowheads="1"/>
              </p:cNvSpPr>
              <p:nvPr/>
            </p:nvSpPr>
            <p:spPr bwMode="auto">
              <a:xfrm>
                <a:off x="3883" y="3406"/>
                <a:ext cx="15" cy="16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260" name="Freeform 77"/>
              <p:cNvSpPr>
                <a:spLocks/>
              </p:cNvSpPr>
              <p:nvPr/>
            </p:nvSpPr>
            <p:spPr bwMode="auto">
              <a:xfrm>
                <a:off x="3830" y="3567"/>
                <a:ext cx="20" cy="36"/>
              </a:xfrm>
              <a:custGeom>
                <a:avLst/>
                <a:gdLst>
                  <a:gd name="T0" fmla="*/ 0 w 42"/>
                  <a:gd name="T1" fmla="*/ 0 h 73"/>
                  <a:gd name="T2" fmla="*/ 0 w 42"/>
                  <a:gd name="T3" fmla="*/ 0 h 73"/>
                  <a:gd name="T4" fmla="*/ 0 w 42"/>
                  <a:gd name="T5" fmla="*/ 0 h 73"/>
                  <a:gd name="T6" fmla="*/ 0 w 42"/>
                  <a:gd name="T7" fmla="*/ 0 h 73"/>
                  <a:gd name="T8" fmla="*/ 0 w 42"/>
                  <a:gd name="T9" fmla="*/ 0 h 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"/>
                  <a:gd name="T16" fmla="*/ 0 h 73"/>
                  <a:gd name="T17" fmla="*/ 42 w 42"/>
                  <a:gd name="T18" fmla="*/ 73 h 7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" h="73">
                    <a:moveTo>
                      <a:pt x="42" y="4"/>
                    </a:moveTo>
                    <a:lnTo>
                      <a:pt x="11" y="73"/>
                    </a:lnTo>
                    <a:lnTo>
                      <a:pt x="0" y="69"/>
                    </a:lnTo>
                    <a:lnTo>
                      <a:pt x="31" y="0"/>
                    </a:lnTo>
                    <a:lnTo>
                      <a:pt x="42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61" name="Freeform 78"/>
              <p:cNvSpPr>
                <a:spLocks/>
              </p:cNvSpPr>
              <p:nvPr/>
            </p:nvSpPr>
            <p:spPr bwMode="auto">
              <a:xfrm>
                <a:off x="3935" y="3571"/>
                <a:ext cx="20" cy="32"/>
              </a:xfrm>
              <a:custGeom>
                <a:avLst/>
                <a:gdLst>
                  <a:gd name="T0" fmla="*/ 0 w 42"/>
                  <a:gd name="T1" fmla="*/ 0 h 65"/>
                  <a:gd name="T2" fmla="*/ 0 w 42"/>
                  <a:gd name="T3" fmla="*/ 0 h 65"/>
                  <a:gd name="T4" fmla="*/ 0 w 42"/>
                  <a:gd name="T5" fmla="*/ 0 h 65"/>
                  <a:gd name="T6" fmla="*/ 0 w 42"/>
                  <a:gd name="T7" fmla="*/ 0 h 65"/>
                  <a:gd name="T8" fmla="*/ 0 w 42"/>
                  <a:gd name="T9" fmla="*/ 0 h 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"/>
                  <a:gd name="T16" fmla="*/ 0 h 65"/>
                  <a:gd name="T17" fmla="*/ 42 w 42"/>
                  <a:gd name="T18" fmla="*/ 65 h 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" h="65">
                    <a:moveTo>
                      <a:pt x="0" y="3"/>
                    </a:moveTo>
                    <a:lnTo>
                      <a:pt x="31" y="65"/>
                    </a:lnTo>
                    <a:lnTo>
                      <a:pt x="42" y="61"/>
                    </a:lnTo>
                    <a:lnTo>
                      <a:pt x="1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62" name="Rectangle 79"/>
              <p:cNvSpPr>
                <a:spLocks noChangeArrowheads="1"/>
              </p:cNvSpPr>
              <p:nvPr/>
            </p:nvSpPr>
            <p:spPr bwMode="auto">
              <a:xfrm>
                <a:off x="3846" y="3569"/>
                <a:ext cx="9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263" name="Freeform 80"/>
              <p:cNvSpPr>
                <a:spLocks/>
              </p:cNvSpPr>
              <p:nvPr/>
            </p:nvSpPr>
            <p:spPr bwMode="auto">
              <a:xfrm>
                <a:off x="3683" y="3103"/>
                <a:ext cx="88" cy="82"/>
              </a:xfrm>
              <a:custGeom>
                <a:avLst/>
                <a:gdLst>
                  <a:gd name="T0" fmla="*/ 0 w 183"/>
                  <a:gd name="T1" fmla="*/ 0 h 163"/>
                  <a:gd name="T2" fmla="*/ 0 w 183"/>
                  <a:gd name="T3" fmla="*/ 1 h 163"/>
                  <a:gd name="T4" fmla="*/ 0 w 183"/>
                  <a:gd name="T5" fmla="*/ 1 h 163"/>
                  <a:gd name="T6" fmla="*/ 0 w 183"/>
                  <a:gd name="T7" fmla="*/ 1 h 163"/>
                  <a:gd name="T8" fmla="*/ 0 w 183"/>
                  <a:gd name="T9" fmla="*/ 1 h 163"/>
                  <a:gd name="T10" fmla="*/ 0 w 183"/>
                  <a:gd name="T11" fmla="*/ 1 h 163"/>
                  <a:gd name="T12" fmla="*/ 0 w 183"/>
                  <a:gd name="T13" fmla="*/ 1 h 163"/>
                  <a:gd name="T14" fmla="*/ 0 w 183"/>
                  <a:gd name="T15" fmla="*/ 1 h 163"/>
                  <a:gd name="T16" fmla="*/ 0 w 183"/>
                  <a:gd name="T17" fmla="*/ 1 h 163"/>
                  <a:gd name="T18" fmla="*/ 0 w 183"/>
                  <a:gd name="T19" fmla="*/ 1 h 163"/>
                  <a:gd name="T20" fmla="*/ 0 w 183"/>
                  <a:gd name="T21" fmla="*/ 1 h 163"/>
                  <a:gd name="T22" fmla="*/ 0 w 183"/>
                  <a:gd name="T23" fmla="*/ 1 h 163"/>
                  <a:gd name="T24" fmla="*/ 0 w 183"/>
                  <a:gd name="T25" fmla="*/ 1 h 163"/>
                  <a:gd name="T26" fmla="*/ 0 w 183"/>
                  <a:gd name="T27" fmla="*/ 1 h 163"/>
                  <a:gd name="T28" fmla="*/ 0 w 183"/>
                  <a:gd name="T29" fmla="*/ 1 h 163"/>
                  <a:gd name="T30" fmla="*/ 0 w 183"/>
                  <a:gd name="T31" fmla="*/ 1 h 163"/>
                  <a:gd name="T32" fmla="*/ 0 w 183"/>
                  <a:gd name="T33" fmla="*/ 1 h 163"/>
                  <a:gd name="T34" fmla="*/ 0 w 183"/>
                  <a:gd name="T35" fmla="*/ 1 h 163"/>
                  <a:gd name="T36" fmla="*/ 0 w 183"/>
                  <a:gd name="T37" fmla="*/ 1 h 16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83"/>
                  <a:gd name="T58" fmla="*/ 0 h 163"/>
                  <a:gd name="T59" fmla="*/ 183 w 183"/>
                  <a:gd name="T60" fmla="*/ 163 h 163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83" h="163">
                    <a:moveTo>
                      <a:pt x="183" y="0"/>
                    </a:moveTo>
                    <a:lnTo>
                      <a:pt x="164" y="2"/>
                    </a:lnTo>
                    <a:lnTo>
                      <a:pt x="147" y="4"/>
                    </a:lnTo>
                    <a:lnTo>
                      <a:pt x="129" y="7"/>
                    </a:lnTo>
                    <a:lnTo>
                      <a:pt x="112" y="12"/>
                    </a:lnTo>
                    <a:lnTo>
                      <a:pt x="98" y="19"/>
                    </a:lnTo>
                    <a:lnTo>
                      <a:pt x="82" y="27"/>
                    </a:lnTo>
                    <a:lnTo>
                      <a:pt x="69" y="36"/>
                    </a:lnTo>
                    <a:lnTo>
                      <a:pt x="55" y="47"/>
                    </a:lnTo>
                    <a:lnTo>
                      <a:pt x="43" y="58"/>
                    </a:lnTo>
                    <a:lnTo>
                      <a:pt x="32" y="71"/>
                    </a:lnTo>
                    <a:lnTo>
                      <a:pt x="23" y="84"/>
                    </a:lnTo>
                    <a:lnTo>
                      <a:pt x="16" y="98"/>
                    </a:lnTo>
                    <a:lnTo>
                      <a:pt x="9" y="113"/>
                    </a:lnTo>
                    <a:lnTo>
                      <a:pt x="4" y="129"/>
                    </a:lnTo>
                    <a:lnTo>
                      <a:pt x="2" y="144"/>
                    </a:lnTo>
                    <a:lnTo>
                      <a:pt x="1" y="162"/>
                    </a:lnTo>
                    <a:lnTo>
                      <a:pt x="0" y="162"/>
                    </a:lnTo>
                    <a:lnTo>
                      <a:pt x="1" y="163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264" name="Group 81"/>
              <p:cNvGrpSpPr>
                <a:grpSpLocks/>
              </p:cNvGrpSpPr>
              <p:nvPr/>
            </p:nvGrpSpPr>
            <p:grpSpPr bwMode="auto">
              <a:xfrm>
                <a:off x="3757" y="3090"/>
                <a:ext cx="20" cy="33"/>
                <a:chOff x="2171" y="891"/>
                <a:chExt cx="42" cy="66"/>
              </a:xfrm>
            </p:grpSpPr>
            <p:sp>
              <p:nvSpPr>
                <p:cNvPr id="3282" name="Line 82"/>
                <p:cNvSpPr>
                  <a:spLocks noChangeShapeType="1"/>
                </p:cNvSpPr>
                <p:nvPr/>
              </p:nvSpPr>
              <p:spPr bwMode="auto">
                <a:xfrm flipH="1">
                  <a:off x="2183" y="920"/>
                  <a:ext cx="28" cy="3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83" name="Line 83"/>
                <p:cNvSpPr>
                  <a:spLocks noChangeShapeType="1"/>
                </p:cNvSpPr>
                <p:nvPr/>
              </p:nvSpPr>
              <p:spPr bwMode="auto">
                <a:xfrm flipH="1" flipV="1">
                  <a:off x="2171" y="891"/>
                  <a:ext cx="42" cy="2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265" name="Group 84"/>
              <p:cNvGrpSpPr>
                <a:grpSpLocks/>
              </p:cNvGrpSpPr>
              <p:nvPr/>
            </p:nvGrpSpPr>
            <p:grpSpPr bwMode="auto">
              <a:xfrm>
                <a:off x="3672" y="3168"/>
                <a:ext cx="32" cy="22"/>
                <a:chOff x="1995" y="1046"/>
                <a:chExt cx="66" cy="44"/>
              </a:xfrm>
            </p:grpSpPr>
            <p:sp>
              <p:nvSpPr>
                <p:cNvPr id="3280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019" y="1066"/>
                  <a:ext cx="42" cy="2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81" name="Line 86"/>
                <p:cNvSpPr>
                  <a:spLocks noChangeShapeType="1"/>
                </p:cNvSpPr>
                <p:nvPr/>
              </p:nvSpPr>
              <p:spPr bwMode="auto">
                <a:xfrm flipH="1" flipV="1">
                  <a:off x="1995" y="1046"/>
                  <a:ext cx="25" cy="4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266" name="Freeform 87"/>
              <p:cNvSpPr>
                <a:spLocks/>
              </p:cNvSpPr>
              <p:nvPr/>
            </p:nvSpPr>
            <p:spPr bwMode="auto">
              <a:xfrm>
                <a:off x="3683" y="3103"/>
                <a:ext cx="88" cy="82"/>
              </a:xfrm>
              <a:custGeom>
                <a:avLst/>
                <a:gdLst>
                  <a:gd name="T0" fmla="*/ 0 w 183"/>
                  <a:gd name="T1" fmla="*/ 0 h 163"/>
                  <a:gd name="T2" fmla="*/ 0 w 183"/>
                  <a:gd name="T3" fmla="*/ 1 h 163"/>
                  <a:gd name="T4" fmla="*/ 0 w 183"/>
                  <a:gd name="T5" fmla="*/ 1 h 163"/>
                  <a:gd name="T6" fmla="*/ 0 w 183"/>
                  <a:gd name="T7" fmla="*/ 1 h 163"/>
                  <a:gd name="T8" fmla="*/ 0 w 183"/>
                  <a:gd name="T9" fmla="*/ 1 h 163"/>
                  <a:gd name="T10" fmla="*/ 0 w 183"/>
                  <a:gd name="T11" fmla="*/ 1 h 163"/>
                  <a:gd name="T12" fmla="*/ 0 w 183"/>
                  <a:gd name="T13" fmla="*/ 1 h 163"/>
                  <a:gd name="T14" fmla="*/ 0 w 183"/>
                  <a:gd name="T15" fmla="*/ 1 h 163"/>
                  <a:gd name="T16" fmla="*/ 0 w 183"/>
                  <a:gd name="T17" fmla="*/ 1 h 163"/>
                  <a:gd name="T18" fmla="*/ 0 w 183"/>
                  <a:gd name="T19" fmla="*/ 1 h 163"/>
                  <a:gd name="T20" fmla="*/ 0 w 183"/>
                  <a:gd name="T21" fmla="*/ 1 h 163"/>
                  <a:gd name="T22" fmla="*/ 0 w 183"/>
                  <a:gd name="T23" fmla="*/ 1 h 163"/>
                  <a:gd name="T24" fmla="*/ 0 w 183"/>
                  <a:gd name="T25" fmla="*/ 1 h 163"/>
                  <a:gd name="T26" fmla="*/ 0 w 183"/>
                  <a:gd name="T27" fmla="*/ 1 h 163"/>
                  <a:gd name="T28" fmla="*/ 0 w 183"/>
                  <a:gd name="T29" fmla="*/ 1 h 163"/>
                  <a:gd name="T30" fmla="*/ 0 w 183"/>
                  <a:gd name="T31" fmla="*/ 1 h 163"/>
                  <a:gd name="T32" fmla="*/ 0 w 183"/>
                  <a:gd name="T33" fmla="*/ 1 h 163"/>
                  <a:gd name="T34" fmla="*/ 0 w 183"/>
                  <a:gd name="T35" fmla="*/ 1 h 163"/>
                  <a:gd name="T36" fmla="*/ 0 w 183"/>
                  <a:gd name="T37" fmla="*/ 1 h 16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83"/>
                  <a:gd name="T58" fmla="*/ 0 h 163"/>
                  <a:gd name="T59" fmla="*/ 183 w 183"/>
                  <a:gd name="T60" fmla="*/ 163 h 163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83" h="163">
                    <a:moveTo>
                      <a:pt x="183" y="0"/>
                    </a:moveTo>
                    <a:lnTo>
                      <a:pt x="164" y="2"/>
                    </a:lnTo>
                    <a:lnTo>
                      <a:pt x="147" y="4"/>
                    </a:lnTo>
                    <a:lnTo>
                      <a:pt x="129" y="7"/>
                    </a:lnTo>
                    <a:lnTo>
                      <a:pt x="112" y="12"/>
                    </a:lnTo>
                    <a:lnTo>
                      <a:pt x="98" y="19"/>
                    </a:lnTo>
                    <a:lnTo>
                      <a:pt x="82" y="27"/>
                    </a:lnTo>
                    <a:lnTo>
                      <a:pt x="69" y="36"/>
                    </a:lnTo>
                    <a:lnTo>
                      <a:pt x="55" y="47"/>
                    </a:lnTo>
                    <a:lnTo>
                      <a:pt x="43" y="58"/>
                    </a:lnTo>
                    <a:lnTo>
                      <a:pt x="32" y="71"/>
                    </a:lnTo>
                    <a:lnTo>
                      <a:pt x="23" y="84"/>
                    </a:lnTo>
                    <a:lnTo>
                      <a:pt x="16" y="98"/>
                    </a:lnTo>
                    <a:lnTo>
                      <a:pt x="9" y="113"/>
                    </a:lnTo>
                    <a:lnTo>
                      <a:pt x="4" y="129"/>
                    </a:lnTo>
                    <a:lnTo>
                      <a:pt x="2" y="144"/>
                    </a:lnTo>
                    <a:lnTo>
                      <a:pt x="1" y="162"/>
                    </a:lnTo>
                    <a:lnTo>
                      <a:pt x="0" y="162"/>
                    </a:lnTo>
                    <a:lnTo>
                      <a:pt x="1" y="163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67" name="Line 88"/>
              <p:cNvSpPr>
                <a:spLocks noChangeShapeType="1"/>
              </p:cNvSpPr>
              <p:nvPr/>
            </p:nvSpPr>
            <p:spPr bwMode="auto">
              <a:xfrm flipH="1">
                <a:off x="3763" y="3105"/>
                <a:ext cx="13" cy="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68" name="Line 89"/>
              <p:cNvSpPr>
                <a:spLocks noChangeShapeType="1"/>
              </p:cNvSpPr>
              <p:nvPr/>
            </p:nvSpPr>
            <p:spPr bwMode="auto">
              <a:xfrm flipH="1" flipV="1">
                <a:off x="3757" y="3090"/>
                <a:ext cx="20" cy="1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69" name="Line 90"/>
              <p:cNvSpPr>
                <a:spLocks noChangeShapeType="1"/>
              </p:cNvSpPr>
              <p:nvPr/>
            </p:nvSpPr>
            <p:spPr bwMode="auto">
              <a:xfrm flipH="1">
                <a:off x="3763" y="3105"/>
                <a:ext cx="13" cy="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0" name="Line 91"/>
              <p:cNvSpPr>
                <a:spLocks noChangeShapeType="1"/>
              </p:cNvSpPr>
              <p:nvPr/>
            </p:nvSpPr>
            <p:spPr bwMode="auto">
              <a:xfrm flipH="1" flipV="1">
                <a:off x="3757" y="3090"/>
                <a:ext cx="20" cy="1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271" name="Group 92"/>
              <p:cNvGrpSpPr>
                <a:grpSpLocks/>
              </p:cNvGrpSpPr>
              <p:nvPr/>
            </p:nvGrpSpPr>
            <p:grpSpPr bwMode="auto">
              <a:xfrm>
                <a:off x="3672" y="3168"/>
                <a:ext cx="32" cy="22"/>
                <a:chOff x="1995" y="1046"/>
                <a:chExt cx="66" cy="44"/>
              </a:xfrm>
            </p:grpSpPr>
            <p:sp>
              <p:nvSpPr>
                <p:cNvPr id="3276" name="Line 93"/>
                <p:cNvSpPr>
                  <a:spLocks noChangeShapeType="1"/>
                </p:cNvSpPr>
                <p:nvPr/>
              </p:nvSpPr>
              <p:spPr bwMode="auto">
                <a:xfrm flipV="1">
                  <a:off x="2019" y="1066"/>
                  <a:ext cx="42" cy="2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77" name="Line 94"/>
                <p:cNvSpPr>
                  <a:spLocks noChangeShapeType="1"/>
                </p:cNvSpPr>
                <p:nvPr/>
              </p:nvSpPr>
              <p:spPr bwMode="auto">
                <a:xfrm flipH="1" flipV="1">
                  <a:off x="1995" y="1046"/>
                  <a:ext cx="25" cy="4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78" name="Line 95"/>
                <p:cNvSpPr>
                  <a:spLocks noChangeShapeType="1"/>
                </p:cNvSpPr>
                <p:nvPr/>
              </p:nvSpPr>
              <p:spPr bwMode="auto">
                <a:xfrm flipV="1">
                  <a:off x="2019" y="1066"/>
                  <a:ext cx="42" cy="2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79" name="Line 96"/>
                <p:cNvSpPr>
                  <a:spLocks noChangeShapeType="1"/>
                </p:cNvSpPr>
                <p:nvPr/>
              </p:nvSpPr>
              <p:spPr bwMode="auto">
                <a:xfrm flipH="1" flipV="1">
                  <a:off x="1995" y="1046"/>
                  <a:ext cx="25" cy="4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272" name="Rectangle 97"/>
              <p:cNvSpPr>
                <a:spLocks noChangeArrowheads="1"/>
              </p:cNvSpPr>
              <p:nvPr/>
            </p:nvSpPr>
            <p:spPr bwMode="auto">
              <a:xfrm>
                <a:off x="3821" y="3439"/>
                <a:ext cx="7" cy="16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73" name="Group 99"/>
              <p:cNvGrpSpPr>
                <a:grpSpLocks/>
              </p:cNvGrpSpPr>
              <p:nvPr/>
            </p:nvGrpSpPr>
            <p:grpSpPr bwMode="auto">
              <a:xfrm rot="-5392584">
                <a:off x="3696" y="3252"/>
                <a:ext cx="140" cy="248"/>
                <a:chOff x="2305" y="992"/>
                <a:chExt cx="277" cy="515"/>
              </a:xfrm>
            </p:grpSpPr>
            <p:sp>
              <p:nvSpPr>
                <p:cNvPr id="3274" name="Freeform 100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75" name="Freeform 10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003" name="Freeform 1002"/>
            <p:cNvSpPr/>
            <p:nvPr/>
          </p:nvSpPr>
          <p:spPr>
            <a:xfrm rot="16463327">
              <a:off x="1004887" y="7046913"/>
              <a:ext cx="182563" cy="198438"/>
            </a:xfrm>
            <a:custGeom>
              <a:avLst/>
              <a:gdLst>
                <a:gd name="connsiteX0" fmla="*/ 35719 w 182723"/>
                <a:gd name="connsiteY0" fmla="*/ 186331 h 198708"/>
                <a:gd name="connsiteX1" fmla="*/ 28575 w 182723"/>
                <a:gd name="connsiteY1" fmla="*/ 174425 h 198708"/>
                <a:gd name="connsiteX2" fmla="*/ 30956 w 182723"/>
                <a:gd name="connsiteY2" fmla="*/ 150612 h 198708"/>
                <a:gd name="connsiteX3" fmla="*/ 28575 w 182723"/>
                <a:gd name="connsiteY3" fmla="*/ 133943 h 198708"/>
                <a:gd name="connsiteX4" fmla="*/ 21431 w 182723"/>
                <a:gd name="connsiteY4" fmla="*/ 107750 h 198708"/>
                <a:gd name="connsiteX5" fmla="*/ 14287 w 182723"/>
                <a:gd name="connsiteY5" fmla="*/ 102987 h 198708"/>
                <a:gd name="connsiteX6" fmla="*/ 9525 w 182723"/>
                <a:gd name="connsiteY6" fmla="*/ 95843 h 198708"/>
                <a:gd name="connsiteX7" fmla="*/ 4762 w 182723"/>
                <a:gd name="connsiteY7" fmla="*/ 72031 h 198708"/>
                <a:gd name="connsiteX8" fmla="*/ 0 w 182723"/>
                <a:gd name="connsiteY8" fmla="*/ 64887 h 198708"/>
                <a:gd name="connsiteX9" fmla="*/ 11906 w 182723"/>
                <a:gd name="connsiteY9" fmla="*/ 57743 h 198708"/>
                <a:gd name="connsiteX10" fmla="*/ 16669 w 182723"/>
                <a:gd name="connsiteY10" fmla="*/ 72031 h 198708"/>
                <a:gd name="connsiteX11" fmla="*/ 26194 w 182723"/>
                <a:gd name="connsiteY11" fmla="*/ 86318 h 198708"/>
                <a:gd name="connsiteX12" fmla="*/ 26194 w 182723"/>
                <a:gd name="connsiteY12" fmla="*/ 86318 h 198708"/>
                <a:gd name="connsiteX13" fmla="*/ 33337 w 182723"/>
                <a:gd name="connsiteY13" fmla="*/ 93462 h 198708"/>
                <a:gd name="connsiteX14" fmla="*/ 47625 w 182723"/>
                <a:gd name="connsiteY14" fmla="*/ 98225 h 198708"/>
                <a:gd name="connsiteX15" fmla="*/ 50006 w 182723"/>
                <a:gd name="connsiteY15" fmla="*/ 91081 h 198708"/>
                <a:gd name="connsiteX16" fmla="*/ 45244 w 182723"/>
                <a:gd name="connsiteY16" fmla="*/ 55362 h 198708"/>
                <a:gd name="connsiteX17" fmla="*/ 42862 w 182723"/>
                <a:gd name="connsiteY17" fmla="*/ 24406 h 198708"/>
                <a:gd name="connsiteX18" fmla="*/ 45244 w 182723"/>
                <a:gd name="connsiteY18" fmla="*/ 10118 h 198708"/>
                <a:gd name="connsiteX19" fmla="*/ 52387 w 182723"/>
                <a:gd name="connsiteY19" fmla="*/ 12500 h 198708"/>
                <a:gd name="connsiteX20" fmla="*/ 57150 w 182723"/>
                <a:gd name="connsiteY20" fmla="*/ 26787 h 198708"/>
                <a:gd name="connsiteX21" fmla="*/ 61912 w 182723"/>
                <a:gd name="connsiteY21" fmla="*/ 91081 h 198708"/>
                <a:gd name="connsiteX22" fmla="*/ 66675 w 182723"/>
                <a:gd name="connsiteY22" fmla="*/ 83937 h 198708"/>
                <a:gd name="connsiteX23" fmla="*/ 71437 w 182723"/>
                <a:gd name="connsiteY23" fmla="*/ 69650 h 198708"/>
                <a:gd name="connsiteX24" fmla="*/ 73819 w 182723"/>
                <a:gd name="connsiteY24" fmla="*/ 52981 h 198708"/>
                <a:gd name="connsiteX25" fmla="*/ 76200 w 182723"/>
                <a:gd name="connsiteY25" fmla="*/ 24406 h 198708"/>
                <a:gd name="connsiteX26" fmla="*/ 83344 w 182723"/>
                <a:gd name="connsiteY26" fmla="*/ 5356 h 198708"/>
                <a:gd name="connsiteX27" fmla="*/ 90487 w 182723"/>
                <a:gd name="connsiteY27" fmla="*/ 2975 h 198708"/>
                <a:gd name="connsiteX28" fmla="*/ 90487 w 182723"/>
                <a:gd name="connsiteY28" fmla="*/ 48218 h 198708"/>
                <a:gd name="connsiteX29" fmla="*/ 92869 w 182723"/>
                <a:gd name="connsiteY29" fmla="*/ 79175 h 198708"/>
                <a:gd name="connsiteX30" fmla="*/ 100012 w 182723"/>
                <a:gd name="connsiteY30" fmla="*/ 76793 h 198708"/>
                <a:gd name="connsiteX31" fmla="*/ 104775 w 182723"/>
                <a:gd name="connsiteY31" fmla="*/ 69650 h 198708"/>
                <a:gd name="connsiteX32" fmla="*/ 109537 w 182723"/>
                <a:gd name="connsiteY32" fmla="*/ 55362 h 198708"/>
                <a:gd name="connsiteX33" fmla="*/ 114300 w 182723"/>
                <a:gd name="connsiteY33" fmla="*/ 41075 h 198708"/>
                <a:gd name="connsiteX34" fmla="*/ 116681 w 182723"/>
                <a:gd name="connsiteY34" fmla="*/ 33931 h 198708"/>
                <a:gd name="connsiteX35" fmla="*/ 121444 w 182723"/>
                <a:gd name="connsiteY35" fmla="*/ 26787 h 198708"/>
                <a:gd name="connsiteX36" fmla="*/ 135731 w 182723"/>
                <a:gd name="connsiteY36" fmla="*/ 22025 h 198708"/>
                <a:gd name="connsiteX37" fmla="*/ 135731 w 182723"/>
                <a:gd name="connsiteY37" fmla="*/ 45837 h 198708"/>
                <a:gd name="connsiteX38" fmla="*/ 128587 w 182723"/>
                <a:gd name="connsiteY38" fmla="*/ 72031 h 198708"/>
                <a:gd name="connsiteX39" fmla="*/ 123825 w 182723"/>
                <a:gd name="connsiteY39" fmla="*/ 79175 h 198708"/>
                <a:gd name="connsiteX40" fmla="*/ 116681 w 182723"/>
                <a:gd name="connsiteY40" fmla="*/ 93462 h 198708"/>
                <a:gd name="connsiteX41" fmla="*/ 111919 w 182723"/>
                <a:gd name="connsiteY41" fmla="*/ 114893 h 198708"/>
                <a:gd name="connsiteX42" fmla="*/ 114300 w 182723"/>
                <a:gd name="connsiteY42" fmla="*/ 129181 h 198708"/>
                <a:gd name="connsiteX43" fmla="*/ 128587 w 182723"/>
                <a:gd name="connsiteY43" fmla="*/ 133943 h 198708"/>
                <a:gd name="connsiteX44" fmla="*/ 147637 w 182723"/>
                <a:gd name="connsiteY44" fmla="*/ 131562 h 198708"/>
                <a:gd name="connsiteX45" fmla="*/ 150019 w 182723"/>
                <a:gd name="connsiteY45" fmla="*/ 124418 h 198708"/>
                <a:gd name="connsiteX46" fmla="*/ 164306 w 182723"/>
                <a:gd name="connsiteY46" fmla="*/ 119656 h 198708"/>
                <a:gd name="connsiteX47" fmla="*/ 171450 w 182723"/>
                <a:gd name="connsiteY47" fmla="*/ 117275 h 198708"/>
                <a:gd name="connsiteX48" fmla="*/ 178594 w 182723"/>
                <a:gd name="connsiteY48" fmla="*/ 119656 h 198708"/>
                <a:gd name="connsiteX49" fmla="*/ 169069 w 182723"/>
                <a:gd name="connsiteY49" fmla="*/ 136325 h 198708"/>
                <a:gd name="connsiteX50" fmla="*/ 164306 w 182723"/>
                <a:gd name="connsiteY50" fmla="*/ 143468 h 198708"/>
                <a:gd name="connsiteX51" fmla="*/ 150019 w 182723"/>
                <a:gd name="connsiteY51" fmla="*/ 152993 h 198708"/>
                <a:gd name="connsiteX52" fmla="*/ 133350 w 182723"/>
                <a:gd name="connsiteY52" fmla="*/ 172043 h 198708"/>
                <a:gd name="connsiteX53" fmla="*/ 116681 w 182723"/>
                <a:gd name="connsiteY53" fmla="*/ 188712 h 198708"/>
                <a:gd name="connsiteX54" fmla="*/ 109537 w 182723"/>
                <a:gd name="connsiteY54" fmla="*/ 193475 h 198708"/>
                <a:gd name="connsiteX55" fmla="*/ 40481 w 182723"/>
                <a:gd name="connsiteY55" fmla="*/ 193475 h 198708"/>
                <a:gd name="connsiteX56" fmla="*/ 38100 w 182723"/>
                <a:gd name="connsiteY56" fmla="*/ 186331 h 198708"/>
                <a:gd name="connsiteX57" fmla="*/ 30956 w 182723"/>
                <a:gd name="connsiteY57" fmla="*/ 183950 h 198708"/>
                <a:gd name="connsiteX58" fmla="*/ 28575 w 182723"/>
                <a:gd name="connsiteY58" fmla="*/ 172043 h 198708"/>
                <a:gd name="connsiteX59" fmla="*/ 21431 w 182723"/>
                <a:gd name="connsiteY59" fmla="*/ 167281 h 198708"/>
                <a:gd name="connsiteX60" fmla="*/ 35719 w 182723"/>
                <a:gd name="connsiteY60" fmla="*/ 186331 h 198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82723" h="198708">
                  <a:moveTo>
                    <a:pt x="35719" y="186331"/>
                  </a:moveTo>
                  <a:cubicBezTo>
                    <a:pt x="36910" y="187522"/>
                    <a:pt x="29187" y="179013"/>
                    <a:pt x="28575" y="174425"/>
                  </a:cubicBezTo>
                  <a:cubicBezTo>
                    <a:pt x="27521" y="166518"/>
                    <a:pt x="30956" y="158589"/>
                    <a:pt x="30956" y="150612"/>
                  </a:cubicBezTo>
                  <a:cubicBezTo>
                    <a:pt x="30956" y="144999"/>
                    <a:pt x="29317" y="139507"/>
                    <a:pt x="28575" y="133943"/>
                  </a:cubicBezTo>
                  <a:cubicBezTo>
                    <a:pt x="27058" y="122562"/>
                    <a:pt x="29199" y="115518"/>
                    <a:pt x="21431" y="107750"/>
                  </a:cubicBezTo>
                  <a:cubicBezTo>
                    <a:pt x="19407" y="105726"/>
                    <a:pt x="16668" y="104575"/>
                    <a:pt x="14287" y="102987"/>
                  </a:cubicBezTo>
                  <a:cubicBezTo>
                    <a:pt x="12700" y="100606"/>
                    <a:pt x="10430" y="98558"/>
                    <a:pt x="9525" y="95843"/>
                  </a:cubicBezTo>
                  <a:cubicBezTo>
                    <a:pt x="6565" y="86962"/>
                    <a:pt x="8343" y="80387"/>
                    <a:pt x="4762" y="72031"/>
                  </a:cubicBezTo>
                  <a:cubicBezTo>
                    <a:pt x="3635" y="69401"/>
                    <a:pt x="1587" y="67268"/>
                    <a:pt x="0" y="64887"/>
                  </a:cubicBezTo>
                  <a:cubicBezTo>
                    <a:pt x="922" y="61200"/>
                    <a:pt x="1459" y="45555"/>
                    <a:pt x="11906" y="57743"/>
                  </a:cubicBezTo>
                  <a:cubicBezTo>
                    <a:pt x="15173" y="61555"/>
                    <a:pt x="13884" y="67854"/>
                    <a:pt x="16669" y="72031"/>
                  </a:cubicBezTo>
                  <a:lnTo>
                    <a:pt x="26194" y="86318"/>
                  </a:lnTo>
                  <a:lnTo>
                    <a:pt x="26194" y="86318"/>
                  </a:lnTo>
                  <a:cubicBezTo>
                    <a:pt x="28575" y="88699"/>
                    <a:pt x="30393" y="91827"/>
                    <a:pt x="33337" y="93462"/>
                  </a:cubicBezTo>
                  <a:cubicBezTo>
                    <a:pt x="37725" y="95900"/>
                    <a:pt x="47625" y="98225"/>
                    <a:pt x="47625" y="98225"/>
                  </a:cubicBezTo>
                  <a:cubicBezTo>
                    <a:pt x="48419" y="95844"/>
                    <a:pt x="50006" y="93591"/>
                    <a:pt x="50006" y="91081"/>
                  </a:cubicBezTo>
                  <a:cubicBezTo>
                    <a:pt x="50006" y="67774"/>
                    <a:pt x="49967" y="69533"/>
                    <a:pt x="45244" y="55362"/>
                  </a:cubicBezTo>
                  <a:cubicBezTo>
                    <a:pt x="44450" y="45043"/>
                    <a:pt x="42862" y="34755"/>
                    <a:pt x="42862" y="24406"/>
                  </a:cubicBezTo>
                  <a:cubicBezTo>
                    <a:pt x="42862" y="19578"/>
                    <a:pt x="42228" y="13888"/>
                    <a:pt x="45244" y="10118"/>
                  </a:cubicBezTo>
                  <a:cubicBezTo>
                    <a:pt x="46812" y="8158"/>
                    <a:pt x="50006" y="11706"/>
                    <a:pt x="52387" y="12500"/>
                  </a:cubicBezTo>
                  <a:cubicBezTo>
                    <a:pt x="53975" y="17262"/>
                    <a:pt x="56911" y="21773"/>
                    <a:pt x="57150" y="26787"/>
                  </a:cubicBezTo>
                  <a:cubicBezTo>
                    <a:pt x="59761" y="81616"/>
                    <a:pt x="56788" y="60332"/>
                    <a:pt x="61912" y="91081"/>
                  </a:cubicBezTo>
                  <a:cubicBezTo>
                    <a:pt x="63500" y="88700"/>
                    <a:pt x="65513" y="86552"/>
                    <a:pt x="66675" y="83937"/>
                  </a:cubicBezTo>
                  <a:cubicBezTo>
                    <a:pt x="68714" y="79350"/>
                    <a:pt x="71437" y="69650"/>
                    <a:pt x="71437" y="69650"/>
                  </a:cubicBezTo>
                  <a:cubicBezTo>
                    <a:pt x="72231" y="64094"/>
                    <a:pt x="73231" y="58563"/>
                    <a:pt x="73819" y="52981"/>
                  </a:cubicBezTo>
                  <a:cubicBezTo>
                    <a:pt x="74820" y="43476"/>
                    <a:pt x="75083" y="33899"/>
                    <a:pt x="76200" y="24406"/>
                  </a:cubicBezTo>
                  <a:cubicBezTo>
                    <a:pt x="76904" y="18420"/>
                    <a:pt x="77919" y="9696"/>
                    <a:pt x="83344" y="5356"/>
                  </a:cubicBezTo>
                  <a:cubicBezTo>
                    <a:pt x="85304" y="3788"/>
                    <a:pt x="88106" y="3769"/>
                    <a:pt x="90487" y="2975"/>
                  </a:cubicBezTo>
                  <a:cubicBezTo>
                    <a:pt x="97395" y="23691"/>
                    <a:pt x="90487" y="0"/>
                    <a:pt x="90487" y="48218"/>
                  </a:cubicBezTo>
                  <a:cubicBezTo>
                    <a:pt x="90487" y="58568"/>
                    <a:pt x="92075" y="68856"/>
                    <a:pt x="92869" y="79175"/>
                  </a:cubicBezTo>
                  <a:cubicBezTo>
                    <a:pt x="95250" y="78381"/>
                    <a:pt x="98052" y="78361"/>
                    <a:pt x="100012" y="76793"/>
                  </a:cubicBezTo>
                  <a:cubicBezTo>
                    <a:pt x="102247" y="75005"/>
                    <a:pt x="103613" y="72265"/>
                    <a:pt x="104775" y="69650"/>
                  </a:cubicBezTo>
                  <a:cubicBezTo>
                    <a:pt x="106814" y="65062"/>
                    <a:pt x="107949" y="60125"/>
                    <a:pt x="109537" y="55362"/>
                  </a:cubicBezTo>
                  <a:lnTo>
                    <a:pt x="114300" y="41075"/>
                  </a:lnTo>
                  <a:cubicBezTo>
                    <a:pt x="115094" y="38694"/>
                    <a:pt x="115289" y="36019"/>
                    <a:pt x="116681" y="33931"/>
                  </a:cubicBezTo>
                  <a:cubicBezTo>
                    <a:pt x="118269" y="31550"/>
                    <a:pt x="119017" y="28304"/>
                    <a:pt x="121444" y="26787"/>
                  </a:cubicBezTo>
                  <a:cubicBezTo>
                    <a:pt x="125701" y="24126"/>
                    <a:pt x="135731" y="22025"/>
                    <a:pt x="135731" y="22025"/>
                  </a:cubicBezTo>
                  <a:cubicBezTo>
                    <a:pt x="139751" y="34085"/>
                    <a:pt x="138771" y="27596"/>
                    <a:pt x="135731" y="45837"/>
                  </a:cubicBezTo>
                  <a:cubicBezTo>
                    <a:pt x="134737" y="51803"/>
                    <a:pt x="131689" y="67378"/>
                    <a:pt x="128587" y="72031"/>
                  </a:cubicBezTo>
                  <a:cubicBezTo>
                    <a:pt x="127000" y="74412"/>
                    <a:pt x="125105" y="76615"/>
                    <a:pt x="123825" y="79175"/>
                  </a:cubicBezTo>
                  <a:cubicBezTo>
                    <a:pt x="113971" y="98884"/>
                    <a:pt x="130326" y="72996"/>
                    <a:pt x="116681" y="93462"/>
                  </a:cubicBezTo>
                  <a:cubicBezTo>
                    <a:pt x="115763" y="97135"/>
                    <a:pt x="111919" y="111870"/>
                    <a:pt x="111919" y="114893"/>
                  </a:cubicBezTo>
                  <a:cubicBezTo>
                    <a:pt x="111919" y="119721"/>
                    <a:pt x="111121" y="125547"/>
                    <a:pt x="114300" y="129181"/>
                  </a:cubicBezTo>
                  <a:cubicBezTo>
                    <a:pt x="117606" y="132959"/>
                    <a:pt x="128587" y="133943"/>
                    <a:pt x="128587" y="133943"/>
                  </a:cubicBezTo>
                  <a:cubicBezTo>
                    <a:pt x="134937" y="133149"/>
                    <a:pt x="141789" y="134161"/>
                    <a:pt x="147637" y="131562"/>
                  </a:cubicBezTo>
                  <a:cubicBezTo>
                    <a:pt x="149931" y="130543"/>
                    <a:pt x="147976" y="125877"/>
                    <a:pt x="150019" y="124418"/>
                  </a:cubicBezTo>
                  <a:cubicBezTo>
                    <a:pt x="154104" y="121500"/>
                    <a:pt x="159544" y="121243"/>
                    <a:pt x="164306" y="119656"/>
                  </a:cubicBezTo>
                  <a:lnTo>
                    <a:pt x="171450" y="117275"/>
                  </a:lnTo>
                  <a:cubicBezTo>
                    <a:pt x="173831" y="118069"/>
                    <a:pt x="177904" y="117242"/>
                    <a:pt x="178594" y="119656"/>
                  </a:cubicBezTo>
                  <a:cubicBezTo>
                    <a:pt x="182723" y="134110"/>
                    <a:pt x="177193" y="133616"/>
                    <a:pt x="169069" y="136325"/>
                  </a:cubicBezTo>
                  <a:cubicBezTo>
                    <a:pt x="167481" y="138706"/>
                    <a:pt x="166460" y="141584"/>
                    <a:pt x="164306" y="143468"/>
                  </a:cubicBezTo>
                  <a:cubicBezTo>
                    <a:pt x="159998" y="147237"/>
                    <a:pt x="150019" y="152993"/>
                    <a:pt x="150019" y="152993"/>
                  </a:cubicBezTo>
                  <a:cubicBezTo>
                    <a:pt x="138907" y="169662"/>
                    <a:pt x="145257" y="164106"/>
                    <a:pt x="133350" y="172043"/>
                  </a:cubicBezTo>
                  <a:cubicBezTo>
                    <a:pt x="122433" y="188420"/>
                    <a:pt x="129255" y="184521"/>
                    <a:pt x="116681" y="188712"/>
                  </a:cubicBezTo>
                  <a:cubicBezTo>
                    <a:pt x="114300" y="190300"/>
                    <a:pt x="112298" y="192722"/>
                    <a:pt x="109537" y="193475"/>
                  </a:cubicBezTo>
                  <a:cubicBezTo>
                    <a:pt x="90351" y="198708"/>
                    <a:pt x="54053" y="194121"/>
                    <a:pt x="40481" y="193475"/>
                  </a:cubicBezTo>
                  <a:cubicBezTo>
                    <a:pt x="39687" y="191094"/>
                    <a:pt x="39875" y="188106"/>
                    <a:pt x="38100" y="186331"/>
                  </a:cubicBezTo>
                  <a:cubicBezTo>
                    <a:pt x="36325" y="184556"/>
                    <a:pt x="32348" y="186039"/>
                    <a:pt x="30956" y="183950"/>
                  </a:cubicBezTo>
                  <a:cubicBezTo>
                    <a:pt x="28711" y="180582"/>
                    <a:pt x="30583" y="175557"/>
                    <a:pt x="28575" y="172043"/>
                  </a:cubicBezTo>
                  <a:cubicBezTo>
                    <a:pt x="27155" y="169558"/>
                    <a:pt x="23991" y="168561"/>
                    <a:pt x="21431" y="167281"/>
                  </a:cubicBezTo>
                  <a:cubicBezTo>
                    <a:pt x="19186" y="166159"/>
                    <a:pt x="34528" y="185140"/>
                    <a:pt x="35719" y="18633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3204" name="Group 1007"/>
          <p:cNvGrpSpPr>
            <a:grpSpLocks/>
          </p:cNvGrpSpPr>
          <p:nvPr/>
        </p:nvGrpSpPr>
        <p:grpSpPr bwMode="auto">
          <a:xfrm>
            <a:off x="5410200" y="7620000"/>
            <a:ext cx="808038" cy="1096963"/>
            <a:chOff x="5410200" y="7620000"/>
            <a:chExt cx="808038" cy="1096963"/>
          </a:xfrm>
        </p:grpSpPr>
        <p:grpSp>
          <p:nvGrpSpPr>
            <p:cNvPr id="3238" name="Group 662"/>
            <p:cNvGrpSpPr>
              <a:grpSpLocks/>
            </p:cNvGrpSpPr>
            <p:nvPr/>
          </p:nvGrpSpPr>
          <p:grpSpPr bwMode="auto">
            <a:xfrm>
              <a:off x="5410200" y="7620000"/>
              <a:ext cx="808038" cy="1096963"/>
              <a:chOff x="3408" y="4800"/>
              <a:chExt cx="509" cy="691"/>
            </a:xfrm>
          </p:grpSpPr>
          <p:grpSp>
            <p:nvGrpSpPr>
              <p:cNvPr id="3240" name="Group 663"/>
              <p:cNvGrpSpPr>
                <a:grpSpLocks/>
              </p:cNvGrpSpPr>
              <p:nvPr/>
            </p:nvGrpSpPr>
            <p:grpSpPr bwMode="auto">
              <a:xfrm flipH="1">
                <a:off x="3408" y="4800"/>
                <a:ext cx="509" cy="563"/>
                <a:chOff x="4012" y="4768"/>
                <a:chExt cx="509" cy="563"/>
              </a:xfrm>
            </p:grpSpPr>
            <p:sp>
              <p:nvSpPr>
                <p:cNvPr id="3242" name="Rectangle 664"/>
                <p:cNvSpPr>
                  <a:spLocks noChangeArrowheads="1"/>
                </p:cNvSpPr>
                <p:nvPr/>
              </p:nvSpPr>
              <p:spPr bwMode="auto">
                <a:xfrm rot="17335384" flipH="1">
                  <a:off x="4156" y="5103"/>
                  <a:ext cx="164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endParaRPr lang="en-US" altLang="en-US" sz="800"/>
                </a:p>
                <a:p>
                  <a:pPr algn="ctr"/>
                  <a:endParaRPr lang="en-US" altLang="en-US" sz="800"/>
                </a:p>
              </p:txBody>
            </p:sp>
            <p:sp>
              <p:nvSpPr>
                <p:cNvPr id="3243" name="Freeform 665"/>
                <p:cNvSpPr>
                  <a:spLocks/>
                </p:cNvSpPr>
                <p:nvPr/>
              </p:nvSpPr>
              <p:spPr bwMode="auto">
                <a:xfrm rot="2505662">
                  <a:off x="4219" y="5159"/>
                  <a:ext cx="277" cy="172"/>
                </a:xfrm>
                <a:custGeom>
                  <a:avLst/>
                  <a:gdLst>
                    <a:gd name="T0" fmla="*/ 41 w 299"/>
                    <a:gd name="T1" fmla="*/ 2 h 214"/>
                    <a:gd name="T2" fmla="*/ 44 w 299"/>
                    <a:gd name="T3" fmla="*/ 2 h 214"/>
                    <a:gd name="T4" fmla="*/ 36 w 299"/>
                    <a:gd name="T5" fmla="*/ 2 h 214"/>
                    <a:gd name="T6" fmla="*/ 37 w 299"/>
                    <a:gd name="T7" fmla="*/ 2 h 214"/>
                    <a:gd name="T8" fmla="*/ 37 w 299"/>
                    <a:gd name="T9" fmla="*/ 2 h 214"/>
                    <a:gd name="T10" fmla="*/ 16 w 299"/>
                    <a:gd name="T11" fmla="*/ 2 h 214"/>
                    <a:gd name="T12" fmla="*/ 6 w 299"/>
                    <a:gd name="T13" fmla="*/ 2 h 214"/>
                    <a:gd name="T14" fmla="*/ 0 w 299"/>
                    <a:gd name="T15" fmla="*/ 2 h 214"/>
                    <a:gd name="T16" fmla="*/ 6 w 299"/>
                    <a:gd name="T17" fmla="*/ 2 h 214"/>
                    <a:gd name="T18" fmla="*/ 25 w 299"/>
                    <a:gd name="T19" fmla="*/ 0 h 214"/>
                    <a:gd name="T20" fmla="*/ 30 w 299"/>
                    <a:gd name="T21" fmla="*/ 2 h 214"/>
                    <a:gd name="T22" fmla="*/ 32 w 299"/>
                    <a:gd name="T23" fmla="*/ 2 h 214"/>
                    <a:gd name="T24" fmla="*/ 41 w 299"/>
                    <a:gd name="T25" fmla="*/ 2 h 21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9"/>
                    <a:gd name="T40" fmla="*/ 0 h 214"/>
                    <a:gd name="T41" fmla="*/ 299 w 299"/>
                    <a:gd name="T42" fmla="*/ 214 h 21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9" h="214">
                      <a:moveTo>
                        <a:pt x="275" y="12"/>
                      </a:moveTo>
                      <a:lnTo>
                        <a:pt x="299" y="82"/>
                      </a:lnTo>
                      <a:lnTo>
                        <a:pt x="244" y="101"/>
                      </a:lnTo>
                      <a:lnTo>
                        <a:pt x="252" y="123"/>
                      </a:lnTo>
                      <a:lnTo>
                        <a:pt x="247" y="164"/>
                      </a:lnTo>
                      <a:lnTo>
                        <a:pt x="102" y="214"/>
                      </a:lnTo>
                      <a:lnTo>
                        <a:pt x="36" y="197"/>
                      </a:lnTo>
                      <a:lnTo>
                        <a:pt x="0" y="123"/>
                      </a:lnTo>
                      <a:lnTo>
                        <a:pt x="42" y="54"/>
                      </a:lnTo>
                      <a:lnTo>
                        <a:pt x="165" y="0"/>
                      </a:lnTo>
                      <a:lnTo>
                        <a:pt x="201" y="9"/>
                      </a:lnTo>
                      <a:lnTo>
                        <a:pt x="220" y="31"/>
                      </a:lnTo>
                      <a:lnTo>
                        <a:pt x="275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44" name="Freeform 666"/>
                <p:cNvSpPr>
                  <a:spLocks/>
                </p:cNvSpPr>
                <p:nvPr/>
              </p:nvSpPr>
              <p:spPr bwMode="auto">
                <a:xfrm rot="5600284" flipH="1">
                  <a:off x="4267" y="4994"/>
                  <a:ext cx="293" cy="214"/>
                </a:xfrm>
                <a:custGeom>
                  <a:avLst/>
                  <a:gdLst>
                    <a:gd name="T0" fmla="*/ 338 w 291"/>
                    <a:gd name="T1" fmla="*/ 34 h 231"/>
                    <a:gd name="T2" fmla="*/ 245 w 291"/>
                    <a:gd name="T3" fmla="*/ 8 h 231"/>
                    <a:gd name="T4" fmla="*/ 0 w 291"/>
                    <a:gd name="T5" fmla="*/ 6 h 231"/>
                    <a:gd name="T6" fmla="*/ 0 60000 65536"/>
                    <a:gd name="T7" fmla="*/ 0 60000 65536"/>
                    <a:gd name="T8" fmla="*/ 0 60000 65536"/>
                    <a:gd name="T9" fmla="*/ 0 w 291"/>
                    <a:gd name="T10" fmla="*/ 0 h 231"/>
                    <a:gd name="T11" fmla="*/ 291 w 291"/>
                    <a:gd name="T12" fmla="*/ 231 h 23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91" h="231">
                      <a:moveTo>
                        <a:pt x="288" y="231"/>
                      </a:moveTo>
                      <a:cubicBezTo>
                        <a:pt x="275" y="202"/>
                        <a:pt x="291" y="114"/>
                        <a:pt x="207" y="57"/>
                      </a:cubicBezTo>
                      <a:cubicBezTo>
                        <a:pt x="123" y="0"/>
                        <a:pt x="43" y="43"/>
                        <a:pt x="0" y="39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arrow" w="med" len="med"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45" name="Freeform 667"/>
                <p:cNvSpPr>
                  <a:spLocks/>
                </p:cNvSpPr>
                <p:nvPr/>
              </p:nvSpPr>
              <p:spPr bwMode="auto">
                <a:xfrm>
                  <a:off x="4157" y="4859"/>
                  <a:ext cx="121" cy="343"/>
                </a:xfrm>
                <a:custGeom>
                  <a:avLst/>
                  <a:gdLst>
                    <a:gd name="T0" fmla="*/ 1 w 192"/>
                    <a:gd name="T1" fmla="*/ 2 h 424"/>
                    <a:gd name="T2" fmla="*/ 1 w 192"/>
                    <a:gd name="T3" fmla="*/ 0 h 424"/>
                    <a:gd name="T4" fmla="*/ 1 w 192"/>
                    <a:gd name="T5" fmla="*/ 2 h 424"/>
                    <a:gd name="T6" fmla="*/ 1 w 192"/>
                    <a:gd name="T7" fmla="*/ 2 h 424"/>
                    <a:gd name="T8" fmla="*/ 1 w 192"/>
                    <a:gd name="T9" fmla="*/ 2 h 424"/>
                    <a:gd name="T10" fmla="*/ 1 w 192"/>
                    <a:gd name="T11" fmla="*/ 2 h 424"/>
                    <a:gd name="T12" fmla="*/ 1 w 192"/>
                    <a:gd name="T13" fmla="*/ 2 h 424"/>
                    <a:gd name="T14" fmla="*/ 1 w 192"/>
                    <a:gd name="T15" fmla="*/ 2 h 424"/>
                    <a:gd name="T16" fmla="*/ 0 w 192"/>
                    <a:gd name="T17" fmla="*/ 2 h 424"/>
                    <a:gd name="T18" fmla="*/ 0 w 192"/>
                    <a:gd name="T19" fmla="*/ 2 h 424"/>
                    <a:gd name="T20" fmla="*/ 1 w 192"/>
                    <a:gd name="T21" fmla="*/ 2 h 424"/>
                    <a:gd name="T22" fmla="*/ 1 w 192"/>
                    <a:gd name="T23" fmla="*/ 2 h 424"/>
                    <a:gd name="T24" fmla="*/ 1 w 192"/>
                    <a:gd name="T25" fmla="*/ 2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46" name="Line 668"/>
                <p:cNvSpPr>
                  <a:spLocks noChangeShapeType="1"/>
                </p:cNvSpPr>
                <p:nvPr/>
              </p:nvSpPr>
              <p:spPr bwMode="auto">
                <a:xfrm flipH="1">
                  <a:off x="4129" y="5195"/>
                  <a:ext cx="89" cy="61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47" name="Line 669"/>
                <p:cNvSpPr>
                  <a:spLocks noChangeShapeType="1"/>
                </p:cNvSpPr>
                <p:nvPr/>
              </p:nvSpPr>
              <p:spPr bwMode="auto">
                <a:xfrm flipH="1" flipV="1">
                  <a:off x="4085" y="4859"/>
                  <a:ext cx="44" cy="385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48" name="Oval 670"/>
                <p:cNvSpPr>
                  <a:spLocks noChangeArrowheads="1"/>
                </p:cNvSpPr>
                <p:nvPr/>
              </p:nvSpPr>
              <p:spPr bwMode="auto">
                <a:xfrm>
                  <a:off x="4012" y="4768"/>
                  <a:ext cx="133" cy="145"/>
                </a:xfrm>
                <a:prstGeom prst="ellipse">
                  <a:avLst/>
                </a:prstGeom>
                <a:solidFill>
                  <a:srgbClr val="00C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3241" name="Rectangle 671"/>
              <p:cNvSpPr>
                <a:spLocks noChangeArrowheads="1"/>
              </p:cNvSpPr>
              <p:nvPr/>
            </p:nvSpPr>
            <p:spPr bwMode="auto">
              <a:xfrm>
                <a:off x="3552" y="5376"/>
                <a:ext cx="34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200">
                    <a:solidFill>
                      <a:srgbClr val="000000"/>
                    </a:solidFill>
                  </a:rPr>
                  <a:t>Plate Flop-Up</a:t>
                </a: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004" name="Freeform 1003"/>
            <p:cNvSpPr/>
            <p:nvPr/>
          </p:nvSpPr>
          <p:spPr>
            <a:xfrm>
              <a:off x="5807075" y="7935913"/>
              <a:ext cx="182563" cy="198437"/>
            </a:xfrm>
            <a:custGeom>
              <a:avLst/>
              <a:gdLst>
                <a:gd name="connsiteX0" fmla="*/ 35719 w 182723"/>
                <a:gd name="connsiteY0" fmla="*/ 186331 h 198708"/>
                <a:gd name="connsiteX1" fmla="*/ 28575 w 182723"/>
                <a:gd name="connsiteY1" fmla="*/ 174425 h 198708"/>
                <a:gd name="connsiteX2" fmla="*/ 30956 w 182723"/>
                <a:gd name="connsiteY2" fmla="*/ 150612 h 198708"/>
                <a:gd name="connsiteX3" fmla="*/ 28575 w 182723"/>
                <a:gd name="connsiteY3" fmla="*/ 133943 h 198708"/>
                <a:gd name="connsiteX4" fmla="*/ 21431 w 182723"/>
                <a:gd name="connsiteY4" fmla="*/ 107750 h 198708"/>
                <a:gd name="connsiteX5" fmla="*/ 14287 w 182723"/>
                <a:gd name="connsiteY5" fmla="*/ 102987 h 198708"/>
                <a:gd name="connsiteX6" fmla="*/ 9525 w 182723"/>
                <a:gd name="connsiteY6" fmla="*/ 95843 h 198708"/>
                <a:gd name="connsiteX7" fmla="*/ 4762 w 182723"/>
                <a:gd name="connsiteY7" fmla="*/ 72031 h 198708"/>
                <a:gd name="connsiteX8" fmla="*/ 0 w 182723"/>
                <a:gd name="connsiteY8" fmla="*/ 64887 h 198708"/>
                <a:gd name="connsiteX9" fmla="*/ 11906 w 182723"/>
                <a:gd name="connsiteY9" fmla="*/ 57743 h 198708"/>
                <a:gd name="connsiteX10" fmla="*/ 16669 w 182723"/>
                <a:gd name="connsiteY10" fmla="*/ 72031 h 198708"/>
                <a:gd name="connsiteX11" fmla="*/ 26194 w 182723"/>
                <a:gd name="connsiteY11" fmla="*/ 86318 h 198708"/>
                <a:gd name="connsiteX12" fmla="*/ 26194 w 182723"/>
                <a:gd name="connsiteY12" fmla="*/ 86318 h 198708"/>
                <a:gd name="connsiteX13" fmla="*/ 33337 w 182723"/>
                <a:gd name="connsiteY13" fmla="*/ 93462 h 198708"/>
                <a:gd name="connsiteX14" fmla="*/ 47625 w 182723"/>
                <a:gd name="connsiteY14" fmla="*/ 98225 h 198708"/>
                <a:gd name="connsiteX15" fmla="*/ 50006 w 182723"/>
                <a:gd name="connsiteY15" fmla="*/ 91081 h 198708"/>
                <a:gd name="connsiteX16" fmla="*/ 45244 w 182723"/>
                <a:gd name="connsiteY16" fmla="*/ 55362 h 198708"/>
                <a:gd name="connsiteX17" fmla="*/ 42862 w 182723"/>
                <a:gd name="connsiteY17" fmla="*/ 24406 h 198708"/>
                <a:gd name="connsiteX18" fmla="*/ 45244 w 182723"/>
                <a:gd name="connsiteY18" fmla="*/ 10118 h 198708"/>
                <a:gd name="connsiteX19" fmla="*/ 52387 w 182723"/>
                <a:gd name="connsiteY19" fmla="*/ 12500 h 198708"/>
                <a:gd name="connsiteX20" fmla="*/ 57150 w 182723"/>
                <a:gd name="connsiteY20" fmla="*/ 26787 h 198708"/>
                <a:gd name="connsiteX21" fmla="*/ 61912 w 182723"/>
                <a:gd name="connsiteY21" fmla="*/ 91081 h 198708"/>
                <a:gd name="connsiteX22" fmla="*/ 66675 w 182723"/>
                <a:gd name="connsiteY22" fmla="*/ 83937 h 198708"/>
                <a:gd name="connsiteX23" fmla="*/ 71437 w 182723"/>
                <a:gd name="connsiteY23" fmla="*/ 69650 h 198708"/>
                <a:gd name="connsiteX24" fmla="*/ 73819 w 182723"/>
                <a:gd name="connsiteY24" fmla="*/ 52981 h 198708"/>
                <a:gd name="connsiteX25" fmla="*/ 76200 w 182723"/>
                <a:gd name="connsiteY25" fmla="*/ 24406 h 198708"/>
                <a:gd name="connsiteX26" fmla="*/ 83344 w 182723"/>
                <a:gd name="connsiteY26" fmla="*/ 5356 h 198708"/>
                <a:gd name="connsiteX27" fmla="*/ 90487 w 182723"/>
                <a:gd name="connsiteY27" fmla="*/ 2975 h 198708"/>
                <a:gd name="connsiteX28" fmla="*/ 90487 w 182723"/>
                <a:gd name="connsiteY28" fmla="*/ 48218 h 198708"/>
                <a:gd name="connsiteX29" fmla="*/ 92869 w 182723"/>
                <a:gd name="connsiteY29" fmla="*/ 79175 h 198708"/>
                <a:gd name="connsiteX30" fmla="*/ 100012 w 182723"/>
                <a:gd name="connsiteY30" fmla="*/ 76793 h 198708"/>
                <a:gd name="connsiteX31" fmla="*/ 104775 w 182723"/>
                <a:gd name="connsiteY31" fmla="*/ 69650 h 198708"/>
                <a:gd name="connsiteX32" fmla="*/ 109537 w 182723"/>
                <a:gd name="connsiteY32" fmla="*/ 55362 h 198708"/>
                <a:gd name="connsiteX33" fmla="*/ 114300 w 182723"/>
                <a:gd name="connsiteY33" fmla="*/ 41075 h 198708"/>
                <a:gd name="connsiteX34" fmla="*/ 116681 w 182723"/>
                <a:gd name="connsiteY34" fmla="*/ 33931 h 198708"/>
                <a:gd name="connsiteX35" fmla="*/ 121444 w 182723"/>
                <a:gd name="connsiteY35" fmla="*/ 26787 h 198708"/>
                <a:gd name="connsiteX36" fmla="*/ 135731 w 182723"/>
                <a:gd name="connsiteY36" fmla="*/ 22025 h 198708"/>
                <a:gd name="connsiteX37" fmla="*/ 135731 w 182723"/>
                <a:gd name="connsiteY37" fmla="*/ 45837 h 198708"/>
                <a:gd name="connsiteX38" fmla="*/ 128587 w 182723"/>
                <a:gd name="connsiteY38" fmla="*/ 72031 h 198708"/>
                <a:gd name="connsiteX39" fmla="*/ 123825 w 182723"/>
                <a:gd name="connsiteY39" fmla="*/ 79175 h 198708"/>
                <a:gd name="connsiteX40" fmla="*/ 116681 w 182723"/>
                <a:gd name="connsiteY40" fmla="*/ 93462 h 198708"/>
                <a:gd name="connsiteX41" fmla="*/ 111919 w 182723"/>
                <a:gd name="connsiteY41" fmla="*/ 114893 h 198708"/>
                <a:gd name="connsiteX42" fmla="*/ 114300 w 182723"/>
                <a:gd name="connsiteY42" fmla="*/ 129181 h 198708"/>
                <a:gd name="connsiteX43" fmla="*/ 128587 w 182723"/>
                <a:gd name="connsiteY43" fmla="*/ 133943 h 198708"/>
                <a:gd name="connsiteX44" fmla="*/ 147637 w 182723"/>
                <a:gd name="connsiteY44" fmla="*/ 131562 h 198708"/>
                <a:gd name="connsiteX45" fmla="*/ 150019 w 182723"/>
                <a:gd name="connsiteY45" fmla="*/ 124418 h 198708"/>
                <a:gd name="connsiteX46" fmla="*/ 164306 w 182723"/>
                <a:gd name="connsiteY46" fmla="*/ 119656 h 198708"/>
                <a:gd name="connsiteX47" fmla="*/ 171450 w 182723"/>
                <a:gd name="connsiteY47" fmla="*/ 117275 h 198708"/>
                <a:gd name="connsiteX48" fmla="*/ 178594 w 182723"/>
                <a:gd name="connsiteY48" fmla="*/ 119656 h 198708"/>
                <a:gd name="connsiteX49" fmla="*/ 169069 w 182723"/>
                <a:gd name="connsiteY49" fmla="*/ 136325 h 198708"/>
                <a:gd name="connsiteX50" fmla="*/ 164306 w 182723"/>
                <a:gd name="connsiteY50" fmla="*/ 143468 h 198708"/>
                <a:gd name="connsiteX51" fmla="*/ 150019 w 182723"/>
                <a:gd name="connsiteY51" fmla="*/ 152993 h 198708"/>
                <a:gd name="connsiteX52" fmla="*/ 133350 w 182723"/>
                <a:gd name="connsiteY52" fmla="*/ 172043 h 198708"/>
                <a:gd name="connsiteX53" fmla="*/ 116681 w 182723"/>
                <a:gd name="connsiteY53" fmla="*/ 188712 h 198708"/>
                <a:gd name="connsiteX54" fmla="*/ 109537 w 182723"/>
                <a:gd name="connsiteY54" fmla="*/ 193475 h 198708"/>
                <a:gd name="connsiteX55" fmla="*/ 40481 w 182723"/>
                <a:gd name="connsiteY55" fmla="*/ 193475 h 198708"/>
                <a:gd name="connsiteX56" fmla="*/ 38100 w 182723"/>
                <a:gd name="connsiteY56" fmla="*/ 186331 h 198708"/>
                <a:gd name="connsiteX57" fmla="*/ 30956 w 182723"/>
                <a:gd name="connsiteY57" fmla="*/ 183950 h 198708"/>
                <a:gd name="connsiteX58" fmla="*/ 28575 w 182723"/>
                <a:gd name="connsiteY58" fmla="*/ 172043 h 198708"/>
                <a:gd name="connsiteX59" fmla="*/ 21431 w 182723"/>
                <a:gd name="connsiteY59" fmla="*/ 167281 h 198708"/>
                <a:gd name="connsiteX60" fmla="*/ 35719 w 182723"/>
                <a:gd name="connsiteY60" fmla="*/ 186331 h 198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82723" h="198708">
                  <a:moveTo>
                    <a:pt x="35719" y="186331"/>
                  </a:moveTo>
                  <a:cubicBezTo>
                    <a:pt x="36910" y="187522"/>
                    <a:pt x="29187" y="179013"/>
                    <a:pt x="28575" y="174425"/>
                  </a:cubicBezTo>
                  <a:cubicBezTo>
                    <a:pt x="27521" y="166518"/>
                    <a:pt x="30956" y="158589"/>
                    <a:pt x="30956" y="150612"/>
                  </a:cubicBezTo>
                  <a:cubicBezTo>
                    <a:pt x="30956" y="144999"/>
                    <a:pt x="29317" y="139507"/>
                    <a:pt x="28575" y="133943"/>
                  </a:cubicBezTo>
                  <a:cubicBezTo>
                    <a:pt x="27058" y="122562"/>
                    <a:pt x="29199" y="115518"/>
                    <a:pt x="21431" y="107750"/>
                  </a:cubicBezTo>
                  <a:cubicBezTo>
                    <a:pt x="19407" y="105726"/>
                    <a:pt x="16668" y="104575"/>
                    <a:pt x="14287" y="102987"/>
                  </a:cubicBezTo>
                  <a:cubicBezTo>
                    <a:pt x="12700" y="100606"/>
                    <a:pt x="10430" y="98558"/>
                    <a:pt x="9525" y="95843"/>
                  </a:cubicBezTo>
                  <a:cubicBezTo>
                    <a:pt x="6565" y="86962"/>
                    <a:pt x="8343" y="80387"/>
                    <a:pt x="4762" y="72031"/>
                  </a:cubicBezTo>
                  <a:cubicBezTo>
                    <a:pt x="3635" y="69401"/>
                    <a:pt x="1587" y="67268"/>
                    <a:pt x="0" y="64887"/>
                  </a:cubicBezTo>
                  <a:cubicBezTo>
                    <a:pt x="922" y="61200"/>
                    <a:pt x="1459" y="45555"/>
                    <a:pt x="11906" y="57743"/>
                  </a:cubicBezTo>
                  <a:cubicBezTo>
                    <a:pt x="15173" y="61555"/>
                    <a:pt x="13884" y="67854"/>
                    <a:pt x="16669" y="72031"/>
                  </a:cubicBezTo>
                  <a:lnTo>
                    <a:pt x="26194" y="86318"/>
                  </a:lnTo>
                  <a:lnTo>
                    <a:pt x="26194" y="86318"/>
                  </a:lnTo>
                  <a:cubicBezTo>
                    <a:pt x="28575" y="88699"/>
                    <a:pt x="30393" y="91827"/>
                    <a:pt x="33337" y="93462"/>
                  </a:cubicBezTo>
                  <a:cubicBezTo>
                    <a:pt x="37725" y="95900"/>
                    <a:pt x="47625" y="98225"/>
                    <a:pt x="47625" y="98225"/>
                  </a:cubicBezTo>
                  <a:cubicBezTo>
                    <a:pt x="48419" y="95844"/>
                    <a:pt x="50006" y="93591"/>
                    <a:pt x="50006" y="91081"/>
                  </a:cubicBezTo>
                  <a:cubicBezTo>
                    <a:pt x="50006" y="67774"/>
                    <a:pt x="49967" y="69533"/>
                    <a:pt x="45244" y="55362"/>
                  </a:cubicBezTo>
                  <a:cubicBezTo>
                    <a:pt x="44450" y="45043"/>
                    <a:pt x="42862" y="34755"/>
                    <a:pt x="42862" y="24406"/>
                  </a:cubicBezTo>
                  <a:cubicBezTo>
                    <a:pt x="42862" y="19578"/>
                    <a:pt x="42228" y="13888"/>
                    <a:pt x="45244" y="10118"/>
                  </a:cubicBezTo>
                  <a:cubicBezTo>
                    <a:pt x="46812" y="8158"/>
                    <a:pt x="50006" y="11706"/>
                    <a:pt x="52387" y="12500"/>
                  </a:cubicBezTo>
                  <a:cubicBezTo>
                    <a:pt x="53975" y="17262"/>
                    <a:pt x="56911" y="21773"/>
                    <a:pt x="57150" y="26787"/>
                  </a:cubicBezTo>
                  <a:cubicBezTo>
                    <a:pt x="59761" y="81616"/>
                    <a:pt x="56788" y="60332"/>
                    <a:pt x="61912" y="91081"/>
                  </a:cubicBezTo>
                  <a:cubicBezTo>
                    <a:pt x="63500" y="88700"/>
                    <a:pt x="65513" y="86552"/>
                    <a:pt x="66675" y="83937"/>
                  </a:cubicBezTo>
                  <a:cubicBezTo>
                    <a:pt x="68714" y="79350"/>
                    <a:pt x="71437" y="69650"/>
                    <a:pt x="71437" y="69650"/>
                  </a:cubicBezTo>
                  <a:cubicBezTo>
                    <a:pt x="72231" y="64094"/>
                    <a:pt x="73231" y="58563"/>
                    <a:pt x="73819" y="52981"/>
                  </a:cubicBezTo>
                  <a:cubicBezTo>
                    <a:pt x="74820" y="43476"/>
                    <a:pt x="75083" y="33899"/>
                    <a:pt x="76200" y="24406"/>
                  </a:cubicBezTo>
                  <a:cubicBezTo>
                    <a:pt x="76904" y="18420"/>
                    <a:pt x="77919" y="9696"/>
                    <a:pt x="83344" y="5356"/>
                  </a:cubicBezTo>
                  <a:cubicBezTo>
                    <a:pt x="85304" y="3788"/>
                    <a:pt x="88106" y="3769"/>
                    <a:pt x="90487" y="2975"/>
                  </a:cubicBezTo>
                  <a:cubicBezTo>
                    <a:pt x="97395" y="23691"/>
                    <a:pt x="90487" y="0"/>
                    <a:pt x="90487" y="48218"/>
                  </a:cubicBezTo>
                  <a:cubicBezTo>
                    <a:pt x="90487" y="58568"/>
                    <a:pt x="92075" y="68856"/>
                    <a:pt x="92869" y="79175"/>
                  </a:cubicBezTo>
                  <a:cubicBezTo>
                    <a:pt x="95250" y="78381"/>
                    <a:pt x="98052" y="78361"/>
                    <a:pt x="100012" y="76793"/>
                  </a:cubicBezTo>
                  <a:cubicBezTo>
                    <a:pt x="102247" y="75005"/>
                    <a:pt x="103613" y="72265"/>
                    <a:pt x="104775" y="69650"/>
                  </a:cubicBezTo>
                  <a:cubicBezTo>
                    <a:pt x="106814" y="65062"/>
                    <a:pt x="107949" y="60125"/>
                    <a:pt x="109537" y="55362"/>
                  </a:cubicBezTo>
                  <a:lnTo>
                    <a:pt x="114300" y="41075"/>
                  </a:lnTo>
                  <a:cubicBezTo>
                    <a:pt x="115094" y="38694"/>
                    <a:pt x="115289" y="36019"/>
                    <a:pt x="116681" y="33931"/>
                  </a:cubicBezTo>
                  <a:cubicBezTo>
                    <a:pt x="118269" y="31550"/>
                    <a:pt x="119017" y="28304"/>
                    <a:pt x="121444" y="26787"/>
                  </a:cubicBezTo>
                  <a:cubicBezTo>
                    <a:pt x="125701" y="24126"/>
                    <a:pt x="135731" y="22025"/>
                    <a:pt x="135731" y="22025"/>
                  </a:cubicBezTo>
                  <a:cubicBezTo>
                    <a:pt x="139751" y="34085"/>
                    <a:pt x="138771" y="27596"/>
                    <a:pt x="135731" y="45837"/>
                  </a:cubicBezTo>
                  <a:cubicBezTo>
                    <a:pt x="134737" y="51803"/>
                    <a:pt x="131689" y="67378"/>
                    <a:pt x="128587" y="72031"/>
                  </a:cubicBezTo>
                  <a:cubicBezTo>
                    <a:pt x="127000" y="74412"/>
                    <a:pt x="125105" y="76615"/>
                    <a:pt x="123825" y="79175"/>
                  </a:cubicBezTo>
                  <a:cubicBezTo>
                    <a:pt x="113971" y="98884"/>
                    <a:pt x="130326" y="72996"/>
                    <a:pt x="116681" y="93462"/>
                  </a:cubicBezTo>
                  <a:cubicBezTo>
                    <a:pt x="115763" y="97135"/>
                    <a:pt x="111919" y="111870"/>
                    <a:pt x="111919" y="114893"/>
                  </a:cubicBezTo>
                  <a:cubicBezTo>
                    <a:pt x="111919" y="119721"/>
                    <a:pt x="111121" y="125547"/>
                    <a:pt x="114300" y="129181"/>
                  </a:cubicBezTo>
                  <a:cubicBezTo>
                    <a:pt x="117606" y="132959"/>
                    <a:pt x="128587" y="133943"/>
                    <a:pt x="128587" y="133943"/>
                  </a:cubicBezTo>
                  <a:cubicBezTo>
                    <a:pt x="134937" y="133149"/>
                    <a:pt x="141789" y="134161"/>
                    <a:pt x="147637" y="131562"/>
                  </a:cubicBezTo>
                  <a:cubicBezTo>
                    <a:pt x="149931" y="130543"/>
                    <a:pt x="147976" y="125877"/>
                    <a:pt x="150019" y="124418"/>
                  </a:cubicBezTo>
                  <a:cubicBezTo>
                    <a:pt x="154104" y="121500"/>
                    <a:pt x="159544" y="121243"/>
                    <a:pt x="164306" y="119656"/>
                  </a:cubicBezTo>
                  <a:lnTo>
                    <a:pt x="171450" y="117275"/>
                  </a:lnTo>
                  <a:cubicBezTo>
                    <a:pt x="173831" y="118069"/>
                    <a:pt x="177904" y="117242"/>
                    <a:pt x="178594" y="119656"/>
                  </a:cubicBezTo>
                  <a:cubicBezTo>
                    <a:pt x="182723" y="134110"/>
                    <a:pt x="177193" y="133616"/>
                    <a:pt x="169069" y="136325"/>
                  </a:cubicBezTo>
                  <a:cubicBezTo>
                    <a:pt x="167481" y="138706"/>
                    <a:pt x="166460" y="141584"/>
                    <a:pt x="164306" y="143468"/>
                  </a:cubicBezTo>
                  <a:cubicBezTo>
                    <a:pt x="159998" y="147237"/>
                    <a:pt x="150019" y="152993"/>
                    <a:pt x="150019" y="152993"/>
                  </a:cubicBezTo>
                  <a:cubicBezTo>
                    <a:pt x="138907" y="169662"/>
                    <a:pt x="145257" y="164106"/>
                    <a:pt x="133350" y="172043"/>
                  </a:cubicBezTo>
                  <a:cubicBezTo>
                    <a:pt x="122433" y="188420"/>
                    <a:pt x="129255" y="184521"/>
                    <a:pt x="116681" y="188712"/>
                  </a:cubicBezTo>
                  <a:cubicBezTo>
                    <a:pt x="114300" y="190300"/>
                    <a:pt x="112298" y="192722"/>
                    <a:pt x="109537" y="193475"/>
                  </a:cubicBezTo>
                  <a:cubicBezTo>
                    <a:pt x="90351" y="198708"/>
                    <a:pt x="54053" y="194121"/>
                    <a:pt x="40481" y="193475"/>
                  </a:cubicBezTo>
                  <a:cubicBezTo>
                    <a:pt x="39687" y="191094"/>
                    <a:pt x="39875" y="188106"/>
                    <a:pt x="38100" y="186331"/>
                  </a:cubicBezTo>
                  <a:cubicBezTo>
                    <a:pt x="36325" y="184556"/>
                    <a:pt x="32348" y="186039"/>
                    <a:pt x="30956" y="183950"/>
                  </a:cubicBezTo>
                  <a:cubicBezTo>
                    <a:pt x="28711" y="180582"/>
                    <a:pt x="30583" y="175557"/>
                    <a:pt x="28575" y="172043"/>
                  </a:cubicBezTo>
                  <a:cubicBezTo>
                    <a:pt x="27155" y="169558"/>
                    <a:pt x="23991" y="168561"/>
                    <a:pt x="21431" y="167281"/>
                  </a:cubicBezTo>
                  <a:cubicBezTo>
                    <a:pt x="19186" y="166159"/>
                    <a:pt x="34528" y="185140"/>
                    <a:pt x="35719" y="18633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3205" name="Group 1006"/>
          <p:cNvGrpSpPr>
            <a:grpSpLocks/>
          </p:cNvGrpSpPr>
          <p:nvPr/>
        </p:nvGrpSpPr>
        <p:grpSpPr bwMode="auto">
          <a:xfrm>
            <a:off x="6369050" y="7569200"/>
            <a:ext cx="808038" cy="1071563"/>
            <a:chOff x="6369050" y="7569200"/>
            <a:chExt cx="808038" cy="1071563"/>
          </a:xfrm>
        </p:grpSpPr>
        <p:grpSp>
          <p:nvGrpSpPr>
            <p:cNvPr id="3227" name="Group 652"/>
            <p:cNvGrpSpPr>
              <a:grpSpLocks/>
            </p:cNvGrpSpPr>
            <p:nvPr/>
          </p:nvGrpSpPr>
          <p:grpSpPr bwMode="auto">
            <a:xfrm>
              <a:off x="6369050" y="7569200"/>
              <a:ext cx="808038" cy="1071563"/>
              <a:chOff x="4012" y="4768"/>
              <a:chExt cx="509" cy="675"/>
            </a:xfrm>
          </p:grpSpPr>
          <p:grpSp>
            <p:nvGrpSpPr>
              <p:cNvPr id="3229" name="Group 653"/>
              <p:cNvGrpSpPr>
                <a:grpSpLocks/>
              </p:cNvGrpSpPr>
              <p:nvPr/>
            </p:nvGrpSpPr>
            <p:grpSpPr bwMode="auto">
              <a:xfrm>
                <a:off x="4012" y="4768"/>
                <a:ext cx="509" cy="563"/>
                <a:chOff x="4012" y="4768"/>
                <a:chExt cx="509" cy="563"/>
              </a:xfrm>
            </p:grpSpPr>
            <p:sp>
              <p:nvSpPr>
                <p:cNvPr id="3231" name="Rectangle 654"/>
                <p:cNvSpPr>
                  <a:spLocks noChangeArrowheads="1"/>
                </p:cNvSpPr>
                <p:nvPr/>
              </p:nvSpPr>
              <p:spPr bwMode="auto">
                <a:xfrm rot="17335384" flipH="1">
                  <a:off x="4156" y="5103"/>
                  <a:ext cx="164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endParaRPr lang="en-US" altLang="en-US" sz="800"/>
                </a:p>
                <a:p>
                  <a:pPr algn="ctr"/>
                  <a:endParaRPr lang="en-US" altLang="en-US" sz="800"/>
                </a:p>
              </p:txBody>
            </p:sp>
            <p:sp>
              <p:nvSpPr>
                <p:cNvPr id="3232" name="Freeform 655"/>
                <p:cNvSpPr>
                  <a:spLocks/>
                </p:cNvSpPr>
                <p:nvPr/>
              </p:nvSpPr>
              <p:spPr bwMode="auto">
                <a:xfrm rot="2505662">
                  <a:off x="4219" y="5159"/>
                  <a:ext cx="277" cy="172"/>
                </a:xfrm>
                <a:custGeom>
                  <a:avLst/>
                  <a:gdLst>
                    <a:gd name="T0" fmla="*/ 41 w 299"/>
                    <a:gd name="T1" fmla="*/ 2 h 214"/>
                    <a:gd name="T2" fmla="*/ 44 w 299"/>
                    <a:gd name="T3" fmla="*/ 2 h 214"/>
                    <a:gd name="T4" fmla="*/ 36 w 299"/>
                    <a:gd name="T5" fmla="*/ 2 h 214"/>
                    <a:gd name="T6" fmla="*/ 37 w 299"/>
                    <a:gd name="T7" fmla="*/ 2 h 214"/>
                    <a:gd name="T8" fmla="*/ 37 w 299"/>
                    <a:gd name="T9" fmla="*/ 2 h 214"/>
                    <a:gd name="T10" fmla="*/ 16 w 299"/>
                    <a:gd name="T11" fmla="*/ 2 h 214"/>
                    <a:gd name="T12" fmla="*/ 6 w 299"/>
                    <a:gd name="T13" fmla="*/ 2 h 214"/>
                    <a:gd name="T14" fmla="*/ 0 w 299"/>
                    <a:gd name="T15" fmla="*/ 2 h 214"/>
                    <a:gd name="T16" fmla="*/ 6 w 299"/>
                    <a:gd name="T17" fmla="*/ 2 h 214"/>
                    <a:gd name="T18" fmla="*/ 25 w 299"/>
                    <a:gd name="T19" fmla="*/ 0 h 214"/>
                    <a:gd name="T20" fmla="*/ 30 w 299"/>
                    <a:gd name="T21" fmla="*/ 2 h 214"/>
                    <a:gd name="T22" fmla="*/ 32 w 299"/>
                    <a:gd name="T23" fmla="*/ 2 h 214"/>
                    <a:gd name="T24" fmla="*/ 41 w 299"/>
                    <a:gd name="T25" fmla="*/ 2 h 21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9"/>
                    <a:gd name="T40" fmla="*/ 0 h 214"/>
                    <a:gd name="T41" fmla="*/ 299 w 299"/>
                    <a:gd name="T42" fmla="*/ 214 h 21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9" h="214">
                      <a:moveTo>
                        <a:pt x="275" y="12"/>
                      </a:moveTo>
                      <a:lnTo>
                        <a:pt x="299" y="82"/>
                      </a:lnTo>
                      <a:lnTo>
                        <a:pt x="244" y="101"/>
                      </a:lnTo>
                      <a:lnTo>
                        <a:pt x="252" y="123"/>
                      </a:lnTo>
                      <a:lnTo>
                        <a:pt x="247" y="164"/>
                      </a:lnTo>
                      <a:lnTo>
                        <a:pt x="102" y="214"/>
                      </a:lnTo>
                      <a:lnTo>
                        <a:pt x="36" y="197"/>
                      </a:lnTo>
                      <a:lnTo>
                        <a:pt x="0" y="123"/>
                      </a:lnTo>
                      <a:lnTo>
                        <a:pt x="42" y="54"/>
                      </a:lnTo>
                      <a:lnTo>
                        <a:pt x="165" y="0"/>
                      </a:lnTo>
                      <a:lnTo>
                        <a:pt x="201" y="9"/>
                      </a:lnTo>
                      <a:lnTo>
                        <a:pt x="220" y="31"/>
                      </a:lnTo>
                      <a:lnTo>
                        <a:pt x="275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33" name="Freeform 656"/>
                <p:cNvSpPr>
                  <a:spLocks/>
                </p:cNvSpPr>
                <p:nvPr/>
              </p:nvSpPr>
              <p:spPr bwMode="auto">
                <a:xfrm rot="5600284" flipH="1">
                  <a:off x="4267" y="4994"/>
                  <a:ext cx="293" cy="214"/>
                </a:xfrm>
                <a:custGeom>
                  <a:avLst/>
                  <a:gdLst>
                    <a:gd name="T0" fmla="*/ 338 w 291"/>
                    <a:gd name="T1" fmla="*/ 34 h 231"/>
                    <a:gd name="T2" fmla="*/ 245 w 291"/>
                    <a:gd name="T3" fmla="*/ 8 h 231"/>
                    <a:gd name="T4" fmla="*/ 0 w 291"/>
                    <a:gd name="T5" fmla="*/ 6 h 231"/>
                    <a:gd name="T6" fmla="*/ 0 60000 65536"/>
                    <a:gd name="T7" fmla="*/ 0 60000 65536"/>
                    <a:gd name="T8" fmla="*/ 0 60000 65536"/>
                    <a:gd name="T9" fmla="*/ 0 w 291"/>
                    <a:gd name="T10" fmla="*/ 0 h 231"/>
                    <a:gd name="T11" fmla="*/ 291 w 291"/>
                    <a:gd name="T12" fmla="*/ 231 h 23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91" h="231">
                      <a:moveTo>
                        <a:pt x="288" y="231"/>
                      </a:moveTo>
                      <a:cubicBezTo>
                        <a:pt x="275" y="202"/>
                        <a:pt x="291" y="114"/>
                        <a:pt x="207" y="57"/>
                      </a:cubicBezTo>
                      <a:cubicBezTo>
                        <a:pt x="123" y="0"/>
                        <a:pt x="43" y="43"/>
                        <a:pt x="0" y="39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arrow" w="med" len="med"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34" name="Freeform 657"/>
                <p:cNvSpPr>
                  <a:spLocks/>
                </p:cNvSpPr>
                <p:nvPr/>
              </p:nvSpPr>
              <p:spPr bwMode="auto">
                <a:xfrm>
                  <a:off x="4157" y="4859"/>
                  <a:ext cx="121" cy="343"/>
                </a:xfrm>
                <a:custGeom>
                  <a:avLst/>
                  <a:gdLst>
                    <a:gd name="T0" fmla="*/ 1 w 192"/>
                    <a:gd name="T1" fmla="*/ 2 h 424"/>
                    <a:gd name="T2" fmla="*/ 1 w 192"/>
                    <a:gd name="T3" fmla="*/ 0 h 424"/>
                    <a:gd name="T4" fmla="*/ 1 w 192"/>
                    <a:gd name="T5" fmla="*/ 2 h 424"/>
                    <a:gd name="T6" fmla="*/ 1 w 192"/>
                    <a:gd name="T7" fmla="*/ 2 h 424"/>
                    <a:gd name="T8" fmla="*/ 1 w 192"/>
                    <a:gd name="T9" fmla="*/ 2 h 424"/>
                    <a:gd name="T10" fmla="*/ 1 w 192"/>
                    <a:gd name="T11" fmla="*/ 2 h 424"/>
                    <a:gd name="T12" fmla="*/ 1 w 192"/>
                    <a:gd name="T13" fmla="*/ 2 h 424"/>
                    <a:gd name="T14" fmla="*/ 1 w 192"/>
                    <a:gd name="T15" fmla="*/ 2 h 424"/>
                    <a:gd name="T16" fmla="*/ 0 w 192"/>
                    <a:gd name="T17" fmla="*/ 2 h 424"/>
                    <a:gd name="T18" fmla="*/ 0 w 192"/>
                    <a:gd name="T19" fmla="*/ 2 h 424"/>
                    <a:gd name="T20" fmla="*/ 1 w 192"/>
                    <a:gd name="T21" fmla="*/ 2 h 424"/>
                    <a:gd name="T22" fmla="*/ 1 w 192"/>
                    <a:gd name="T23" fmla="*/ 2 h 424"/>
                    <a:gd name="T24" fmla="*/ 1 w 192"/>
                    <a:gd name="T25" fmla="*/ 2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35" name="Line 658"/>
                <p:cNvSpPr>
                  <a:spLocks noChangeShapeType="1"/>
                </p:cNvSpPr>
                <p:nvPr/>
              </p:nvSpPr>
              <p:spPr bwMode="auto">
                <a:xfrm flipH="1">
                  <a:off x="4129" y="5195"/>
                  <a:ext cx="89" cy="61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36" name="Line 659"/>
                <p:cNvSpPr>
                  <a:spLocks noChangeShapeType="1"/>
                </p:cNvSpPr>
                <p:nvPr/>
              </p:nvSpPr>
              <p:spPr bwMode="auto">
                <a:xfrm flipH="1" flipV="1">
                  <a:off x="4085" y="4859"/>
                  <a:ext cx="44" cy="385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37" name="Oval 660"/>
                <p:cNvSpPr>
                  <a:spLocks noChangeArrowheads="1"/>
                </p:cNvSpPr>
                <p:nvPr/>
              </p:nvSpPr>
              <p:spPr bwMode="auto">
                <a:xfrm>
                  <a:off x="4012" y="4768"/>
                  <a:ext cx="133" cy="145"/>
                </a:xfrm>
                <a:prstGeom prst="ellipse">
                  <a:avLst/>
                </a:prstGeom>
                <a:solidFill>
                  <a:srgbClr val="00C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3230" name="Rectangle 661"/>
              <p:cNvSpPr>
                <a:spLocks noChangeArrowheads="1"/>
              </p:cNvSpPr>
              <p:nvPr/>
            </p:nvSpPr>
            <p:spPr bwMode="auto">
              <a:xfrm flipH="1">
                <a:off x="4080" y="5328"/>
                <a:ext cx="34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200">
                    <a:solidFill>
                      <a:srgbClr val="000000"/>
                    </a:solidFill>
                  </a:rPr>
                  <a:t>Plate Flop-Up</a:t>
                </a: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005" name="Freeform 1004"/>
            <p:cNvSpPr/>
            <p:nvPr/>
          </p:nvSpPr>
          <p:spPr>
            <a:xfrm>
              <a:off x="6611938" y="7874000"/>
              <a:ext cx="182562" cy="198438"/>
            </a:xfrm>
            <a:custGeom>
              <a:avLst/>
              <a:gdLst>
                <a:gd name="connsiteX0" fmla="*/ 35719 w 182723"/>
                <a:gd name="connsiteY0" fmla="*/ 186331 h 198708"/>
                <a:gd name="connsiteX1" fmla="*/ 28575 w 182723"/>
                <a:gd name="connsiteY1" fmla="*/ 174425 h 198708"/>
                <a:gd name="connsiteX2" fmla="*/ 30956 w 182723"/>
                <a:gd name="connsiteY2" fmla="*/ 150612 h 198708"/>
                <a:gd name="connsiteX3" fmla="*/ 28575 w 182723"/>
                <a:gd name="connsiteY3" fmla="*/ 133943 h 198708"/>
                <a:gd name="connsiteX4" fmla="*/ 21431 w 182723"/>
                <a:gd name="connsiteY4" fmla="*/ 107750 h 198708"/>
                <a:gd name="connsiteX5" fmla="*/ 14287 w 182723"/>
                <a:gd name="connsiteY5" fmla="*/ 102987 h 198708"/>
                <a:gd name="connsiteX6" fmla="*/ 9525 w 182723"/>
                <a:gd name="connsiteY6" fmla="*/ 95843 h 198708"/>
                <a:gd name="connsiteX7" fmla="*/ 4762 w 182723"/>
                <a:gd name="connsiteY7" fmla="*/ 72031 h 198708"/>
                <a:gd name="connsiteX8" fmla="*/ 0 w 182723"/>
                <a:gd name="connsiteY8" fmla="*/ 64887 h 198708"/>
                <a:gd name="connsiteX9" fmla="*/ 11906 w 182723"/>
                <a:gd name="connsiteY9" fmla="*/ 57743 h 198708"/>
                <a:gd name="connsiteX10" fmla="*/ 16669 w 182723"/>
                <a:gd name="connsiteY10" fmla="*/ 72031 h 198708"/>
                <a:gd name="connsiteX11" fmla="*/ 26194 w 182723"/>
                <a:gd name="connsiteY11" fmla="*/ 86318 h 198708"/>
                <a:gd name="connsiteX12" fmla="*/ 26194 w 182723"/>
                <a:gd name="connsiteY12" fmla="*/ 86318 h 198708"/>
                <a:gd name="connsiteX13" fmla="*/ 33337 w 182723"/>
                <a:gd name="connsiteY13" fmla="*/ 93462 h 198708"/>
                <a:gd name="connsiteX14" fmla="*/ 47625 w 182723"/>
                <a:gd name="connsiteY14" fmla="*/ 98225 h 198708"/>
                <a:gd name="connsiteX15" fmla="*/ 50006 w 182723"/>
                <a:gd name="connsiteY15" fmla="*/ 91081 h 198708"/>
                <a:gd name="connsiteX16" fmla="*/ 45244 w 182723"/>
                <a:gd name="connsiteY16" fmla="*/ 55362 h 198708"/>
                <a:gd name="connsiteX17" fmla="*/ 42862 w 182723"/>
                <a:gd name="connsiteY17" fmla="*/ 24406 h 198708"/>
                <a:gd name="connsiteX18" fmla="*/ 45244 w 182723"/>
                <a:gd name="connsiteY18" fmla="*/ 10118 h 198708"/>
                <a:gd name="connsiteX19" fmla="*/ 52387 w 182723"/>
                <a:gd name="connsiteY19" fmla="*/ 12500 h 198708"/>
                <a:gd name="connsiteX20" fmla="*/ 57150 w 182723"/>
                <a:gd name="connsiteY20" fmla="*/ 26787 h 198708"/>
                <a:gd name="connsiteX21" fmla="*/ 61912 w 182723"/>
                <a:gd name="connsiteY21" fmla="*/ 91081 h 198708"/>
                <a:gd name="connsiteX22" fmla="*/ 66675 w 182723"/>
                <a:gd name="connsiteY22" fmla="*/ 83937 h 198708"/>
                <a:gd name="connsiteX23" fmla="*/ 71437 w 182723"/>
                <a:gd name="connsiteY23" fmla="*/ 69650 h 198708"/>
                <a:gd name="connsiteX24" fmla="*/ 73819 w 182723"/>
                <a:gd name="connsiteY24" fmla="*/ 52981 h 198708"/>
                <a:gd name="connsiteX25" fmla="*/ 76200 w 182723"/>
                <a:gd name="connsiteY25" fmla="*/ 24406 h 198708"/>
                <a:gd name="connsiteX26" fmla="*/ 83344 w 182723"/>
                <a:gd name="connsiteY26" fmla="*/ 5356 h 198708"/>
                <a:gd name="connsiteX27" fmla="*/ 90487 w 182723"/>
                <a:gd name="connsiteY27" fmla="*/ 2975 h 198708"/>
                <a:gd name="connsiteX28" fmla="*/ 90487 w 182723"/>
                <a:gd name="connsiteY28" fmla="*/ 48218 h 198708"/>
                <a:gd name="connsiteX29" fmla="*/ 92869 w 182723"/>
                <a:gd name="connsiteY29" fmla="*/ 79175 h 198708"/>
                <a:gd name="connsiteX30" fmla="*/ 100012 w 182723"/>
                <a:gd name="connsiteY30" fmla="*/ 76793 h 198708"/>
                <a:gd name="connsiteX31" fmla="*/ 104775 w 182723"/>
                <a:gd name="connsiteY31" fmla="*/ 69650 h 198708"/>
                <a:gd name="connsiteX32" fmla="*/ 109537 w 182723"/>
                <a:gd name="connsiteY32" fmla="*/ 55362 h 198708"/>
                <a:gd name="connsiteX33" fmla="*/ 114300 w 182723"/>
                <a:gd name="connsiteY33" fmla="*/ 41075 h 198708"/>
                <a:gd name="connsiteX34" fmla="*/ 116681 w 182723"/>
                <a:gd name="connsiteY34" fmla="*/ 33931 h 198708"/>
                <a:gd name="connsiteX35" fmla="*/ 121444 w 182723"/>
                <a:gd name="connsiteY35" fmla="*/ 26787 h 198708"/>
                <a:gd name="connsiteX36" fmla="*/ 135731 w 182723"/>
                <a:gd name="connsiteY36" fmla="*/ 22025 h 198708"/>
                <a:gd name="connsiteX37" fmla="*/ 135731 w 182723"/>
                <a:gd name="connsiteY37" fmla="*/ 45837 h 198708"/>
                <a:gd name="connsiteX38" fmla="*/ 128587 w 182723"/>
                <a:gd name="connsiteY38" fmla="*/ 72031 h 198708"/>
                <a:gd name="connsiteX39" fmla="*/ 123825 w 182723"/>
                <a:gd name="connsiteY39" fmla="*/ 79175 h 198708"/>
                <a:gd name="connsiteX40" fmla="*/ 116681 w 182723"/>
                <a:gd name="connsiteY40" fmla="*/ 93462 h 198708"/>
                <a:gd name="connsiteX41" fmla="*/ 111919 w 182723"/>
                <a:gd name="connsiteY41" fmla="*/ 114893 h 198708"/>
                <a:gd name="connsiteX42" fmla="*/ 114300 w 182723"/>
                <a:gd name="connsiteY42" fmla="*/ 129181 h 198708"/>
                <a:gd name="connsiteX43" fmla="*/ 128587 w 182723"/>
                <a:gd name="connsiteY43" fmla="*/ 133943 h 198708"/>
                <a:gd name="connsiteX44" fmla="*/ 147637 w 182723"/>
                <a:gd name="connsiteY44" fmla="*/ 131562 h 198708"/>
                <a:gd name="connsiteX45" fmla="*/ 150019 w 182723"/>
                <a:gd name="connsiteY45" fmla="*/ 124418 h 198708"/>
                <a:gd name="connsiteX46" fmla="*/ 164306 w 182723"/>
                <a:gd name="connsiteY46" fmla="*/ 119656 h 198708"/>
                <a:gd name="connsiteX47" fmla="*/ 171450 w 182723"/>
                <a:gd name="connsiteY47" fmla="*/ 117275 h 198708"/>
                <a:gd name="connsiteX48" fmla="*/ 178594 w 182723"/>
                <a:gd name="connsiteY48" fmla="*/ 119656 h 198708"/>
                <a:gd name="connsiteX49" fmla="*/ 169069 w 182723"/>
                <a:gd name="connsiteY49" fmla="*/ 136325 h 198708"/>
                <a:gd name="connsiteX50" fmla="*/ 164306 w 182723"/>
                <a:gd name="connsiteY50" fmla="*/ 143468 h 198708"/>
                <a:gd name="connsiteX51" fmla="*/ 150019 w 182723"/>
                <a:gd name="connsiteY51" fmla="*/ 152993 h 198708"/>
                <a:gd name="connsiteX52" fmla="*/ 133350 w 182723"/>
                <a:gd name="connsiteY52" fmla="*/ 172043 h 198708"/>
                <a:gd name="connsiteX53" fmla="*/ 116681 w 182723"/>
                <a:gd name="connsiteY53" fmla="*/ 188712 h 198708"/>
                <a:gd name="connsiteX54" fmla="*/ 109537 w 182723"/>
                <a:gd name="connsiteY54" fmla="*/ 193475 h 198708"/>
                <a:gd name="connsiteX55" fmla="*/ 40481 w 182723"/>
                <a:gd name="connsiteY55" fmla="*/ 193475 h 198708"/>
                <a:gd name="connsiteX56" fmla="*/ 38100 w 182723"/>
                <a:gd name="connsiteY56" fmla="*/ 186331 h 198708"/>
                <a:gd name="connsiteX57" fmla="*/ 30956 w 182723"/>
                <a:gd name="connsiteY57" fmla="*/ 183950 h 198708"/>
                <a:gd name="connsiteX58" fmla="*/ 28575 w 182723"/>
                <a:gd name="connsiteY58" fmla="*/ 172043 h 198708"/>
                <a:gd name="connsiteX59" fmla="*/ 21431 w 182723"/>
                <a:gd name="connsiteY59" fmla="*/ 167281 h 198708"/>
                <a:gd name="connsiteX60" fmla="*/ 35719 w 182723"/>
                <a:gd name="connsiteY60" fmla="*/ 186331 h 198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82723" h="198708">
                  <a:moveTo>
                    <a:pt x="35719" y="186331"/>
                  </a:moveTo>
                  <a:cubicBezTo>
                    <a:pt x="36910" y="187522"/>
                    <a:pt x="29187" y="179013"/>
                    <a:pt x="28575" y="174425"/>
                  </a:cubicBezTo>
                  <a:cubicBezTo>
                    <a:pt x="27521" y="166518"/>
                    <a:pt x="30956" y="158589"/>
                    <a:pt x="30956" y="150612"/>
                  </a:cubicBezTo>
                  <a:cubicBezTo>
                    <a:pt x="30956" y="144999"/>
                    <a:pt x="29317" y="139507"/>
                    <a:pt x="28575" y="133943"/>
                  </a:cubicBezTo>
                  <a:cubicBezTo>
                    <a:pt x="27058" y="122562"/>
                    <a:pt x="29199" y="115518"/>
                    <a:pt x="21431" y="107750"/>
                  </a:cubicBezTo>
                  <a:cubicBezTo>
                    <a:pt x="19407" y="105726"/>
                    <a:pt x="16668" y="104575"/>
                    <a:pt x="14287" y="102987"/>
                  </a:cubicBezTo>
                  <a:cubicBezTo>
                    <a:pt x="12700" y="100606"/>
                    <a:pt x="10430" y="98558"/>
                    <a:pt x="9525" y="95843"/>
                  </a:cubicBezTo>
                  <a:cubicBezTo>
                    <a:pt x="6565" y="86962"/>
                    <a:pt x="8343" y="80387"/>
                    <a:pt x="4762" y="72031"/>
                  </a:cubicBezTo>
                  <a:cubicBezTo>
                    <a:pt x="3635" y="69401"/>
                    <a:pt x="1587" y="67268"/>
                    <a:pt x="0" y="64887"/>
                  </a:cubicBezTo>
                  <a:cubicBezTo>
                    <a:pt x="922" y="61200"/>
                    <a:pt x="1459" y="45555"/>
                    <a:pt x="11906" y="57743"/>
                  </a:cubicBezTo>
                  <a:cubicBezTo>
                    <a:pt x="15173" y="61555"/>
                    <a:pt x="13884" y="67854"/>
                    <a:pt x="16669" y="72031"/>
                  </a:cubicBezTo>
                  <a:lnTo>
                    <a:pt x="26194" y="86318"/>
                  </a:lnTo>
                  <a:lnTo>
                    <a:pt x="26194" y="86318"/>
                  </a:lnTo>
                  <a:cubicBezTo>
                    <a:pt x="28575" y="88699"/>
                    <a:pt x="30393" y="91827"/>
                    <a:pt x="33337" y="93462"/>
                  </a:cubicBezTo>
                  <a:cubicBezTo>
                    <a:pt x="37725" y="95900"/>
                    <a:pt x="47625" y="98225"/>
                    <a:pt x="47625" y="98225"/>
                  </a:cubicBezTo>
                  <a:cubicBezTo>
                    <a:pt x="48419" y="95844"/>
                    <a:pt x="50006" y="93591"/>
                    <a:pt x="50006" y="91081"/>
                  </a:cubicBezTo>
                  <a:cubicBezTo>
                    <a:pt x="50006" y="67774"/>
                    <a:pt x="49967" y="69533"/>
                    <a:pt x="45244" y="55362"/>
                  </a:cubicBezTo>
                  <a:cubicBezTo>
                    <a:pt x="44450" y="45043"/>
                    <a:pt x="42862" y="34755"/>
                    <a:pt x="42862" y="24406"/>
                  </a:cubicBezTo>
                  <a:cubicBezTo>
                    <a:pt x="42862" y="19578"/>
                    <a:pt x="42228" y="13888"/>
                    <a:pt x="45244" y="10118"/>
                  </a:cubicBezTo>
                  <a:cubicBezTo>
                    <a:pt x="46812" y="8158"/>
                    <a:pt x="50006" y="11706"/>
                    <a:pt x="52387" y="12500"/>
                  </a:cubicBezTo>
                  <a:cubicBezTo>
                    <a:pt x="53975" y="17262"/>
                    <a:pt x="56911" y="21773"/>
                    <a:pt x="57150" y="26787"/>
                  </a:cubicBezTo>
                  <a:cubicBezTo>
                    <a:pt x="59761" y="81616"/>
                    <a:pt x="56788" y="60332"/>
                    <a:pt x="61912" y="91081"/>
                  </a:cubicBezTo>
                  <a:cubicBezTo>
                    <a:pt x="63500" y="88700"/>
                    <a:pt x="65513" y="86552"/>
                    <a:pt x="66675" y="83937"/>
                  </a:cubicBezTo>
                  <a:cubicBezTo>
                    <a:pt x="68714" y="79350"/>
                    <a:pt x="71437" y="69650"/>
                    <a:pt x="71437" y="69650"/>
                  </a:cubicBezTo>
                  <a:cubicBezTo>
                    <a:pt x="72231" y="64094"/>
                    <a:pt x="73231" y="58563"/>
                    <a:pt x="73819" y="52981"/>
                  </a:cubicBezTo>
                  <a:cubicBezTo>
                    <a:pt x="74820" y="43476"/>
                    <a:pt x="75083" y="33899"/>
                    <a:pt x="76200" y="24406"/>
                  </a:cubicBezTo>
                  <a:cubicBezTo>
                    <a:pt x="76904" y="18420"/>
                    <a:pt x="77919" y="9696"/>
                    <a:pt x="83344" y="5356"/>
                  </a:cubicBezTo>
                  <a:cubicBezTo>
                    <a:pt x="85304" y="3788"/>
                    <a:pt x="88106" y="3769"/>
                    <a:pt x="90487" y="2975"/>
                  </a:cubicBezTo>
                  <a:cubicBezTo>
                    <a:pt x="97395" y="23691"/>
                    <a:pt x="90487" y="0"/>
                    <a:pt x="90487" y="48218"/>
                  </a:cubicBezTo>
                  <a:cubicBezTo>
                    <a:pt x="90487" y="58568"/>
                    <a:pt x="92075" y="68856"/>
                    <a:pt x="92869" y="79175"/>
                  </a:cubicBezTo>
                  <a:cubicBezTo>
                    <a:pt x="95250" y="78381"/>
                    <a:pt x="98052" y="78361"/>
                    <a:pt x="100012" y="76793"/>
                  </a:cubicBezTo>
                  <a:cubicBezTo>
                    <a:pt x="102247" y="75005"/>
                    <a:pt x="103613" y="72265"/>
                    <a:pt x="104775" y="69650"/>
                  </a:cubicBezTo>
                  <a:cubicBezTo>
                    <a:pt x="106814" y="65062"/>
                    <a:pt x="107949" y="60125"/>
                    <a:pt x="109537" y="55362"/>
                  </a:cubicBezTo>
                  <a:lnTo>
                    <a:pt x="114300" y="41075"/>
                  </a:lnTo>
                  <a:cubicBezTo>
                    <a:pt x="115094" y="38694"/>
                    <a:pt x="115289" y="36019"/>
                    <a:pt x="116681" y="33931"/>
                  </a:cubicBezTo>
                  <a:cubicBezTo>
                    <a:pt x="118269" y="31550"/>
                    <a:pt x="119017" y="28304"/>
                    <a:pt x="121444" y="26787"/>
                  </a:cubicBezTo>
                  <a:cubicBezTo>
                    <a:pt x="125701" y="24126"/>
                    <a:pt x="135731" y="22025"/>
                    <a:pt x="135731" y="22025"/>
                  </a:cubicBezTo>
                  <a:cubicBezTo>
                    <a:pt x="139751" y="34085"/>
                    <a:pt x="138771" y="27596"/>
                    <a:pt x="135731" y="45837"/>
                  </a:cubicBezTo>
                  <a:cubicBezTo>
                    <a:pt x="134737" y="51803"/>
                    <a:pt x="131689" y="67378"/>
                    <a:pt x="128587" y="72031"/>
                  </a:cubicBezTo>
                  <a:cubicBezTo>
                    <a:pt x="127000" y="74412"/>
                    <a:pt x="125105" y="76615"/>
                    <a:pt x="123825" y="79175"/>
                  </a:cubicBezTo>
                  <a:cubicBezTo>
                    <a:pt x="113971" y="98884"/>
                    <a:pt x="130326" y="72996"/>
                    <a:pt x="116681" y="93462"/>
                  </a:cubicBezTo>
                  <a:cubicBezTo>
                    <a:pt x="115763" y="97135"/>
                    <a:pt x="111919" y="111870"/>
                    <a:pt x="111919" y="114893"/>
                  </a:cubicBezTo>
                  <a:cubicBezTo>
                    <a:pt x="111919" y="119721"/>
                    <a:pt x="111121" y="125547"/>
                    <a:pt x="114300" y="129181"/>
                  </a:cubicBezTo>
                  <a:cubicBezTo>
                    <a:pt x="117606" y="132959"/>
                    <a:pt x="128587" y="133943"/>
                    <a:pt x="128587" y="133943"/>
                  </a:cubicBezTo>
                  <a:cubicBezTo>
                    <a:pt x="134937" y="133149"/>
                    <a:pt x="141789" y="134161"/>
                    <a:pt x="147637" y="131562"/>
                  </a:cubicBezTo>
                  <a:cubicBezTo>
                    <a:pt x="149931" y="130543"/>
                    <a:pt x="147976" y="125877"/>
                    <a:pt x="150019" y="124418"/>
                  </a:cubicBezTo>
                  <a:cubicBezTo>
                    <a:pt x="154104" y="121500"/>
                    <a:pt x="159544" y="121243"/>
                    <a:pt x="164306" y="119656"/>
                  </a:cubicBezTo>
                  <a:lnTo>
                    <a:pt x="171450" y="117275"/>
                  </a:lnTo>
                  <a:cubicBezTo>
                    <a:pt x="173831" y="118069"/>
                    <a:pt x="177904" y="117242"/>
                    <a:pt x="178594" y="119656"/>
                  </a:cubicBezTo>
                  <a:cubicBezTo>
                    <a:pt x="182723" y="134110"/>
                    <a:pt x="177193" y="133616"/>
                    <a:pt x="169069" y="136325"/>
                  </a:cubicBezTo>
                  <a:cubicBezTo>
                    <a:pt x="167481" y="138706"/>
                    <a:pt x="166460" y="141584"/>
                    <a:pt x="164306" y="143468"/>
                  </a:cubicBezTo>
                  <a:cubicBezTo>
                    <a:pt x="159998" y="147237"/>
                    <a:pt x="150019" y="152993"/>
                    <a:pt x="150019" y="152993"/>
                  </a:cubicBezTo>
                  <a:cubicBezTo>
                    <a:pt x="138907" y="169662"/>
                    <a:pt x="145257" y="164106"/>
                    <a:pt x="133350" y="172043"/>
                  </a:cubicBezTo>
                  <a:cubicBezTo>
                    <a:pt x="122433" y="188420"/>
                    <a:pt x="129255" y="184521"/>
                    <a:pt x="116681" y="188712"/>
                  </a:cubicBezTo>
                  <a:cubicBezTo>
                    <a:pt x="114300" y="190300"/>
                    <a:pt x="112298" y="192722"/>
                    <a:pt x="109537" y="193475"/>
                  </a:cubicBezTo>
                  <a:cubicBezTo>
                    <a:pt x="90351" y="198708"/>
                    <a:pt x="54053" y="194121"/>
                    <a:pt x="40481" y="193475"/>
                  </a:cubicBezTo>
                  <a:cubicBezTo>
                    <a:pt x="39687" y="191094"/>
                    <a:pt x="39875" y="188106"/>
                    <a:pt x="38100" y="186331"/>
                  </a:cubicBezTo>
                  <a:cubicBezTo>
                    <a:pt x="36325" y="184556"/>
                    <a:pt x="32348" y="186039"/>
                    <a:pt x="30956" y="183950"/>
                  </a:cubicBezTo>
                  <a:cubicBezTo>
                    <a:pt x="28711" y="180582"/>
                    <a:pt x="30583" y="175557"/>
                    <a:pt x="28575" y="172043"/>
                  </a:cubicBezTo>
                  <a:cubicBezTo>
                    <a:pt x="27155" y="169558"/>
                    <a:pt x="23991" y="168561"/>
                    <a:pt x="21431" y="167281"/>
                  </a:cubicBezTo>
                  <a:cubicBezTo>
                    <a:pt x="19186" y="166159"/>
                    <a:pt x="34528" y="185140"/>
                    <a:pt x="35719" y="18633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3206" name="Group 1008"/>
          <p:cNvGrpSpPr>
            <a:grpSpLocks/>
          </p:cNvGrpSpPr>
          <p:nvPr/>
        </p:nvGrpSpPr>
        <p:grpSpPr bwMode="auto">
          <a:xfrm>
            <a:off x="3975100" y="7797800"/>
            <a:ext cx="782638" cy="1541463"/>
            <a:chOff x="3975100" y="7797800"/>
            <a:chExt cx="782638" cy="1541463"/>
          </a:xfrm>
        </p:grpSpPr>
        <p:grpSp>
          <p:nvGrpSpPr>
            <p:cNvPr id="3212" name="Group 672"/>
            <p:cNvGrpSpPr>
              <a:grpSpLocks/>
            </p:cNvGrpSpPr>
            <p:nvPr/>
          </p:nvGrpSpPr>
          <p:grpSpPr bwMode="auto">
            <a:xfrm>
              <a:off x="3975100" y="7797800"/>
              <a:ext cx="782638" cy="1541463"/>
              <a:chOff x="720" y="4092"/>
              <a:chExt cx="493" cy="971"/>
            </a:xfrm>
          </p:grpSpPr>
          <p:sp>
            <p:nvSpPr>
              <p:cNvPr id="3214" name="AutoShape 673"/>
              <p:cNvSpPr>
                <a:spLocks noChangeArrowheads="1"/>
              </p:cNvSpPr>
              <p:nvPr/>
            </p:nvSpPr>
            <p:spPr bwMode="auto">
              <a:xfrm>
                <a:off x="1008" y="4092"/>
                <a:ext cx="205" cy="454"/>
              </a:xfrm>
              <a:prstGeom prst="can">
                <a:avLst>
                  <a:gd name="adj" fmla="val 55366"/>
                </a:avLst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15" name="Group 674"/>
              <p:cNvGrpSpPr>
                <a:grpSpLocks/>
              </p:cNvGrpSpPr>
              <p:nvPr/>
            </p:nvGrpSpPr>
            <p:grpSpPr bwMode="auto">
              <a:xfrm>
                <a:off x="864" y="4236"/>
                <a:ext cx="159" cy="478"/>
                <a:chOff x="480" y="2256"/>
                <a:chExt cx="192" cy="540"/>
              </a:xfrm>
            </p:grpSpPr>
            <p:sp>
              <p:nvSpPr>
                <p:cNvPr id="3222" name="Line 675"/>
                <p:cNvSpPr>
                  <a:spLocks noChangeShapeType="1"/>
                </p:cNvSpPr>
                <p:nvPr/>
              </p:nvSpPr>
              <p:spPr bwMode="auto">
                <a:xfrm>
                  <a:off x="496" y="2508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23" name="Line 676"/>
                <p:cNvSpPr>
                  <a:spLocks noChangeShapeType="1"/>
                </p:cNvSpPr>
                <p:nvPr/>
              </p:nvSpPr>
              <p:spPr bwMode="auto">
                <a:xfrm>
                  <a:off x="660" y="2474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24" name="Freeform 677"/>
                <p:cNvSpPr>
                  <a:spLocks/>
                </p:cNvSpPr>
                <p:nvPr/>
              </p:nvSpPr>
              <p:spPr bwMode="auto">
                <a:xfrm>
                  <a:off x="480" y="2256"/>
                  <a:ext cx="192" cy="424"/>
                </a:xfrm>
                <a:custGeom>
                  <a:avLst/>
                  <a:gdLst>
                    <a:gd name="T0" fmla="*/ 64 w 192"/>
                    <a:gd name="T1" fmla="*/ 20 h 424"/>
                    <a:gd name="T2" fmla="*/ 140 w 192"/>
                    <a:gd name="T3" fmla="*/ 0 h 424"/>
                    <a:gd name="T4" fmla="*/ 140 w 192"/>
                    <a:gd name="T5" fmla="*/ 76 h 424"/>
                    <a:gd name="T6" fmla="*/ 168 w 192"/>
                    <a:gd name="T7" fmla="*/ 80 h 424"/>
                    <a:gd name="T8" fmla="*/ 192 w 192"/>
                    <a:gd name="T9" fmla="*/ 100 h 424"/>
                    <a:gd name="T10" fmla="*/ 192 w 192"/>
                    <a:gd name="T11" fmla="*/ 316 h 424"/>
                    <a:gd name="T12" fmla="*/ 164 w 192"/>
                    <a:gd name="T13" fmla="*/ 388 h 424"/>
                    <a:gd name="T14" fmla="*/ 44 w 192"/>
                    <a:gd name="T15" fmla="*/ 424 h 424"/>
                    <a:gd name="T16" fmla="*/ 0 w 192"/>
                    <a:gd name="T17" fmla="*/ 360 h 424"/>
                    <a:gd name="T18" fmla="*/ 0 w 192"/>
                    <a:gd name="T19" fmla="*/ 144 h 424"/>
                    <a:gd name="T20" fmla="*/ 32 w 192"/>
                    <a:gd name="T21" fmla="*/ 108 h 424"/>
                    <a:gd name="T22" fmla="*/ 68 w 192"/>
                    <a:gd name="T23" fmla="*/ 96 h 424"/>
                    <a:gd name="T24" fmla="*/ 68 w 192"/>
                    <a:gd name="T25" fmla="*/ 12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5" name="Freeform 678"/>
                <p:cNvSpPr>
                  <a:spLocks/>
                </p:cNvSpPr>
                <p:nvPr/>
              </p:nvSpPr>
              <p:spPr bwMode="auto">
                <a:xfrm>
                  <a:off x="480" y="2360"/>
                  <a:ext cx="72" cy="318"/>
                </a:xfrm>
                <a:custGeom>
                  <a:avLst/>
                  <a:gdLst>
                    <a:gd name="T0" fmla="*/ 69 w 72"/>
                    <a:gd name="T1" fmla="*/ 0 h 318"/>
                    <a:gd name="T2" fmla="*/ 72 w 72"/>
                    <a:gd name="T3" fmla="*/ 315 h 318"/>
                    <a:gd name="T4" fmla="*/ 48 w 72"/>
                    <a:gd name="T5" fmla="*/ 318 h 318"/>
                    <a:gd name="T6" fmla="*/ 0 w 72"/>
                    <a:gd name="T7" fmla="*/ 255 h 318"/>
                    <a:gd name="T8" fmla="*/ 3 w 72"/>
                    <a:gd name="T9" fmla="*/ 48 h 318"/>
                    <a:gd name="T10" fmla="*/ 30 w 72"/>
                    <a:gd name="T11" fmla="*/ 12 h 318"/>
                    <a:gd name="T12" fmla="*/ 69 w 72"/>
                    <a:gd name="T13" fmla="*/ 0 h 31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2"/>
                    <a:gd name="T22" fmla="*/ 0 h 318"/>
                    <a:gd name="T23" fmla="*/ 72 w 72"/>
                    <a:gd name="T24" fmla="*/ 318 h 31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2" h="318">
                      <a:moveTo>
                        <a:pt x="69" y="0"/>
                      </a:moveTo>
                      <a:lnTo>
                        <a:pt x="72" y="315"/>
                      </a:lnTo>
                      <a:lnTo>
                        <a:pt x="48" y="318"/>
                      </a:lnTo>
                      <a:lnTo>
                        <a:pt x="0" y="255"/>
                      </a:lnTo>
                      <a:lnTo>
                        <a:pt x="3" y="48"/>
                      </a:lnTo>
                      <a:lnTo>
                        <a:pt x="30" y="12"/>
                      </a:lnTo>
                      <a:lnTo>
                        <a:pt x="69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26" name="Freeform 679"/>
                <p:cNvSpPr>
                  <a:spLocks/>
                </p:cNvSpPr>
                <p:nvPr/>
              </p:nvSpPr>
              <p:spPr bwMode="auto">
                <a:xfrm>
                  <a:off x="621" y="2339"/>
                  <a:ext cx="51" cy="309"/>
                </a:xfrm>
                <a:custGeom>
                  <a:avLst/>
                  <a:gdLst>
                    <a:gd name="T0" fmla="*/ 0 w 51"/>
                    <a:gd name="T1" fmla="*/ 0 h 309"/>
                    <a:gd name="T2" fmla="*/ 0 w 51"/>
                    <a:gd name="T3" fmla="*/ 309 h 309"/>
                    <a:gd name="T4" fmla="*/ 21 w 51"/>
                    <a:gd name="T5" fmla="*/ 303 h 309"/>
                    <a:gd name="T6" fmla="*/ 51 w 51"/>
                    <a:gd name="T7" fmla="*/ 231 h 309"/>
                    <a:gd name="T8" fmla="*/ 48 w 51"/>
                    <a:gd name="T9" fmla="*/ 24 h 309"/>
                    <a:gd name="T10" fmla="*/ 24 w 51"/>
                    <a:gd name="T11" fmla="*/ 0 h 309"/>
                    <a:gd name="T12" fmla="*/ 0 w 51"/>
                    <a:gd name="T13" fmla="*/ 0 h 30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1"/>
                    <a:gd name="T22" fmla="*/ 0 h 309"/>
                    <a:gd name="T23" fmla="*/ 51 w 51"/>
                    <a:gd name="T24" fmla="*/ 309 h 30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1" h="309">
                      <a:moveTo>
                        <a:pt x="0" y="0"/>
                      </a:moveTo>
                      <a:lnTo>
                        <a:pt x="0" y="309"/>
                      </a:lnTo>
                      <a:lnTo>
                        <a:pt x="21" y="303"/>
                      </a:lnTo>
                      <a:lnTo>
                        <a:pt x="51" y="231"/>
                      </a:lnTo>
                      <a:lnTo>
                        <a:pt x="48" y="24"/>
                      </a:lnTo>
                      <a:lnTo>
                        <a:pt x="2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216" name="AutoShape 680"/>
              <p:cNvSpPr>
                <a:spLocks noChangeArrowheads="1"/>
              </p:cNvSpPr>
              <p:nvPr/>
            </p:nvSpPr>
            <p:spPr bwMode="auto">
              <a:xfrm>
                <a:off x="864" y="4380"/>
                <a:ext cx="205" cy="454"/>
              </a:xfrm>
              <a:prstGeom prst="can">
                <a:avLst>
                  <a:gd name="adj" fmla="val 55366"/>
                </a:avLst>
              </a:prstGeom>
              <a:solidFill>
                <a:srgbClr val="00CCFF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17" name="Group 681"/>
              <p:cNvGrpSpPr>
                <a:grpSpLocks/>
              </p:cNvGrpSpPr>
              <p:nvPr/>
            </p:nvGrpSpPr>
            <p:grpSpPr bwMode="auto">
              <a:xfrm>
                <a:off x="720" y="4524"/>
                <a:ext cx="270" cy="539"/>
                <a:chOff x="864" y="4272"/>
                <a:chExt cx="270" cy="539"/>
              </a:xfrm>
            </p:grpSpPr>
            <p:sp>
              <p:nvSpPr>
                <p:cNvPr id="3218" name="Line 682"/>
                <p:cNvSpPr>
                  <a:spLocks noChangeShapeType="1"/>
                </p:cNvSpPr>
                <p:nvPr/>
              </p:nvSpPr>
              <p:spPr bwMode="auto">
                <a:xfrm>
                  <a:off x="887" y="4579"/>
                  <a:ext cx="0" cy="23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19" name="Line 683"/>
                <p:cNvSpPr>
                  <a:spLocks noChangeShapeType="1"/>
                </p:cNvSpPr>
                <p:nvPr/>
              </p:nvSpPr>
              <p:spPr bwMode="auto">
                <a:xfrm>
                  <a:off x="1004" y="4546"/>
                  <a:ext cx="0" cy="23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20" name="Freeform 684"/>
                <p:cNvSpPr>
                  <a:spLocks/>
                </p:cNvSpPr>
                <p:nvPr/>
              </p:nvSpPr>
              <p:spPr bwMode="auto">
                <a:xfrm>
                  <a:off x="864" y="4302"/>
                  <a:ext cx="150" cy="343"/>
                </a:xfrm>
                <a:custGeom>
                  <a:avLst/>
                  <a:gdLst>
                    <a:gd name="T0" fmla="*/ 2 w 192"/>
                    <a:gd name="T1" fmla="*/ 2 h 424"/>
                    <a:gd name="T2" fmla="*/ 2 w 192"/>
                    <a:gd name="T3" fmla="*/ 0 h 424"/>
                    <a:gd name="T4" fmla="*/ 2 w 192"/>
                    <a:gd name="T5" fmla="*/ 2 h 424"/>
                    <a:gd name="T6" fmla="*/ 2 w 192"/>
                    <a:gd name="T7" fmla="*/ 2 h 424"/>
                    <a:gd name="T8" fmla="*/ 2 w 192"/>
                    <a:gd name="T9" fmla="*/ 2 h 424"/>
                    <a:gd name="T10" fmla="*/ 2 w 192"/>
                    <a:gd name="T11" fmla="*/ 2 h 424"/>
                    <a:gd name="T12" fmla="*/ 2 w 192"/>
                    <a:gd name="T13" fmla="*/ 2 h 424"/>
                    <a:gd name="T14" fmla="*/ 2 w 192"/>
                    <a:gd name="T15" fmla="*/ 2 h 424"/>
                    <a:gd name="T16" fmla="*/ 0 w 192"/>
                    <a:gd name="T17" fmla="*/ 2 h 424"/>
                    <a:gd name="T18" fmla="*/ 0 w 192"/>
                    <a:gd name="T19" fmla="*/ 2 h 424"/>
                    <a:gd name="T20" fmla="*/ 2 w 192"/>
                    <a:gd name="T21" fmla="*/ 2 h 424"/>
                    <a:gd name="T22" fmla="*/ 2 w 192"/>
                    <a:gd name="T23" fmla="*/ 2 h 424"/>
                    <a:gd name="T24" fmla="*/ 2 w 192"/>
                    <a:gd name="T25" fmla="*/ 2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1" name="Freeform 685"/>
                <p:cNvSpPr>
                  <a:spLocks/>
                </p:cNvSpPr>
                <p:nvPr/>
              </p:nvSpPr>
              <p:spPr bwMode="auto">
                <a:xfrm>
                  <a:off x="973" y="4272"/>
                  <a:ext cx="161" cy="342"/>
                </a:xfrm>
                <a:custGeom>
                  <a:avLst/>
                  <a:gdLst>
                    <a:gd name="T0" fmla="*/ 3 w 192"/>
                    <a:gd name="T1" fmla="*/ 2 h 424"/>
                    <a:gd name="T2" fmla="*/ 3 w 192"/>
                    <a:gd name="T3" fmla="*/ 0 h 424"/>
                    <a:gd name="T4" fmla="*/ 3 w 192"/>
                    <a:gd name="T5" fmla="*/ 2 h 424"/>
                    <a:gd name="T6" fmla="*/ 3 w 192"/>
                    <a:gd name="T7" fmla="*/ 2 h 424"/>
                    <a:gd name="T8" fmla="*/ 3 w 192"/>
                    <a:gd name="T9" fmla="*/ 2 h 424"/>
                    <a:gd name="T10" fmla="*/ 3 w 192"/>
                    <a:gd name="T11" fmla="*/ 2 h 424"/>
                    <a:gd name="T12" fmla="*/ 3 w 192"/>
                    <a:gd name="T13" fmla="*/ 2 h 424"/>
                    <a:gd name="T14" fmla="*/ 3 w 192"/>
                    <a:gd name="T15" fmla="*/ 2 h 424"/>
                    <a:gd name="T16" fmla="*/ 0 w 192"/>
                    <a:gd name="T17" fmla="*/ 2 h 424"/>
                    <a:gd name="T18" fmla="*/ 0 w 192"/>
                    <a:gd name="T19" fmla="*/ 2 h 424"/>
                    <a:gd name="T20" fmla="*/ 3 w 192"/>
                    <a:gd name="T21" fmla="*/ 2 h 424"/>
                    <a:gd name="T22" fmla="*/ 3 w 192"/>
                    <a:gd name="T23" fmla="*/ 2 h 424"/>
                    <a:gd name="T24" fmla="*/ 3 w 192"/>
                    <a:gd name="T25" fmla="*/ 2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006" name="Freeform 1005"/>
            <p:cNvSpPr/>
            <p:nvPr/>
          </p:nvSpPr>
          <p:spPr>
            <a:xfrm>
              <a:off x="4194175" y="8655050"/>
              <a:ext cx="182563" cy="198438"/>
            </a:xfrm>
            <a:custGeom>
              <a:avLst/>
              <a:gdLst>
                <a:gd name="connsiteX0" fmla="*/ 35719 w 182723"/>
                <a:gd name="connsiteY0" fmla="*/ 186331 h 198708"/>
                <a:gd name="connsiteX1" fmla="*/ 28575 w 182723"/>
                <a:gd name="connsiteY1" fmla="*/ 174425 h 198708"/>
                <a:gd name="connsiteX2" fmla="*/ 30956 w 182723"/>
                <a:gd name="connsiteY2" fmla="*/ 150612 h 198708"/>
                <a:gd name="connsiteX3" fmla="*/ 28575 w 182723"/>
                <a:gd name="connsiteY3" fmla="*/ 133943 h 198708"/>
                <a:gd name="connsiteX4" fmla="*/ 21431 w 182723"/>
                <a:gd name="connsiteY4" fmla="*/ 107750 h 198708"/>
                <a:gd name="connsiteX5" fmla="*/ 14287 w 182723"/>
                <a:gd name="connsiteY5" fmla="*/ 102987 h 198708"/>
                <a:gd name="connsiteX6" fmla="*/ 9525 w 182723"/>
                <a:gd name="connsiteY6" fmla="*/ 95843 h 198708"/>
                <a:gd name="connsiteX7" fmla="*/ 4762 w 182723"/>
                <a:gd name="connsiteY7" fmla="*/ 72031 h 198708"/>
                <a:gd name="connsiteX8" fmla="*/ 0 w 182723"/>
                <a:gd name="connsiteY8" fmla="*/ 64887 h 198708"/>
                <a:gd name="connsiteX9" fmla="*/ 11906 w 182723"/>
                <a:gd name="connsiteY9" fmla="*/ 57743 h 198708"/>
                <a:gd name="connsiteX10" fmla="*/ 16669 w 182723"/>
                <a:gd name="connsiteY10" fmla="*/ 72031 h 198708"/>
                <a:gd name="connsiteX11" fmla="*/ 26194 w 182723"/>
                <a:gd name="connsiteY11" fmla="*/ 86318 h 198708"/>
                <a:gd name="connsiteX12" fmla="*/ 26194 w 182723"/>
                <a:gd name="connsiteY12" fmla="*/ 86318 h 198708"/>
                <a:gd name="connsiteX13" fmla="*/ 33337 w 182723"/>
                <a:gd name="connsiteY13" fmla="*/ 93462 h 198708"/>
                <a:gd name="connsiteX14" fmla="*/ 47625 w 182723"/>
                <a:gd name="connsiteY14" fmla="*/ 98225 h 198708"/>
                <a:gd name="connsiteX15" fmla="*/ 50006 w 182723"/>
                <a:gd name="connsiteY15" fmla="*/ 91081 h 198708"/>
                <a:gd name="connsiteX16" fmla="*/ 45244 w 182723"/>
                <a:gd name="connsiteY16" fmla="*/ 55362 h 198708"/>
                <a:gd name="connsiteX17" fmla="*/ 42862 w 182723"/>
                <a:gd name="connsiteY17" fmla="*/ 24406 h 198708"/>
                <a:gd name="connsiteX18" fmla="*/ 45244 w 182723"/>
                <a:gd name="connsiteY18" fmla="*/ 10118 h 198708"/>
                <a:gd name="connsiteX19" fmla="*/ 52387 w 182723"/>
                <a:gd name="connsiteY19" fmla="*/ 12500 h 198708"/>
                <a:gd name="connsiteX20" fmla="*/ 57150 w 182723"/>
                <a:gd name="connsiteY20" fmla="*/ 26787 h 198708"/>
                <a:gd name="connsiteX21" fmla="*/ 61912 w 182723"/>
                <a:gd name="connsiteY21" fmla="*/ 91081 h 198708"/>
                <a:gd name="connsiteX22" fmla="*/ 66675 w 182723"/>
                <a:gd name="connsiteY22" fmla="*/ 83937 h 198708"/>
                <a:gd name="connsiteX23" fmla="*/ 71437 w 182723"/>
                <a:gd name="connsiteY23" fmla="*/ 69650 h 198708"/>
                <a:gd name="connsiteX24" fmla="*/ 73819 w 182723"/>
                <a:gd name="connsiteY24" fmla="*/ 52981 h 198708"/>
                <a:gd name="connsiteX25" fmla="*/ 76200 w 182723"/>
                <a:gd name="connsiteY25" fmla="*/ 24406 h 198708"/>
                <a:gd name="connsiteX26" fmla="*/ 83344 w 182723"/>
                <a:gd name="connsiteY26" fmla="*/ 5356 h 198708"/>
                <a:gd name="connsiteX27" fmla="*/ 90487 w 182723"/>
                <a:gd name="connsiteY27" fmla="*/ 2975 h 198708"/>
                <a:gd name="connsiteX28" fmla="*/ 90487 w 182723"/>
                <a:gd name="connsiteY28" fmla="*/ 48218 h 198708"/>
                <a:gd name="connsiteX29" fmla="*/ 92869 w 182723"/>
                <a:gd name="connsiteY29" fmla="*/ 79175 h 198708"/>
                <a:gd name="connsiteX30" fmla="*/ 100012 w 182723"/>
                <a:gd name="connsiteY30" fmla="*/ 76793 h 198708"/>
                <a:gd name="connsiteX31" fmla="*/ 104775 w 182723"/>
                <a:gd name="connsiteY31" fmla="*/ 69650 h 198708"/>
                <a:gd name="connsiteX32" fmla="*/ 109537 w 182723"/>
                <a:gd name="connsiteY32" fmla="*/ 55362 h 198708"/>
                <a:gd name="connsiteX33" fmla="*/ 114300 w 182723"/>
                <a:gd name="connsiteY33" fmla="*/ 41075 h 198708"/>
                <a:gd name="connsiteX34" fmla="*/ 116681 w 182723"/>
                <a:gd name="connsiteY34" fmla="*/ 33931 h 198708"/>
                <a:gd name="connsiteX35" fmla="*/ 121444 w 182723"/>
                <a:gd name="connsiteY35" fmla="*/ 26787 h 198708"/>
                <a:gd name="connsiteX36" fmla="*/ 135731 w 182723"/>
                <a:gd name="connsiteY36" fmla="*/ 22025 h 198708"/>
                <a:gd name="connsiteX37" fmla="*/ 135731 w 182723"/>
                <a:gd name="connsiteY37" fmla="*/ 45837 h 198708"/>
                <a:gd name="connsiteX38" fmla="*/ 128587 w 182723"/>
                <a:gd name="connsiteY38" fmla="*/ 72031 h 198708"/>
                <a:gd name="connsiteX39" fmla="*/ 123825 w 182723"/>
                <a:gd name="connsiteY39" fmla="*/ 79175 h 198708"/>
                <a:gd name="connsiteX40" fmla="*/ 116681 w 182723"/>
                <a:gd name="connsiteY40" fmla="*/ 93462 h 198708"/>
                <a:gd name="connsiteX41" fmla="*/ 111919 w 182723"/>
                <a:gd name="connsiteY41" fmla="*/ 114893 h 198708"/>
                <a:gd name="connsiteX42" fmla="*/ 114300 w 182723"/>
                <a:gd name="connsiteY42" fmla="*/ 129181 h 198708"/>
                <a:gd name="connsiteX43" fmla="*/ 128587 w 182723"/>
                <a:gd name="connsiteY43" fmla="*/ 133943 h 198708"/>
                <a:gd name="connsiteX44" fmla="*/ 147637 w 182723"/>
                <a:gd name="connsiteY44" fmla="*/ 131562 h 198708"/>
                <a:gd name="connsiteX45" fmla="*/ 150019 w 182723"/>
                <a:gd name="connsiteY45" fmla="*/ 124418 h 198708"/>
                <a:gd name="connsiteX46" fmla="*/ 164306 w 182723"/>
                <a:gd name="connsiteY46" fmla="*/ 119656 h 198708"/>
                <a:gd name="connsiteX47" fmla="*/ 171450 w 182723"/>
                <a:gd name="connsiteY47" fmla="*/ 117275 h 198708"/>
                <a:gd name="connsiteX48" fmla="*/ 178594 w 182723"/>
                <a:gd name="connsiteY48" fmla="*/ 119656 h 198708"/>
                <a:gd name="connsiteX49" fmla="*/ 169069 w 182723"/>
                <a:gd name="connsiteY49" fmla="*/ 136325 h 198708"/>
                <a:gd name="connsiteX50" fmla="*/ 164306 w 182723"/>
                <a:gd name="connsiteY50" fmla="*/ 143468 h 198708"/>
                <a:gd name="connsiteX51" fmla="*/ 150019 w 182723"/>
                <a:gd name="connsiteY51" fmla="*/ 152993 h 198708"/>
                <a:gd name="connsiteX52" fmla="*/ 133350 w 182723"/>
                <a:gd name="connsiteY52" fmla="*/ 172043 h 198708"/>
                <a:gd name="connsiteX53" fmla="*/ 116681 w 182723"/>
                <a:gd name="connsiteY53" fmla="*/ 188712 h 198708"/>
                <a:gd name="connsiteX54" fmla="*/ 109537 w 182723"/>
                <a:gd name="connsiteY54" fmla="*/ 193475 h 198708"/>
                <a:gd name="connsiteX55" fmla="*/ 40481 w 182723"/>
                <a:gd name="connsiteY55" fmla="*/ 193475 h 198708"/>
                <a:gd name="connsiteX56" fmla="*/ 38100 w 182723"/>
                <a:gd name="connsiteY56" fmla="*/ 186331 h 198708"/>
                <a:gd name="connsiteX57" fmla="*/ 30956 w 182723"/>
                <a:gd name="connsiteY57" fmla="*/ 183950 h 198708"/>
                <a:gd name="connsiteX58" fmla="*/ 28575 w 182723"/>
                <a:gd name="connsiteY58" fmla="*/ 172043 h 198708"/>
                <a:gd name="connsiteX59" fmla="*/ 21431 w 182723"/>
                <a:gd name="connsiteY59" fmla="*/ 167281 h 198708"/>
                <a:gd name="connsiteX60" fmla="*/ 35719 w 182723"/>
                <a:gd name="connsiteY60" fmla="*/ 186331 h 198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82723" h="198708">
                  <a:moveTo>
                    <a:pt x="35719" y="186331"/>
                  </a:moveTo>
                  <a:cubicBezTo>
                    <a:pt x="36910" y="187522"/>
                    <a:pt x="29187" y="179013"/>
                    <a:pt x="28575" y="174425"/>
                  </a:cubicBezTo>
                  <a:cubicBezTo>
                    <a:pt x="27521" y="166518"/>
                    <a:pt x="30956" y="158589"/>
                    <a:pt x="30956" y="150612"/>
                  </a:cubicBezTo>
                  <a:cubicBezTo>
                    <a:pt x="30956" y="144999"/>
                    <a:pt x="29317" y="139507"/>
                    <a:pt x="28575" y="133943"/>
                  </a:cubicBezTo>
                  <a:cubicBezTo>
                    <a:pt x="27058" y="122562"/>
                    <a:pt x="29199" y="115518"/>
                    <a:pt x="21431" y="107750"/>
                  </a:cubicBezTo>
                  <a:cubicBezTo>
                    <a:pt x="19407" y="105726"/>
                    <a:pt x="16668" y="104575"/>
                    <a:pt x="14287" y="102987"/>
                  </a:cubicBezTo>
                  <a:cubicBezTo>
                    <a:pt x="12700" y="100606"/>
                    <a:pt x="10430" y="98558"/>
                    <a:pt x="9525" y="95843"/>
                  </a:cubicBezTo>
                  <a:cubicBezTo>
                    <a:pt x="6565" y="86962"/>
                    <a:pt x="8343" y="80387"/>
                    <a:pt x="4762" y="72031"/>
                  </a:cubicBezTo>
                  <a:cubicBezTo>
                    <a:pt x="3635" y="69401"/>
                    <a:pt x="1587" y="67268"/>
                    <a:pt x="0" y="64887"/>
                  </a:cubicBezTo>
                  <a:cubicBezTo>
                    <a:pt x="922" y="61200"/>
                    <a:pt x="1459" y="45555"/>
                    <a:pt x="11906" y="57743"/>
                  </a:cubicBezTo>
                  <a:cubicBezTo>
                    <a:pt x="15173" y="61555"/>
                    <a:pt x="13884" y="67854"/>
                    <a:pt x="16669" y="72031"/>
                  </a:cubicBezTo>
                  <a:lnTo>
                    <a:pt x="26194" y="86318"/>
                  </a:lnTo>
                  <a:lnTo>
                    <a:pt x="26194" y="86318"/>
                  </a:lnTo>
                  <a:cubicBezTo>
                    <a:pt x="28575" y="88699"/>
                    <a:pt x="30393" y="91827"/>
                    <a:pt x="33337" y="93462"/>
                  </a:cubicBezTo>
                  <a:cubicBezTo>
                    <a:pt x="37725" y="95900"/>
                    <a:pt x="47625" y="98225"/>
                    <a:pt x="47625" y="98225"/>
                  </a:cubicBezTo>
                  <a:cubicBezTo>
                    <a:pt x="48419" y="95844"/>
                    <a:pt x="50006" y="93591"/>
                    <a:pt x="50006" y="91081"/>
                  </a:cubicBezTo>
                  <a:cubicBezTo>
                    <a:pt x="50006" y="67774"/>
                    <a:pt x="49967" y="69533"/>
                    <a:pt x="45244" y="55362"/>
                  </a:cubicBezTo>
                  <a:cubicBezTo>
                    <a:pt x="44450" y="45043"/>
                    <a:pt x="42862" y="34755"/>
                    <a:pt x="42862" y="24406"/>
                  </a:cubicBezTo>
                  <a:cubicBezTo>
                    <a:pt x="42862" y="19578"/>
                    <a:pt x="42228" y="13888"/>
                    <a:pt x="45244" y="10118"/>
                  </a:cubicBezTo>
                  <a:cubicBezTo>
                    <a:pt x="46812" y="8158"/>
                    <a:pt x="50006" y="11706"/>
                    <a:pt x="52387" y="12500"/>
                  </a:cubicBezTo>
                  <a:cubicBezTo>
                    <a:pt x="53975" y="17262"/>
                    <a:pt x="56911" y="21773"/>
                    <a:pt x="57150" y="26787"/>
                  </a:cubicBezTo>
                  <a:cubicBezTo>
                    <a:pt x="59761" y="81616"/>
                    <a:pt x="56788" y="60332"/>
                    <a:pt x="61912" y="91081"/>
                  </a:cubicBezTo>
                  <a:cubicBezTo>
                    <a:pt x="63500" y="88700"/>
                    <a:pt x="65513" y="86552"/>
                    <a:pt x="66675" y="83937"/>
                  </a:cubicBezTo>
                  <a:cubicBezTo>
                    <a:pt x="68714" y="79350"/>
                    <a:pt x="71437" y="69650"/>
                    <a:pt x="71437" y="69650"/>
                  </a:cubicBezTo>
                  <a:cubicBezTo>
                    <a:pt x="72231" y="64094"/>
                    <a:pt x="73231" y="58563"/>
                    <a:pt x="73819" y="52981"/>
                  </a:cubicBezTo>
                  <a:cubicBezTo>
                    <a:pt x="74820" y="43476"/>
                    <a:pt x="75083" y="33899"/>
                    <a:pt x="76200" y="24406"/>
                  </a:cubicBezTo>
                  <a:cubicBezTo>
                    <a:pt x="76904" y="18420"/>
                    <a:pt x="77919" y="9696"/>
                    <a:pt x="83344" y="5356"/>
                  </a:cubicBezTo>
                  <a:cubicBezTo>
                    <a:pt x="85304" y="3788"/>
                    <a:pt x="88106" y="3769"/>
                    <a:pt x="90487" y="2975"/>
                  </a:cubicBezTo>
                  <a:cubicBezTo>
                    <a:pt x="97395" y="23691"/>
                    <a:pt x="90487" y="0"/>
                    <a:pt x="90487" y="48218"/>
                  </a:cubicBezTo>
                  <a:cubicBezTo>
                    <a:pt x="90487" y="58568"/>
                    <a:pt x="92075" y="68856"/>
                    <a:pt x="92869" y="79175"/>
                  </a:cubicBezTo>
                  <a:cubicBezTo>
                    <a:pt x="95250" y="78381"/>
                    <a:pt x="98052" y="78361"/>
                    <a:pt x="100012" y="76793"/>
                  </a:cubicBezTo>
                  <a:cubicBezTo>
                    <a:pt x="102247" y="75005"/>
                    <a:pt x="103613" y="72265"/>
                    <a:pt x="104775" y="69650"/>
                  </a:cubicBezTo>
                  <a:cubicBezTo>
                    <a:pt x="106814" y="65062"/>
                    <a:pt x="107949" y="60125"/>
                    <a:pt x="109537" y="55362"/>
                  </a:cubicBezTo>
                  <a:lnTo>
                    <a:pt x="114300" y="41075"/>
                  </a:lnTo>
                  <a:cubicBezTo>
                    <a:pt x="115094" y="38694"/>
                    <a:pt x="115289" y="36019"/>
                    <a:pt x="116681" y="33931"/>
                  </a:cubicBezTo>
                  <a:cubicBezTo>
                    <a:pt x="118269" y="31550"/>
                    <a:pt x="119017" y="28304"/>
                    <a:pt x="121444" y="26787"/>
                  </a:cubicBezTo>
                  <a:cubicBezTo>
                    <a:pt x="125701" y="24126"/>
                    <a:pt x="135731" y="22025"/>
                    <a:pt x="135731" y="22025"/>
                  </a:cubicBezTo>
                  <a:cubicBezTo>
                    <a:pt x="139751" y="34085"/>
                    <a:pt x="138771" y="27596"/>
                    <a:pt x="135731" y="45837"/>
                  </a:cubicBezTo>
                  <a:cubicBezTo>
                    <a:pt x="134737" y="51803"/>
                    <a:pt x="131689" y="67378"/>
                    <a:pt x="128587" y="72031"/>
                  </a:cubicBezTo>
                  <a:cubicBezTo>
                    <a:pt x="127000" y="74412"/>
                    <a:pt x="125105" y="76615"/>
                    <a:pt x="123825" y="79175"/>
                  </a:cubicBezTo>
                  <a:cubicBezTo>
                    <a:pt x="113971" y="98884"/>
                    <a:pt x="130326" y="72996"/>
                    <a:pt x="116681" y="93462"/>
                  </a:cubicBezTo>
                  <a:cubicBezTo>
                    <a:pt x="115763" y="97135"/>
                    <a:pt x="111919" y="111870"/>
                    <a:pt x="111919" y="114893"/>
                  </a:cubicBezTo>
                  <a:cubicBezTo>
                    <a:pt x="111919" y="119721"/>
                    <a:pt x="111121" y="125547"/>
                    <a:pt x="114300" y="129181"/>
                  </a:cubicBezTo>
                  <a:cubicBezTo>
                    <a:pt x="117606" y="132959"/>
                    <a:pt x="128587" y="133943"/>
                    <a:pt x="128587" y="133943"/>
                  </a:cubicBezTo>
                  <a:cubicBezTo>
                    <a:pt x="134937" y="133149"/>
                    <a:pt x="141789" y="134161"/>
                    <a:pt x="147637" y="131562"/>
                  </a:cubicBezTo>
                  <a:cubicBezTo>
                    <a:pt x="149931" y="130543"/>
                    <a:pt x="147976" y="125877"/>
                    <a:pt x="150019" y="124418"/>
                  </a:cubicBezTo>
                  <a:cubicBezTo>
                    <a:pt x="154104" y="121500"/>
                    <a:pt x="159544" y="121243"/>
                    <a:pt x="164306" y="119656"/>
                  </a:cubicBezTo>
                  <a:lnTo>
                    <a:pt x="171450" y="117275"/>
                  </a:lnTo>
                  <a:cubicBezTo>
                    <a:pt x="173831" y="118069"/>
                    <a:pt x="177904" y="117242"/>
                    <a:pt x="178594" y="119656"/>
                  </a:cubicBezTo>
                  <a:cubicBezTo>
                    <a:pt x="182723" y="134110"/>
                    <a:pt x="177193" y="133616"/>
                    <a:pt x="169069" y="136325"/>
                  </a:cubicBezTo>
                  <a:cubicBezTo>
                    <a:pt x="167481" y="138706"/>
                    <a:pt x="166460" y="141584"/>
                    <a:pt x="164306" y="143468"/>
                  </a:cubicBezTo>
                  <a:cubicBezTo>
                    <a:pt x="159998" y="147237"/>
                    <a:pt x="150019" y="152993"/>
                    <a:pt x="150019" y="152993"/>
                  </a:cubicBezTo>
                  <a:cubicBezTo>
                    <a:pt x="138907" y="169662"/>
                    <a:pt x="145257" y="164106"/>
                    <a:pt x="133350" y="172043"/>
                  </a:cubicBezTo>
                  <a:cubicBezTo>
                    <a:pt x="122433" y="188420"/>
                    <a:pt x="129255" y="184521"/>
                    <a:pt x="116681" y="188712"/>
                  </a:cubicBezTo>
                  <a:cubicBezTo>
                    <a:pt x="114300" y="190300"/>
                    <a:pt x="112298" y="192722"/>
                    <a:pt x="109537" y="193475"/>
                  </a:cubicBezTo>
                  <a:cubicBezTo>
                    <a:pt x="90351" y="198708"/>
                    <a:pt x="54053" y="194121"/>
                    <a:pt x="40481" y="193475"/>
                  </a:cubicBezTo>
                  <a:cubicBezTo>
                    <a:pt x="39687" y="191094"/>
                    <a:pt x="39875" y="188106"/>
                    <a:pt x="38100" y="186331"/>
                  </a:cubicBezTo>
                  <a:cubicBezTo>
                    <a:pt x="36325" y="184556"/>
                    <a:pt x="32348" y="186039"/>
                    <a:pt x="30956" y="183950"/>
                  </a:cubicBezTo>
                  <a:cubicBezTo>
                    <a:pt x="28711" y="180582"/>
                    <a:pt x="30583" y="175557"/>
                    <a:pt x="28575" y="172043"/>
                  </a:cubicBezTo>
                  <a:cubicBezTo>
                    <a:pt x="27155" y="169558"/>
                    <a:pt x="23991" y="168561"/>
                    <a:pt x="21431" y="167281"/>
                  </a:cubicBezTo>
                  <a:cubicBezTo>
                    <a:pt x="19186" y="166159"/>
                    <a:pt x="34528" y="185140"/>
                    <a:pt x="35719" y="18633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3207" name="Group 983"/>
          <p:cNvGrpSpPr>
            <a:grpSpLocks/>
          </p:cNvGrpSpPr>
          <p:nvPr/>
        </p:nvGrpSpPr>
        <p:grpSpPr bwMode="auto">
          <a:xfrm>
            <a:off x="4430713" y="6796088"/>
            <a:ext cx="123825" cy="434975"/>
            <a:chOff x="4128190" y="5555741"/>
            <a:chExt cx="123825" cy="434975"/>
          </a:xfrm>
        </p:grpSpPr>
        <p:sp>
          <p:nvSpPr>
            <p:cNvPr id="3208" name="Oval 745"/>
            <p:cNvSpPr>
              <a:spLocks noChangeArrowheads="1"/>
            </p:cNvSpPr>
            <p:nvPr/>
          </p:nvSpPr>
          <p:spPr bwMode="auto">
            <a:xfrm>
              <a:off x="4159512" y="5555741"/>
              <a:ext cx="58737" cy="58737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209" name="Oval 746"/>
            <p:cNvSpPr>
              <a:spLocks noChangeArrowheads="1"/>
            </p:cNvSpPr>
            <p:nvPr/>
          </p:nvSpPr>
          <p:spPr bwMode="auto">
            <a:xfrm>
              <a:off x="4128190" y="5644640"/>
              <a:ext cx="123825" cy="120650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210" name="Freeform 747"/>
            <p:cNvSpPr>
              <a:spLocks/>
            </p:cNvSpPr>
            <p:nvPr/>
          </p:nvSpPr>
          <p:spPr bwMode="auto">
            <a:xfrm>
              <a:off x="4145652" y="5744653"/>
              <a:ext cx="87313" cy="246063"/>
            </a:xfrm>
            <a:custGeom>
              <a:avLst/>
              <a:gdLst>
                <a:gd name="T0" fmla="*/ 0 w 148"/>
                <a:gd name="T1" fmla="*/ 0 h 426"/>
                <a:gd name="T2" fmla="*/ 0 w 148"/>
                <a:gd name="T3" fmla="*/ 0 h 426"/>
                <a:gd name="T4" fmla="*/ 0 w 148"/>
                <a:gd name="T5" fmla="*/ 192508503 h 426"/>
                <a:gd name="T6" fmla="*/ 0 w 148"/>
                <a:gd name="T7" fmla="*/ 192508503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11" name="Rectangle 748"/>
            <p:cNvSpPr>
              <a:spLocks noChangeArrowheads="1"/>
            </p:cNvSpPr>
            <p:nvPr/>
          </p:nvSpPr>
          <p:spPr bwMode="auto">
            <a:xfrm>
              <a:off x="4157924" y="5594529"/>
              <a:ext cx="60325" cy="63500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5257800" y="3733800"/>
            <a:ext cx="1651000" cy="2095500"/>
            <a:chOff x="870" y="1576"/>
            <a:chExt cx="1272" cy="1615"/>
          </a:xfrm>
        </p:grpSpPr>
        <p:sp>
          <p:nvSpPr>
            <p:cNvPr id="4408" name="Freeform 3"/>
            <p:cNvSpPr>
              <a:spLocks/>
            </p:cNvSpPr>
            <p:nvPr/>
          </p:nvSpPr>
          <p:spPr bwMode="auto">
            <a:xfrm>
              <a:off x="2076" y="1576"/>
              <a:ext cx="64" cy="1608"/>
            </a:xfrm>
            <a:custGeom>
              <a:avLst/>
              <a:gdLst>
                <a:gd name="T0" fmla="*/ 64 w 64"/>
                <a:gd name="T1" fmla="*/ 696 h 1608"/>
                <a:gd name="T2" fmla="*/ 64 w 64"/>
                <a:gd name="T3" fmla="*/ 1608 h 1608"/>
                <a:gd name="T4" fmla="*/ 4 w 64"/>
                <a:gd name="T5" fmla="*/ 1004 h 1608"/>
                <a:gd name="T6" fmla="*/ 0 w 64"/>
                <a:gd name="T7" fmla="*/ 0 h 1608"/>
                <a:gd name="T8" fmla="*/ 64 w 64"/>
                <a:gd name="T9" fmla="*/ 696 h 16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608"/>
                <a:gd name="T17" fmla="*/ 64 w 64"/>
                <a:gd name="T18" fmla="*/ 1608 h 16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608">
                  <a:moveTo>
                    <a:pt x="64" y="696"/>
                  </a:moveTo>
                  <a:lnTo>
                    <a:pt x="64" y="1608"/>
                  </a:lnTo>
                  <a:lnTo>
                    <a:pt x="4" y="1004"/>
                  </a:lnTo>
                  <a:lnTo>
                    <a:pt x="0" y="0"/>
                  </a:lnTo>
                  <a:lnTo>
                    <a:pt x="64" y="696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9" name="Freeform 4"/>
            <p:cNvSpPr>
              <a:spLocks/>
            </p:cNvSpPr>
            <p:nvPr/>
          </p:nvSpPr>
          <p:spPr bwMode="auto">
            <a:xfrm>
              <a:off x="870" y="1608"/>
              <a:ext cx="69" cy="1583"/>
            </a:xfrm>
            <a:custGeom>
              <a:avLst/>
              <a:gdLst>
                <a:gd name="T0" fmla="*/ 0 w 69"/>
                <a:gd name="T1" fmla="*/ 663 h 1583"/>
                <a:gd name="T2" fmla="*/ 3 w 69"/>
                <a:gd name="T3" fmla="*/ 1583 h 1583"/>
                <a:gd name="T4" fmla="*/ 3 w 69"/>
                <a:gd name="T5" fmla="*/ 1574 h 1583"/>
                <a:gd name="T6" fmla="*/ 69 w 69"/>
                <a:gd name="T7" fmla="*/ 896 h 1583"/>
                <a:gd name="T8" fmla="*/ 65 w 69"/>
                <a:gd name="T9" fmla="*/ 0 h 1583"/>
                <a:gd name="T10" fmla="*/ 0 w 69"/>
                <a:gd name="T11" fmla="*/ 663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1583"/>
                <a:gd name="T20" fmla="*/ 69 w 69"/>
                <a:gd name="T21" fmla="*/ 1583 h 15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1583">
                  <a:moveTo>
                    <a:pt x="0" y="663"/>
                  </a:moveTo>
                  <a:lnTo>
                    <a:pt x="3" y="1583"/>
                  </a:lnTo>
                  <a:lnTo>
                    <a:pt x="3" y="1574"/>
                  </a:lnTo>
                  <a:lnTo>
                    <a:pt x="69" y="896"/>
                  </a:lnTo>
                  <a:lnTo>
                    <a:pt x="65" y="0"/>
                  </a:lnTo>
                  <a:lnTo>
                    <a:pt x="0" y="663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10" name="Freeform 5"/>
            <p:cNvSpPr>
              <a:spLocks/>
            </p:cNvSpPr>
            <p:nvPr/>
          </p:nvSpPr>
          <p:spPr bwMode="auto">
            <a:xfrm>
              <a:off x="873" y="2739"/>
              <a:ext cx="1269" cy="447"/>
            </a:xfrm>
            <a:custGeom>
              <a:avLst/>
              <a:gdLst>
                <a:gd name="T0" fmla="*/ 0 w 1287"/>
                <a:gd name="T1" fmla="*/ 0 h 447"/>
                <a:gd name="T2" fmla="*/ 905 w 1287"/>
                <a:gd name="T3" fmla="*/ 0 h 447"/>
                <a:gd name="T4" fmla="*/ 905 w 1287"/>
                <a:gd name="T5" fmla="*/ 447 h 447"/>
                <a:gd name="T6" fmla="*/ 0 w 1287"/>
                <a:gd name="T7" fmla="*/ 447 h 447"/>
                <a:gd name="T8" fmla="*/ 0 w 1287"/>
                <a:gd name="T9" fmla="*/ 0 h 4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7"/>
                <a:gd name="T16" fmla="*/ 0 h 447"/>
                <a:gd name="T17" fmla="*/ 1287 w 1287"/>
                <a:gd name="T18" fmla="*/ 447 h 4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7" h="447">
                  <a:moveTo>
                    <a:pt x="0" y="0"/>
                  </a:moveTo>
                  <a:lnTo>
                    <a:pt x="1287" y="0"/>
                  </a:lnTo>
                  <a:lnTo>
                    <a:pt x="1287" y="447"/>
                  </a:lnTo>
                  <a:lnTo>
                    <a:pt x="0" y="4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9" name="Freeform 6"/>
          <p:cNvSpPr>
            <a:spLocks/>
          </p:cNvSpPr>
          <p:nvPr/>
        </p:nvSpPr>
        <p:spPr bwMode="auto">
          <a:xfrm>
            <a:off x="1828800" y="2971800"/>
            <a:ext cx="914400" cy="457200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Freeform 7"/>
          <p:cNvSpPr>
            <a:spLocks/>
          </p:cNvSpPr>
          <p:nvPr/>
        </p:nvSpPr>
        <p:spPr bwMode="auto">
          <a:xfrm>
            <a:off x="2444750" y="1390650"/>
            <a:ext cx="95250" cy="1333500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1" name="Group 8"/>
          <p:cNvGrpSpPr>
            <a:grpSpLocks/>
          </p:cNvGrpSpPr>
          <p:nvPr/>
        </p:nvGrpSpPr>
        <p:grpSpPr bwMode="auto">
          <a:xfrm>
            <a:off x="457200" y="1600200"/>
            <a:ext cx="2944813" cy="1212850"/>
            <a:chOff x="576" y="4464"/>
            <a:chExt cx="2160" cy="864"/>
          </a:xfrm>
        </p:grpSpPr>
        <p:sp>
          <p:nvSpPr>
            <p:cNvPr id="4399" name="Rectangle 9"/>
            <p:cNvSpPr>
              <a:spLocks noChangeArrowheads="1"/>
            </p:cNvSpPr>
            <p:nvPr/>
          </p:nvSpPr>
          <p:spPr bwMode="auto">
            <a:xfrm>
              <a:off x="576" y="4464"/>
              <a:ext cx="43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00" name="Rectangle 10"/>
            <p:cNvSpPr>
              <a:spLocks noChangeArrowheads="1"/>
            </p:cNvSpPr>
            <p:nvPr/>
          </p:nvSpPr>
          <p:spPr bwMode="auto">
            <a:xfrm>
              <a:off x="1104" y="4464"/>
              <a:ext cx="67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01" name="Rectangle 11"/>
            <p:cNvSpPr>
              <a:spLocks noChangeArrowheads="1"/>
            </p:cNvSpPr>
            <p:nvPr/>
          </p:nvSpPr>
          <p:spPr bwMode="auto">
            <a:xfrm>
              <a:off x="1872" y="4464"/>
              <a:ext cx="864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02" name="Rectangle 12"/>
            <p:cNvSpPr>
              <a:spLocks noChangeArrowheads="1"/>
            </p:cNvSpPr>
            <p:nvPr/>
          </p:nvSpPr>
          <p:spPr bwMode="auto">
            <a:xfrm>
              <a:off x="1008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03" name="Rectangle 13"/>
            <p:cNvSpPr>
              <a:spLocks noChangeArrowheads="1"/>
            </p:cNvSpPr>
            <p:nvPr/>
          </p:nvSpPr>
          <p:spPr bwMode="auto">
            <a:xfrm>
              <a:off x="1776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04" name="Rectangle 14"/>
            <p:cNvSpPr>
              <a:spLocks noChangeArrowheads="1"/>
            </p:cNvSpPr>
            <p:nvPr/>
          </p:nvSpPr>
          <p:spPr bwMode="auto">
            <a:xfrm>
              <a:off x="1008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05" name="Rectangle 15"/>
            <p:cNvSpPr>
              <a:spLocks noChangeArrowheads="1"/>
            </p:cNvSpPr>
            <p:nvPr/>
          </p:nvSpPr>
          <p:spPr bwMode="auto">
            <a:xfrm>
              <a:off x="1776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06" name="Rectangle 16"/>
            <p:cNvSpPr>
              <a:spLocks noChangeArrowheads="1"/>
            </p:cNvSpPr>
            <p:nvPr/>
          </p:nvSpPr>
          <p:spPr bwMode="auto">
            <a:xfrm>
              <a:off x="1008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07" name="Rectangle 17"/>
            <p:cNvSpPr>
              <a:spLocks noChangeArrowheads="1"/>
            </p:cNvSpPr>
            <p:nvPr/>
          </p:nvSpPr>
          <p:spPr bwMode="auto">
            <a:xfrm>
              <a:off x="1776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4102" name="Rectangle 18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3" name="Rectangle 19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4" name="Freeform 20"/>
          <p:cNvSpPr>
            <a:spLocks/>
          </p:cNvSpPr>
          <p:nvPr/>
        </p:nvSpPr>
        <p:spPr bwMode="auto">
          <a:xfrm>
            <a:off x="609600" y="3200400"/>
            <a:ext cx="341313" cy="1185863"/>
          </a:xfrm>
          <a:custGeom>
            <a:avLst/>
            <a:gdLst>
              <a:gd name="T0" fmla="*/ 0 w 240"/>
              <a:gd name="T1" fmla="*/ 2147483647 h 1008"/>
              <a:gd name="T2" fmla="*/ 0 w 240"/>
              <a:gd name="T3" fmla="*/ 0 h 1008"/>
              <a:gd name="T4" fmla="*/ 2147483647 w 240"/>
              <a:gd name="T5" fmla="*/ 2147483647 h 1008"/>
              <a:gd name="T6" fmla="*/ 2147483647 w 240"/>
              <a:gd name="T7" fmla="*/ 2147483647 h 1008"/>
              <a:gd name="T8" fmla="*/ 0 w 240"/>
              <a:gd name="T9" fmla="*/ 2147483647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5" name="Group 21"/>
          <p:cNvGrpSpPr>
            <a:grpSpLocks/>
          </p:cNvGrpSpPr>
          <p:nvPr/>
        </p:nvGrpSpPr>
        <p:grpSpPr bwMode="auto">
          <a:xfrm>
            <a:off x="685800" y="228600"/>
            <a:ext cx="2157413" cy="1077913"/>
            <a:chOff x="1342" y="3555"/>
            <a:chExt cx="1359" cy="679"/>
          </a:xfrm>
        </p:grpSpPr>
        <p:sp>
          <p:nvSpPr>
            <p:cNvPr id="4396" name="Rectangle 22"/>
            <p:cNvSpPr>
              <a:spLocks noChangeArrowheads="1"/>
            </p:cNvSpPr>
            <p:nvPr/>
          </p:nvSpPr>
          <p:spPr bwMode="auto">
            <a:xfrm>
              <a:off x="1342" y="3555"/>
              <a:ext cx="1359" cy="67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7" name="Rectangle 23"/>
            <p:cNvSpPr>
              <a:spLocks noChangeArrowheads="1"/>
            </p:cNvSpPr>
            <p:nvPr/>
          </p:nvSpPr>
          <p:spPr bwMode="auto">
            <a:xfrm>
              <a:off x="1616" y="3669"/>
              <a:ext cx="237" cy="31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8" name="Rectangle 24"/>
            <p:cNvSpPr>
              <a:spLocks noChangeArrowheads="1"/>
            </p:cNvSpPr>
            <p:nvPr/>
          </p:nvSpPr>
          <p:spPr bwMode="auto">
            <a:xfrm>
              <a:off x="2140" y="3895"/>
              <a:ext cx="389" cy="255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6" name="Group 25"/>
          <p:cNvGrpSpPr>
            <a:grpSpLocks/>
          </p:cNvGrpSpPr>
          <p:nvPr/>
        </p:nvGrpSpPr>
        <p:grpSpPr bwMode="auto">
          <a:xfrm>
            <a:off x="5486400" y="2286000"/>
            <a:ext cx="325438" cy="1360488"/>
            <a:chOff x="192" y="4800"/>
            <a:chExt cx="205" cy="857"/>
          </a:xfrm>
        </p:grpSpPr>
        <p:sp>
          <p:nvSpPr>
            <p:cNvPr id="4394" name="Freeform 26"/>
            <p:cNvSpPr>
              <a:spLocks/>
            </p:cNvSpPr>
            <p:nvPr/>
          </p:nvSpPr>
          <p:spPr bwMode="auto">
            <a:xfrm>
              <a:off x="192" y="4800"/>
              <a:ext cx="205" cy="857"/>
            </a:xfrm>
            <a:custGeom>
              <a:avLst/>
              <a:gdLst>
                <a:gd name="T0" fmla="*/ 991 w 192"/>
                <a:gd name="T1" fmla="*/ 2780 h 816"/>
                <a:gd name="T2" fmla="*/ 0 w 192"/>
                <a:gd name="T3" fmla="*/ 2450 h 816"/>
                <a:gd name="T4" fmla="*/ 0 w 192"/>
                <a:gd name="T5" fmla="*/ 0 h 816"/>
                <a:gd name="T6" fmla="*/ 991 w 192"/>
                <a:gd name="T7" fmla="*/ 164 h 816"/>
                <a:gd name="T8" fmla="*/ 991 w 192"/>
                <a:gd name="T9" fmla="*/ 278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816"/>
                <a:gd name="T17" fmla="*/ 192 w 192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816">
                  <a:moveTo>
                    <a:pt x="192" y="816"/>
                  </a:moveTo>
                  <a:lnTo>
                    <a:pt x="0" y="720"/>
                  </a:lnTo>
                  <a:lnTo>
                    <a:pt x="0" y="0"/>
                  </a:lnTo>
                  <a:lnTo>
                    <a:pt x="192" y="48"/>
                  </a:lnTo>
                  <a:lnTo>
                    <a:pt x="192" y="81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5" name="Freeform 27"/>
            <p:cNvSpPr>
              <a:spLocks/>
            </p:cNvSpPr>
            <p:nvPr/>
          </p:nvSpPr>
          <p:spPr bwMode="auto">
            <a:xfrm>
              <a:off x="243" y="4901"/>
              <a:ext cx="103" cy="236"/>
            </a:xfrm>
            <a:custGeom>
              <a:avLst/>
              <a:gdLst>
                <a:gd name="T0" fmla="*/ 3 w 120"/>
                <a:gd name="T1" fmla="*/ 109 h 225"/>
                <a:gd name="T2" fmla="*/ 0 w 120"/>
                <a:gd name="T3" fmla="*/ 0 h 225"/>
                <a:gd name="T4" fmla="*/ 0 w 120"/>
                <a:gd name="T5" fmla="*/ 572 h 225"/>
                <a:gd name="T6" fmla="*/ 3 w 120"/>
                <a:gd name="T7" fmla="*/ 747 h 225"/>
                <a:gd name="T8" fmla="*/ 3 w 120"/>
                <a:gd name="T9" fmla="*/ 109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225"/>
                <a:gd name="T17" fmla="*/ 120 w 120"/>
                <a:gd name="T18" fmla="*/ 225 h 2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225">
                  <a:moveTo>
                    <a:pt x="120" y="33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120" y="225"/>
                  </a:lnTo>
                  <a:lnTo>
                    <a:pt x="120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7" name="AutoShape 28"/>
          <p:cNvSpPr>
            <a:spLocks noChangeArrowheads="1"/>
          </p:cNvSpPr>
          <p:nvPr/>
        </p:nvSpPr>
        <p:spPr bwMode="auto">
          <a:xfrm>
            <a:off x="4724400" y="5334000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4108" name="Group 29"/>
          <p:cNvGrpSpPr>
            <a:grpSpLocks/>
          </p:cNvGrpSpPr>
          <p:nvPr/>
        </p:nvGrpSpPr>
        <p:grpSpPr bwMode="auto">
          <a:xfrm>
            <a:off x="5181600" y="8991600"/>
            <a:ext cx="838200" cy="457200"/>
            <a:chOff x="2784" y="5280"/>
            <a:chExt cx="528" cy="288"/>
          </a:xfrm>
        </p:grpSpPr>
        <p:sp>
          <p:nvSpPr>
            <p:cNvPr id="4391" name="Freeform 30"/>
            <p:cNvSpPr>
              <a:spLocks/>
            </p:cNvSpPr>
            <p:nvPr/>
          </p:nvSpPr>
          <p:spPr bwMode="auto">
            <a:xfrm>
              <a:off x="3168" y="5280"/>
              <a:ext cx="144" cy="288"/>
            </a:xfrm>
            <a:custGeom>
              <a:avLst/>
              <a:gdLst>
                <a:gd name="T0" fmla="*/ 48 w 144"/>
                <a:gd name="T1" fmla="*/ 0 h 288"/>
                <a:gd name="T2" fmla="*/ 144 w 144"/>
                <a:gd name="T3" fmla="*/ 288 h 288"/>
                <a:gd name="T4" fmla="*/ 96 w 144"/>
                <a:gd name="T5" fmla="*/ 288 h 288"/>
                <a:gd name="T6" fmla="*/ 0 w 144"/>
                <a:gd name="T7" fmla="*/ 18 h 288"/>
                <a:gd name="T8" fmla="*/ 48 w 14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288"/>
                <a:gd name="T17" fmla="*/ 144 w 14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288">
                  <a:moveTo>
                    <a:pt x="48" y="0"/>
                  </a:moveTo>
                  <a:lnTo>
                    <a:pt x="144" y="288"/>
                  </a:lnTo>
                  <a:lnTo>
                    <a:pt x="96" y="288"/>
                  </a:lnTo>
                  <a:lnTo>
                    <a:pt x="0" y="1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92" name="Freeform 31"/>
            <p:cNvSpPr>
              <a:spLocks/>
            </p:cNvSpPr>
            <p:nvPr/>
          </p:nvSpPr>
          <p:spPr bwMode="auto">
            <a:xfrm>
              <a:off x="2784" y="5280"/>
              <a:ext cx="132" cy="288"/>
            </a:xfrm>
            <a:custGeom>
              <a:avLst/>
              <a:gdLst>
                <a:gd name="T0" fmla="*/ 96 w 132"/>
                <a:gd name="T1" fmla="*/ 0 h 288"/>
                <a:gd name="T2" fmla="*/ 0 w 132"/>
                <a:gd name="T3" fmla="*/ 288 h 288"/>
                <a:gd name="T4" fmla="*/ 48 w 132"/>
                <a:gd name="T5" fmla="*/ 288 h 288"/>
                <a:gd name="T6" fmla="*/ 132 w 132"/>
                <a:gd name="T7" fmla="*/ 18 h 288"/>
                <a:gd name="T8" fmla="*/ 96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93" name="Rectangle 32"/>
            <p:cNvSpPr>
              <a:spLocks noChangeArrowheads="1"/>
            </p:cNvSpPr>
            <p:nvPr/>
          </p:nvSpPr>
          <p:spPr bwMode="auto">
            <a:xfrm>
              <a:off x="2832" y="5280"/>
              <a:ext cx="432" cy="4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9" name="Group 33"/>
          <p:cNvGrpSpPr>
            <a:grpSpLocks/>
          </p:cNvGrpSpPr>
          <p:nvPr/>
        </p:nvGrpSpPr>
        <p:grpSpPr bwMode="auto">
          <a:xfrm>
            <a:off x="4724400" y="4724400"/>
            <a:ext cx="2357438" cy="320675"/>
            <a:chOff x="288" y="2976"/>
            <a:chExt cx="1392" cy="192"/>
          </a:xfrm>
        </p:grpSpPr>
        <p:sp>
          <p:nvSpPr>
            <p:cNvPr id="4375" name="Line 34"/>
            <p:cNvSpPr>
              <a:spLocks noChangeShapeType="1"/>
            </p:cNvSpPr>
            <p:nvPr/>
          </p:nvSpPr>
          <p:spPr bwMode="auto">
            <a:xfrm>
              <a:off x="288" y="297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6" name="Line 35"/>
            <p:cNvSpPr>
              <a:spLocks noChangeShapeType="1"/>
            </p:cNvSpPr>
            <p:nvPr/>
          </p:nvSpPr>
          <p:spPr bwMode="auto">
            <a:xfrm>
              <a:off x="288" y="316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7" name="Line 36"/>
            <p:cNvSpPr>
              <a:spLocks noChangeShapeType="1"/>
            </p:cNvSpPr>
            <p:nvPr/>
          </p:nvSpPr>
          <p:spPr bwMode="auto">
            <a:xfrm flipV="1">
              <a:off x="33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8" name="Line 37"/>
            <p:cNvSpPr>
              <a:spLocks noChangeShapeType="1"/>
            </p:cNvSpPr>
            <p:nvPr/>
          </p:nvSpPr>
          <p:spPr bwMode="auto">
            <a:xfrm flipV="1">
              <a:off x="43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9" name="Line 38"/>
            <p:cNvSpPr>
              <a:spLocks noChangeShapeType="1"/>
            </p:cNvSpPr>
            <p:nvPr/>
          </p:nvSpPr>
          <p:spPr bwMode="auto">
            <a:xfrm flipV="1">
              <a:off x="52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0" name="Line 39"/>
            <p:cNvSpPr>
              <a:spLocks noChangeShapeType="1"/>
            </p:cNvSpPr>
            <p:nvPr/>
          </p:nvSpPr>
          <p:spPr bwMode="auto">
            <a:xfrm flipV="1">
              <a:off x="62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1" name="Line 40"/>
            <p:cNvSpPr>
              <a:spLocks noChangeShapeType="1"/>
            </p:cNvSpPr>
            <p:nvPr/>
          </p:nvSpPr>
          <p:spPr bwMode="auto">
            <a:xfrm flipV="1">
              <a:off x="72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2" name="Line 41"/>
            <p:cNvSpPr>
              <a:spLocks noChangeShapeType="1"/>
            </p:cNvSpPr>
            <p:nvPr/>
          </p:nvSpPr>
          <p:spPr bwMode="auto">
            <a:xfrm flipV="1">
              <a:off x="81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3" name="Line 42"/>
            <p:cNvSpPr>
              <a:spLocks noChangeShapeType="1"/>
            </p:cNvSpPr>
            <p:nvPr/>
          </p:nvSpPr>
          <p:spPr bwMode="auto">
            <a:xfrm flipV="1">
              <a:off x="91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4" name="Line 43"/>
            <p:cNvSpPr>
              <a:spLocks noChangeShapeType="1"/>
            </p:cNvSpPr>
            <p:nvPr/>
          </p:nvSpPr>
          <p:spPr bwMode="auto">
            <a:xfrm flipV="1">
              <a:off x="100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5" name="Line 44"/>
            <p:cNvSpPr>
              <a:spLocks noChangeShapeType="1"/>
            </p:cNvSpPr>
            <p:nvPr/>
          </p:nvSpPr>
          <p:spPr bwMode="auto">
            <a:xfrm flipV="1">
              <a:off x="110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6" name="Line 45"/>
            <p:cNvSpPr>
              <a:spLocks noChangeShapeType="1"/>
            </p:cNvSpPr>
            <p:nvPr/>
          </p:nvSpPr>
          <p:spPr bwMode="auto">
            <a:xfrm flipV="1">
              <a:off x="120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7" name="Line 46"/>
            <p:cNvSpPr>
              <a:spLocks noChangeShapeType="1"/>
            </p:cNvSpPr>
            <p:nvPr/>
          </p:nvSpPr>
          <p:spPr bwMode="auto">
            <a:xfrm flipV="1">
              <a:off x="129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8" name="Line 47"/>
            <p:cNvSpPr>
              <a:spLocks noChangeShapeType="1"/>
            </p:cNvSpPr>
            <p:nvPr/>
          </p:nvSpPr>
          <p:spPr bwMode="auto">
            <a:xfrm flipV="1">
              <a:off x="139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9" name="Line 48"/>
            <p:cNvSpPr>
              <a:spLocks noChangeShapeType="1"/>
            </p:cNvSpPr>
            <p:nvPr/>
          </p:nvSpPr>
          <p:spPr bwMode="auto">
            <a:xfrm flipV="1">
              <a:off x="148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90" name="Line 49"/>
            <p:cNvSpPr>
              <a:spLocks noChangeShapeType="1"/>
            </p:cNvSpPr>
            <p:nvPr/>
          </p:nvSpPr>
          <p:spPr bwMode="auto">
            <a:xfrm flipV="1">
              <a:off x="158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10" name="Group 50"/>
          <p:cNvGrpSpPr>
            <a:grpSpLocks/>
          </p:cNvGrpSpPr>
          <p:nvPr/>
        </p:nvGrpSpPr>
        <p:grpSpPr bwMode="auto">
          <a:xfrm>
            <a:off x="6096000" y="1828800"/>
            <a:ext cx="244475" cy="1814513"/>
            <a:chOff x="240" y="3600"/>
            <a:chExt cx="154" cy="1143"/>
          </a:xfrm>
        </p:grpSpPr>
        <p:sp>
          <p:nvSpPr>
            <p:cNvPr id="4373" name="Freeform 51"/>
            <p:cNvSpPr>
              <a:spLocks/>
            </p:cNvSpPr>
            <p:nvPr/>
          </p:nvSpPr>
          <p:spPr bwMode="auto">
            <a:xfrm>
              <a:off x="240" y="3600"/>
              <a:ext cx="154" cy="1143"/>
            </a:xfrm>
            <a:custGeom>
              <a:avLst/>
              <a:gdLst>
                <a:gd name="T0" fmla="*/ 0 w 432"/>
                <a:gd name="T1" fmla="*/ 2 h 1488"/>
                <a:gd name="T2" fmla="*/ 0 w 432"/>
                <a:gd name="T3" fmla="*/ 2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2 h 1488"/>
                <a:gd name="T10" fmla="*/ 0 w 432"/>
                <a:gd name="T11" fmla="*/ 2 h 1488"/>
                <a:gd name="T12" fmla="*/ 0 w 432"/>
                <a:gd name="T13" fmla="*/ 2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74" name="Freeform 52"/>
            <p:cNvSpPr>
              <a:spLocks/>
            </p:cNvSpPr>
            <p:nvPr/>
          </p:nvSpPr>
          <p:spPr bwMode="auto">
            <a:xfrm flipH="1">
              <a:off x="281" y="3943"/>
              <a:ext cx="32" cy="320"/>
            </a:xfrm>
            <a:custGeom>
              <a:avLst/>
              <a:gdLst>
                <a:gd name="T0" fmla="*/ 32 w 32"/>
                <a:gd name="T1" fmla="*/ 64 h 320"/>
                <a:gd name="T2" fmla="*/ 0 w 32"/>
                <a:gd name="T3" fmla="*/ 0 h 320"/>
                <a:gd name="T4" fmla="*/ 0 w 32"/>
                <a:gd name="T5" fmla="*/ 264 h 320"/>
                <a:gd name="T6" fmla="*/ 32 w 32"/>
                <a:gd name="T7" fmla="*/ 320 h 320"/>
                <a:gd name="T8" fmla="*/ 32 w 32"/>
                <a:gd name="T9" fmla="*/ 64 h 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20"/>
                <a:gd name="T17" fmla="*/ 32 w 32"/>
                <a:gd name="T18" fmla="*/ 320 h 3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20">
                  <a:moveTo>
                    <a:pt x="32" y="64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32" y="320"/>
                  </a:lnTo>
                  <a:lnTo>
                    <a:pt x="32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11" name="Freeform 53"/>
          <p:cNvSpPr>
            <a:spLocks/>
          </p:cNvSpPr>
          <p:nvPr/>
        </p:nvSpPr>
        <p:spPr bwMode="auto">
          <a:xfrm>
            <a:off x="4800600" y="2362200"/>
            <a:ext cx="381000" cy="1549400"/>
          </a:xfrm>
          <a:custGeom>
            <a:avLst/>
            <a:gdLst>
              <a:gd name="T0" fmla="*/ 0 w 288"/>
              <a:gd name="T1" fmla="*/ 2147483647 h 976"/>
              <a:gd name="T2" fmla="*/ 2147483647 w 288"/>
              <a:gd name="T3" fmla="*/ 0 h 976"/>
              <a:gd name="T4" fmla="*/ 2147483647 w 288"/>
              <a:gd name="T5" fmla="*/ 2147483647 h 976"/>
              <a:gd name="T6" fmla="*/ 0 w 288"/>
              <a:gd name="T7" fmla="*/ 2147483647 h 976"/>
              <a:gd name="T8" fmla="*/ 0 w 288"/>
              <a:gd name="T9" fmla="*/ 2147483647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112" name="Picture 54" descr="C:\Documents and Settings\All Users\My Download Files\Car_-_Overhead_Vie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575550"/>
            <a:ext cx="655638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3" name="Freeform 55"/>
          <p:cNvSpPr>
            <a:spLocks/>
          </p:cNvSpPr>
          <p:nvPr/>
        </p:nvSpPr>
        <p:spPr bwMode="auto">
          <a:xfrm>
            <a:off x="1905000" y="3657600"/>
            <a:ext cx="381000" cy="1333500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Freeform 56"/>
          <p:cNvSpPr>
            <a:spLocks/>
          </p:cNvSpPr>
          <p:nvPr/>
        </p:nvSpPr>
        <p:spPr bwMode="auto">
          <a:xfrm>
            <a:off x="1676400" y="3352800"/>
            <a:ext cx="95250" cy="990600"/>
          </a:xfrm>
          <a:custGeom>
            <a:avLst/>
            <a:gdLst>
              <a:gd name="T0" fmla="*/ 2147483647 w 60"/>
              <a:gd name="T1" fmla="*/ 2147483647 h 624"/>
              <a:gd name="T2" fmla="*/ 2147483647 w 60"/>
              <a:gd name="T3" fmla="*/ 2147483647 h 624"/>
              <a:gd name="T4" fmla="*/ 0 w 60"/>
              <a:gd name="T5" fmla="*/ 0 h 624"/>
              <a:gd name="T6" fmla="*/ 0 w 60"/>
              <a:gd name="T7" fmla="*/ 2147483647 h 624"/>
              <a:gd name="T8" fmla="*/ 2147483647 w 60"/>
              <a:gd name="T9" fmla="*/ 2147483647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5" name="Group 57"/>
          <p:cNvGrpSpPr>
            <a:grpSpLocks/>
          </p:cNvGrpSpPr>
          <p:nvPr/>
        </p:nvGrpSpPr>
        <p:grpSpPr bwMode="auto">
          <a:xfrm>
            <a:off x="1371600" y="4419600"/>
            <a:ext cx="555625" cy="1111250"/>
            <a:chOff x="1584" y="4080"/>
            <a:chExt cx="350" cy="700"/>
          </a:xfrm>
        </p:grpSpPr>
        <p:grpSp>
          <p:nvGrpSpPr>
            <p:cNvPr id="4354" name="Group 5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367" name="Freeform 5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68" name="Freeform 6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369" name="Group 6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370" name="Freeform 6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71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72" name="Line 6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355" name="Group 6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362" name="Line 6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63" name="Line 6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64" name="Freeform 6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65" name="Line 6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66" name="Line 7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56" name="Group 7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357" name="Freeform 7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8" name="Line 7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9" name="Line 7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60" name="Line 7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61" name="Freeform 7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1 w 102"/>
                  <a:gd name="T3" fmla="*/ 0 h 117"/>
                  <a:gd name="T4" fmla="*/ 11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16" name="Group 77"/>
          <p:cNvGrpSpPr>
            <a:grpSpLocks/>
          </p:cNvGrpSpPr>
          <p:nvPr/>
        </p:nvGrpSpPr>
        <p:grpSpPr bwMode="auto">
          <a:xfrm flipH="1">
            <a:off x="3200400" y="4419600"/>
            <a:ext cx="555625" cy="739775"/>
            <a:chOff x="2064" y="4272"/>
            <a:chExt cx="350" cy="466"/>
          </a:xfrm>
        </p:grpSpPr>
        <p:grpSp>
          <p:nvGrpSpPr>
            <p:cNvPr id="4342" name="Group 78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349" name="Line 79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0" name="Line 80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1" name="Freeform 81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2" name="Line 82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3" name="Line 83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43" name="Group 84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344" name="Freeform 85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5" name="Line 86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6" name="Line 87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7" name="Line 88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8" name="Freeform 89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1 w 102"/>
                  <a:gd name="T3" fmla="*/ 0 h 117"/>
                  <a:gd name="T4" fmla="*/ 11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117" name="Freeform 90"/>
          <p:cNvSpPr>
            <a:spLocks/>
          </p:cNvSpPr>
          <p:nvPr/>
        </p:nvSpPr>
        <p:spPr bwMode="auto">
          <a:xfrm>
            <a:off x="1143000" y="3124200"/>
            <a:ext cx="395288" cy="97155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8" name="Group 91"/>
          <p:cNvGrpSpPr>
            <a:grpSpLocks/>
          </p:cNvGrpSpPr>
          <p:nvPr/>
        </p:nvGrpSpPr>
        <p:grpSpPr bwMode="auto">
          <a:xfrm>
            <a:off x="3962400" y="2819400"/>
            <a:ext cx="520700" cy="1489075"/>
            <a:chOff x="2592" y="3166"/>
            <a:chExt cx="328" cy="938"/>
          </a:xfrm>
        </p:grpSpPr>
        <p:sp>
          <p:nvSpPr>
            <p:cNvPr id="4340" name="Freeform 92"/>
            <p:cNvSpPr>
              <a:spLocks/>
            </p:cNvSpPr>
            <p:nvPr/>
          </p:nvSpPr>
          <p:spPr bwMode="auto">
            <a:xfrm>
              <a:off x="2889" y="3166"/>
              <a:ext cx="31" cy="923"/>
            </a:xfrm>
            <a:custGeom>
              <a:avLst/>
              <a:gdLst>
                <a:gd name="T0" fmla="*/ 5 w 31"/>
                <a:gd name="T1" fmla="*/ 892 h 923"/>
                <a:gd name="T2" fmla="*/ 31 w 31"/>
                <a:gd name="T3" fmla="*/ 680 h 923"/>
                <a:gd name="T4" fmla="*/ 31 w 31"/>
                <a:gd name="T5" fmla="*/ 0 h 923"/>
                <a:gd name="T6" fmla="*/ 0 w 31"/>
                <a:gd name="T7" fmla="*/ 182 h 923"/>
                <a:gd name="T8" fmla="*/ 0 w 31"/>
                <a:gd name="T9" fmla="*/ 892 h 923"/>
                <a:gd name="T10" fmla="*/ 0 w 31"/>
                <a:gd name="T11" fmla="*/ 923 h 923"/>
                <a:gd name="T12" fmla="*/ 5 w 31"/>
                <a:gd name="T13" fmla="*/ 892 h 9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"/>
                <a:gd name="T22" fmla="*/ 0 h 923"/>
                <a:gd name="T23" fmla="*/ 31 w 31"/>
                <a:gd name="T24" fmla="*/ 923 h 9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" h="923">
                  <a:moveTo>
                    <a:pt x="5" y="892"/>
                  </a:moveTo>
                  <a:lnTo>
                    <a:pt x="31" y="680"/>
                  </a:lnTo>
                  <a:lnTo>
                    <a:pt x="31" y="0"/>
                  </a:lnTo>
                  <a:lnTo>
                    <a:pt x="0" y="182"/>
                  </a:lnTo>
                  <a:lnTo>
                    <a:pt x="0" y="892"/>
                  </a:lnTo>
                  <a:lnTo>
                    <a:pt x="0" y="923"/>
                  </a:lnTo>
                  <a:lnTo>
                    <a:pt x="5" y="892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41" name="Freeform 93"/>
            <p:cNvSpPr>
              <a:spLocks/>
            </p:cNvSpPr>
            <p:nvPr/>
          </p:nvSpPr>
          <p:spPr bwMode="auto">
            <a:xfrm>
              <a:off x="2592" y="3336"/>
              <a:ext cx="300" cy="768"/>
            </a:xfrm>
            <a:custGeom>
              <a:avLst/>
              <a:gdLst>
                <a:gd name="T0" fmla="*/ 1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1 w 528"/>
                <a:gd name="T7" fmla="*/ 0 h 288"/>
                <a:gd name="T8" fmla="*/ 1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19" name="Freeform 94"/>
          <p:cNvSpPr>
            <a:spLocks/>
          </p:cNvSpPr>
          <p:nvPr/>
        </p:nvSpPr>
        <p:spPr bwMode="auto">
          <a:xfrm>
            <a:off x="3429000" y="3048000"/>
            <a:ext cx="323850" cy="1016000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Freeform 95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1" name="Freeform 96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22" name="Group 97"/>
          <p:cNvGrpSpPr>
            <a:grpSpLocks/>
          </p:cNvGrpSpPr>
          <p:nvPr/>
        </p:nvGrpSpPr>
        <p:grpSpPr bwMode="auto">
          <a:xfrm>
            <a:off x="3733800" y="4953000"/>
            <a:ext cx="482600" cy="381000"/>
            <a:chOff x="4081" y="3840"/>
            <a:chExt cx="351" cy="313"/>
          </a:xfrm>
        </p:grpSpPr>
        <p:sp>
          <p:nvSpPr>
            <p:cNvPr id="4275" name="Freeform 98"/>
            <p:cNvSpPr>
              <a:spLocks noEditPoints="1"/>
            </p:cNvSpPr>
            <p:nvPr/>
          </p:nvSpPr>
          <p:spPr bwMode="auto">
            <a:xfrm>
              <a:off x="4081" y="3840"/>
              <a:ext cx="351" cy="313"/>
            </a:xfrm>
            <a:custGeom>
              <a:avLst/>
              <a:gdLst>
                <a:gd name="T0" fmla="*/ 0 w 2112"/>
                <a:gd name="T1" fmla="*/ 0 h 1878"/>
                <a:gd name="T2" fmla="*/ 0 w 2112"/>
                <a:gd name="T3" fmla="*/ 0 h 1878"/>
                <a:gd name="T4" fmla="*/ 0 w 2112"/>
                <a:gd name="T5" fmla="*/ 0 h 1878"/>
                <a:gd name="T6" fmla="*/ 0 w 2112"/>
                <a:gd name="T7" fmla="*/ 0 h 1878"/>
                <a:gd name="T8" fmla="*/ 0 w 2112"/>
                <a:gd name="T9" fmla="*/ 0 h 1878"/>
                <a:gd name="T10" fmla="*/ 0 w 2112"/>
                <a:gd name="T11" fmla="*/ 0 h 1878"/>
                <a:gd name="T12" fmla="*/ 0 w 2112"/>
                <a:gd name="T13" fmla="*/ 0 h 1878"/>
                <a:gd name="T14" fmla="*/ 0 w 2112"/>
                <a:gd name="T15" fmla="*/ 0 h 1878"/>
                <a:gd name="T16" fmla="*/ 0 w 2112"/>
                <a:gd name="T17" fmla="*/ 0 h 1878"/>
                <a:gd name="T18" fmla="*/ 0 w 2112"/>
                <a:gd name="T19" fmla="*/ 0 h 1878"/>
                <a:gd name="T20" fmla="*/ 0 w 2112"/>
                <a:gd name="T21" fmla="*/ 0 h 1878"/>
                <a:gd name="T22" fmla="*/ 0 w 2112"/>
                <a:gd name="T23" fmla="*/ 0 h 1878"/>
                <a:gd name="T24" fmla="*/ 0 w 2112"/>
                <a:gd name="T25" fmla="*/ 0 h 1878"/>
                <a:gd name="T26" fmla="*/ 0 w 2112"/>
                <a:gd name="T27" fmla="*/ 0 h 1878"/>
                <a:gd name="T28" fmla="*/ 0 w 2112"/>
                <a:gd name="T29" fmla="*/ 0 h 1878"/>
                <a:gd name="T30" fmla="*/ 0 w 2112"/>
                <a:gd name="T31" fmla="*/ 0 h 1878"/>
                <a:gd name="T32" fmla="*/ 0 w 2112"/>
                <a:gd name="T33" fmla="*/ 0 h 1878"/>
                <a:gd name="T34" fmla="*/ 0 w 2112"/>
                <a:gd name="T35" fmla="*/ 0 h 1878"/>
                <a:gd name="T36" fmla="*/ 0 w 2112"/>
                <a:gd name="T37" fmla="*/ 0 h 1878"/>
                <a:gd name="T38" fmla="*/ 0 w 2112"/>
                <a:gd name="T39" fmla="*/ 0 h 1878"/>
                <a:gd name="T40" fmla="*/ 0 w 2112"/>
                <a:gd name="T41" fmla="*/ 0 h 1878"/>
                <a:gd name="T42" fmla="*/ 0 w 2112"/>
                <a:gd name="T43" fmla="*/ 0 h 1878"/>
                <a:gd name="T44" fmla="*/ 0 w 2112"/>
                <a:gd name="T45" fmla="*/ 0 h 1878"/>
                <a:gd name="T46" fmla="*/ 0 w 2112"/>
                <a:gd name="T47" fmla="*/ 0 h 1878"/>
                <a:gd name="T48" fmla="*/ 0 w 2112"/>
                <a:gd name="T49" fmla="*/ 0 h 1878"/>
                <a:gd name="T50" fmla="*/ 0 w 2112"/>
                <a:gd name="T51" fmla="*/ 0 h 1878"/>
                <a:gd name="T52" fmla="*/ 0 w 2112"/>
                <a:gd name="T53" fmla="*/ 0 h 1878"/>
                <a:gd name="T54" fmla="*/ 0 w 2112"/>
                <a:gd name="T55" fmla="*/ 0 h 1878"/>
                <a:gd name="T56" fmla="*/ 0 w 2112"/>
                <a:gd name="T57" fmla="*/ 0 h 1878"/>
                <a:gd name="T58" fmla="*/ 0 w 2112"/>
                <a:gd name="T59" fmla="*/ 0 h 1878"/>
                <a:gd name="T60" fmla="*/ 0 w 2112"/>
                <a:gd name="T61" fmla="*/ 0 h 1878"/>
                <a:gd name="T62" fmla="*/ 0 w 2112"/>
                <a:gd name="T63" fmla="*/ 0 h 1878"/>
                <a:gd name="T64" fmla="*/ 0 w 2112"/>
                <a:gd name="T65" fmla="*/ 0 h 1878"/>
                <a:gd name="T66" fmla="*/ 0 w 2112"/>
                <a:gd name="T67" fmla="*/ 0 h 1878"/>
                <a:gd name="T68" fmla="*/ 0 w 2112"/>
                <a:gd name="T69" fmla="*/ 0 h 1878"/>
                <a:gd name="T70" fmla="*/ 0 w 2112"/>
                <a:gd name="T71" fmla="*/ 0 h 1878"/>
                <a:gd name="T72" fmla="*/ 0 w 2112"/>
                <a:gd name="T73" fmla="*/ 0 h 1878"/>
                <a:gd name="T74" fmla="*/ 0 w 2112"/>
                <a:gd name="T75" fmla="*/ 0 h 1878"/>
                <a:gd name="T76" fmla="*/ 0 w 2112"/>
                <a:gd name="T77" fmla="*/ 0 h 1878"/>
                <a:gd name="T78" fmla="*/ 0 w 2112"/>
                <a:gd name="T79" fmla="*/ 0 h 1878"/>
                <a:gd name="T80" fmla="*/ 0 w 2112"/>
                <a:gd name="T81" fmla="*/ 0 h 1878"/>
                <a:gd name="T82" fmla="*/ 0 w 2112"/>
                <a:gd name="T83" fmla="*/ 0 h 1878"/>
                <a:gd name="T84" fmla="*/ 0 w 2112"/>
                <a:gd name="T85" fmla="*/ 0 h 1878"/>
                <a:gd name="T86" fmla="*/ 0 w 2112"/>
                <a:gd name="T87" fmla="*/ 0 h 1878"/>
                <a:gd name="T88" fmla="*/ 0 w 2112"/>
                <a:gd name="T89" fmla="*/ 0 h 1878"/>
                <a:gd name="T90" fmla="*/ 0 w 2112"/>
                <a:gd name="T91" fmla="*/ 0 h 1878"/>
                <a:gd name="T92" fmla="*/ 0 w 2112"/>
                <a:gd name="T93" fmla="*/ 0 h 1878"/>
                <a:gd name="T94" fmla="*/ 0 w 2112"/>
                <a:gd name="T95" fmla="*/ 0 h 1878"/>
                <a:gd name="T96" fmla="*/ 0 w 2112"/>
                <a:gd name="T97" fmla="*/ 0 h 1878"/>
                <a:gd name="T98" fmla="*/ 0 w 2112"/>
                <a:gd name="T99" fmla="*/ 0 h 1878"/>
                <a:gd name="T100" fmla="*/ 0 w 2112"/>
                <a:gd name="T101" fmla="*/ 0 h 1878"/>
                <a:gd name="T102" fmla="*/ 0 w 2112"/>
                <a:gd name="T103" fmla="*/ 0 h 1878"/>
                <a:gd name="T104" fmla="*/ 0 w 2112"/>
                <a:gd name="T105" fmla="*/ 0 h 1878"/>
                <a:gd name="T106" fmla="*/ 0 w 2112"/>
                <a:gd name="T107" fmla="*/ 0 h 1878"/>
                <a:gd name="T108" fmla="*/ 0 w 2112"/>
                <a:gd name="T109" fmla="*/ 0 h 1878"/>
                <a:gd name="T110" fmla="*/ 0 w 2112"/>
                <a:gd name="T111" fmla="*/ 0 h 1878"/>
                <a:gd name="T112" fmla="*/ 0 w 2112"/>
                <a:gd name="T113" fmla="*/ 0 h 1878"/>
                <a:gd name="T114" fmla="*/ 0 w 2112"/>
                <a:gd name="T115" fmla="*/ 0 h 1878"/>
                <a:gd name="T116" fmla="*/ 0 w 2112"/>
                <a:gd name="T117" fmla="*/ 0 h 1878"/>
                <a:gd name="T118" fmla="*/ 0 w 2112"/>
                <a:gd name="T119" fmla="*/ 0 h 1878"/>
                <a:gd name="T120" fmla="*/ 0 w 2112"/>
                <a:gd name="T121" fmla="*/ 0 h 18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112"/>
                <a:gd name="T184" fmla="*/ 0 h 1878"/>
                <a:gd name="T185" fmla="*/ 2112 w 2112"/>
                <a:gd name="T186" fmla="*/ 1878 h 18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112" h="1878">
                  <a:moveTo>
                    <a:pt x="1238" y="5"/>
                  </a:moveTo>
                  <a:lnTo>
                    <a:pt x="1245" y="8"/>
                  </a:lnTo>
                  <a:lnTo>
                    <a:pt x="1250" y="10"/>
                  </a:lnTo>
                  <a:lnTo>
                    <a:pt x="1256" y="14"/>
                  </a:lnTo>
                  <a:lnTo>
                    <a:pt x="1261" y="17"/>
                  </a:lnTo>
                  <a:lnTo>
                    <a:pt x="1271" y="27"/>
                  </a:lnTo>
                  <a:lnTo>
                    <a:pt x="1280" y="39"/>
                  </a:lnTo>
                  <a:lnTo>
                    <a:pt x="1287" y="52"/>
                  </a:lnTo>
                  <a:lnTo>
                    <a:pt x="1293" y="66"/>
                  </a:lnTo>
                  <a:lnTo>
                    <a:pt x="1298" y="80"/>
                  </a:lnTo>
                  <a:lnTo>
                    <a:pt x="1302" y="95"/>
                  </a:lnTo>
                  <a:lnTo>
                    <a:pt x="1307" y="98"/>
                  </a:lnTo>
                  <a:lnTo>
                    <a:pt x="1311" y="99"/>
                  </a:lnTo>
                  <a:lnTo>
                    <a:pt x="1316" y="101"/>
                  </a:lnTo>
                  <a:lnTo>
                    <a:pt x="1320" y="99"/>
                  </a:lnTo>
                  <a:lnTo>
                    <a:pt x="1325" y="98"/>
                  </a:lnTo>
                  <a:lnTo>
                    <a:pt x="1330" y="98"/>
                  </a:lnTo>
                  <a:lnTo>
                    <a:pt x="1335" y="97"/>
                  </a:lnTo>
                  <a:lnTo>
                    <a:pt x="1341" y="96"/>
                  </a:lnTo>
                  <a:lnTo>
                    <a:pt x="1345" y="96"/>
                  </a:lnTo>
                  <a:lnTo>
                    <a:pt x="1350" y="96"/>
                  </a:lnTo>
                  <a:lnTo>
                    <a:pt x="1355" y="97"/>
                  </a:lnTo>
                  <a:lnTo>
                    <a:pt x="1361" y="97"/>
                  </a:lnTo>
                  <a:lnTo>
                    <a:pt x="1366" y="97"/>
                  </a:lnTo>
                  <a:lnTo>
                    <a:pt x="1371" y="96"/>
                  </a:lnTo>
                  <a:lnTo>
                    <a:pt x="1376" y="95"/>
                  </a:lnTo>
                  <a:lnTo>
                    <a:pt x="1381" y="91"/>
                  </a:lnTo>
                  <a:lnTo>
                    <a:pt x="1391" y="91"/>
                  </a:lnTo>
                  <a:lnTo>
                    <a:pt x="1401" y="91"/>
                  </a:lnTo>
                  <a:lnTo>
                    <a:pt x="1412" y="91"/>
                  </a:lnTo>
                  <a:lnTo>
                    <a:pt x="1422" y="91"/>
                  </a:lnTo>
                  <a:lnTo>
                    <a:pt x="1431" y="92"/>
                  </a:lnTo>
                  <a:lnTo>
                    <a:pt x="1442" y="92"/>
                  </a:lnTo>
                  <a:lnTo>
                    <a:pt x="1452" y="92"/>
                  </a:lnTo>
                  <a:lnTo>
                    <a:pt x="1462" y="92"/>
                  </a:lnTo>
                  <a:lnTo>
                    <a:pt x="1468" y="91"/>
                  </a:lnTo>
                  <a:lnTo>
                    <a:pt x="1473" y="90"/>
                  </a:lnTo>
                  <a:lnTo>
                    <a:pt x="1479" y="89"/>
                  </a:lnTo>
                  <a:lnTo>
                    <a:pt x="1484" y="87"/>
                  </a:lnTo>
                  <a:lnTo>
                    <a:pt x="1490" y="85"/>
                  </a:lnTo>
                  <a:lnTo>
                    <a:pt x="1494" y="83"/>
                  </a:lnTo>
                  <a:lnTo>
                    <a:pt x="1499" y="79"/>
                  </a:lnTo>
                  <a:lnTo>
                    <a:pt x="1503" y="74"/>
                  </a:lnTo>
                  <a:lnTo>
                    <a:pt x="1511" y="73"/>
                  </a:lnTo>
                  <a:lnTo>
                    <a:pt x="1519" y="71"/>
                  </a:lnTo>
                  <a:lnTo>
                    <a:pt x="1525" y="68"/>
                  </a:lnTo>
                  <a:lnTo>
                    <a:pt x="1533" y="67"/>
                  </a:lnTo>
                  <a:lnTo>
                    <a:pt x="1540" y="66"/>
                  </a:lnTo>
                  <a:lnTo>
                    <a:pt x="1546" y="66"/>
                  </a:lnTo>
                  <a:lnTo>
                    <a:pt x="1554" y="68"/>
                  </a:lnTo>
                  <a:lnTo>
                    <a:pt x="1562" y="72"/>
                  </a:lnTo>
                  <a:lnTo>
                    <a:pt x="1569" y="74"/>
                  </a:lnTo>
                  <a:lnTo>
                    <a:pt x="1577" y="77"/>
                  </a:lnTo>
                  <a:lnTo>
                    <a:pt x="1585" y="78"/>
                  </a:lnTo>
                  <a:lnTo>
                    <a:pt x="1594" y="80"/>
                  </a:lnTo>
                  <a:lnTo>
                    <a:pt x="1602" y="82"/>
                  </a:lnTo>
                  <a:lnTo>
                    <a:pt x="1609" y="82"/>
                  </a:lnTo>
                  <a:lnTo>
                    <a:pt x="1618" y="82"/>
                  </a:lnTo>
                  <a:lnTo>
                    <a:pt x="1627" y="79"/>
                  </a:lnTo>
                  <a:lnTo>
                    <a:pt x="1629" y="80"/>
                  </a:lnTo>
                  <a:lnTo>
                    <a:pt x="1632" y="82"/>
                  </a:lnTo>
                  <a:lnTo>
                    <a:pt x="1636" y="82"/>
                  </a:lnTo>
                  <a:lnTo>
                    <a:pt x="1640" y="83"/>
                  </a:lnTo>
                  <a:lnTo>
                    <a:pt x="1643" y="83"/>
                  </a:lnTo>
                  <a:lnTo>
                    <a:pt x="1647" y="84"/>
                  </a:lnTo>
                  <a:lnTo>
                    <a:pt x="1650" y="86"/>
                  </a:lnTo>
                  <a:lnTo>
                    <a:pt x="1653" y="89"/>
                  </a:lnTo>
                  <a:lnTo>
                    <a:pt x="1671" y="89"/>
                  </a:lnTo>
                  <a:lnTo>
                    <a:pt x="1687" y="89"/>
                  </a:lnTo>
                  <a:lnTo>
                    <a:pt x="1702" y="90"/>
                  </a:lnTo>
                  <a:lnTo>
                    <a:pt x="1717" y="91"/>
                  </a:lnTo>
                  <a:lnTo>
                    <a:pt x="1733" y="92"/>
                  </a:lnTo>
                  <a:lnTo>
                    <a:pt x="1748" y="93"/>
                  </a:lnTo>
                  <a:lnTo>
                    <a:pt x="1766" y="96"/>
                  </a:lnTo>
                  <a:lnTo>
                    <a:pt x="1784" y="96"/>
                  </a:lnTo>
                  <a:lnTo>
                    <a:pt x="1788" y="98"/>
                  </a:lnTo>
                  <a:lnTo>
                    <a:pt x="1794" y="99"/>
                  </a:lnTo>
                  <a:lnTo>
                    <a:pt x="1798" y="101"/>
                  </a:lnTo>
                  <a:lnTo>
                    <a:pt x="1802" y="102"/>
                  </a:lnTo>
                  <a:lnTo>
                    <a:pt x="1808" y="104"/>
                  </a:lnTo>
                  <a:lnTo>
                    <a:pt x="1812" y="105"/>
                  </a:lnTo>
                  <a:lnTo>
                    <a:pt x="1817" y="108"/>
                  </a:lnTo>
                  <a:lnTo>
                    <a:pt x="1821" y="111"/>
                  </a:lnTo>
                  <a:lnTo>
                    <a:pt x="1825" y="113"/>
                  </a:lnTo>
                  <a:lnTo>
                    <a:pt x="1827" y="114"/>
                  </a:lnTo>
                  <a:lnTo>
                    <a:pt x="1830" y="116"/>
                  </a:lnTo>
                  <a:lnTo>
                    <a:pt x="1832" y="119"/>
                  </a:lnTo>
                  <a:lnTo>
                    <a:pt x="1836" y="121"/>
                  </a:lnTo>
                  <a:lnTo>
                    <a:pt x="1839" y="122"/>
                  </a:lnTo>
                  <a:lnTo>
                    <a:pt x="1842" y="123"/>
                  </a:lnTo>
                  <a:lnTo>
                    <a:pt x="1847" y="123"/>
                  </a:lnTo>
                  <a:lnTo>
                    <a:pt x="1853" y="130"/>
                  </a:lnTo>
                  <a:lnTo>
                    <a:pt x="1861" y="136"/>
                  </a:lnTo>
                  <a:lnTo>
                    <a:pt x="1870" y="141"/>
                  </a:lnTo>
                  <a:lnTo>
                    <a:pt x="1878" y="146"/>
                  </a:lnTo>
                  <a:lnTo>
                    <a:pt x="1885" y="152"/>
                  </a:lnTo>
                  <a:lnTo>
                    <a:pt x="1894" y="157"/>
                  </a:lnTo>
                  <a:lnTo>
                    <a:pt x="1901" y="164"/>
                  </a:lnTo>
                  <a:lnTo>
                    <a:pt x="1907" y="171"/>
                  </a:lnTo>
                  <a:lnTo>
                    <a:pt x="1913" y="172"/>
                  </a:lnTo>
                  <a:lnTo>
                    <a:pt x="1918" y="175"/>
                  </a:lnTo>
                  <a:lnTo>
                    <a:pt x="1923" y="178"/>
                  </a:lnTo>
                  <a:lnTo>
                    <a:pt x="1927" y="181"/>
                  </a:lnTo>
                  <a:lnTo>
                    <a:pt x="1932" y="183"/>
                  </a:lnTo>
                  <a:lnTo>
                    <a:pt x="1937" y="187"/>
                  </a:lnTo>
                  <a:lnTo>
                    <a:pt x="1942" y="188"/>
                  </a:lnTo>
                  <a:lnTo>
                    <a:pt x="1948" y="190"/>
                  </a:lnTo>
                  <a:lnTo>
                    <a:pt x="1953" y="197"/>
                  </a:lnTo>
                  <a:lnTo>
                    <a:pt x="1958" y="203"/>
                  </a:lnTo>
                  <a:lnTo>
                    <a:pt x="1965" y="209"/>
                  </a:lnTo>
                  <a:lnTo>
                    <a:pt x="1971" y="214"/>
                  </a:lnTo>
                  <a:lnTo>
                    <a:pt x="1978" y="220"/>
                  </a:lnTo>
                  <a:lnTo>
                    <a:pt x="1985" y="225"/>
                  </a:lnTo>
                  <a:lnTo>
                    <a:pt x="1991" y="231"/>
                  </a:lnTo>
                  <a:lnTo>
                    <a:pt x="1997" y="238"/>
                  </a:lnTo>
                  <a:lnTo>
                    <a:pt x="2008" y="244"/>
                  </a:lnTo>
                  <a:lnTo>
                    <a:pt x="2017" y="252"/>
                  </a:lnTo>
                  <a:lnTo>
                    <a:pt x="2026" y="260"/>
                  </a:lnTo>
                  <a:lnTo>
                    <a:pt x="2033" y="270"/>
                  </a:lnTo>
                  <a:lnTo>
                    <a:pt x="2041" y="280"/>
                  </a:lnTo>
                  <a:lnTo>
                    <a:pt x="2048" y="290"/>
                  </a:lnTo>
                  <a:lnTo>
                    <a:pt x="2054" y="301"/>
                  </a:lnTo>
                  <a:lnTo>
                    <a:pt x="2061" y="312"/>
                  </a:lnTo>
                  <a:lnTo>
                    <a:pt x="2064" y="314"/>
                  </a:lnTo>
                  <a:lnTo>
                    <a:pt x="2068" y="318"/>
                  </a:lnTo>
                  <a:lnTo>
                    <a:pt x="2069" y="321"/>
                  </a:lnTo>
                  <a:lnTo>
                    <a:pt x="2070" y="326"/>
                  </a:lnTo>
                  <a:lnTo>
                    <a:pt x="2070" y="330"/>
                  </a:lnTo>
                  <a:lnTo>
                    <a:pt x="2071" y="334"/>
                  </a:lnTo>
                  <a:lnTo>
                    <a:pt x="2072" y="339"/>
                  </a:lnTo>
                  <a:lnTo>
                    <a:pt x="2075" y="343"/>
                  </a:lnTo>
                  <a:lnTo>
                    <a:pt x="2079" y="349"/>
                  </a:lnTo>
                  <a:lnTo>
                    <a:pt x="2082" y="356"/>
                  </a:lnTo>
                  <a:lnTo>
                    <a:pt x="2084" y="363"/>
                  </a:lnTo>
                  <a:lnTo>
                    <a:pt x="2086" y="370"/>
                  </a:lnTo>
                  <a:lnTo>
                    <a:pt x="2088" y="379"/>
                  </a:lnTo>
                  <a:lnTo>
                    <a:pt x="2091" y="386"/>
                  </a:lnTo>
                  <a:lnTo>
                    <a:pt x="2093" y="393"/>
                  </a:lnTo>
                  <a:lnTo>
                    <a:pt x="2096" y="400"/>
                  </a:lnTo>
                  <a:lnTo>
                    <a:pt x="2098" y="418"/>
                  </a:lnTo>
                  <a:lnTo>
                    <a:pt x="2101" y="437"/>
                  </a:lnTo>
                  <a:lnTo>
                    <a:pt x="2102" y="455"/>
                  </a:lnTo>
                  <a:lnTo>
                    <a:pt x="2103" y="474"/>
                  </a:lnTo>
                  <a:lnTo>
                    <a:pt x="2105" y="492"/>
                  </a:lnTo>
                  <a:lnTo>
                    <a:pt x="2106" y="510"/>
                  </a:lnTo>
                  <a:lnTo>
                    <a:pt x="2107" y="528"/>
                  </a:lnTo>
                  <a:lnTo>
                    <a:pt x="2108" y="544"/>
                  </a:lnTo>
                  <a:lnTo>
                    <a:pt x="2108" y="568"/>
                  </a:lnTo>
                  <a:lnTo>
                    <a:pt x="2109" y="593"/>
                  </a:lnTo>
                  <a:lnTo>
                    <a:pt x="2111" y="617"/>
                  </a:lnTo>
                  <a:lnTo>
                    <a:pt x="2112" y="642"/>
                  </a:lnTo>
                  <a:lnTo>
                    <a:pt x="2112" y="667"/>
                  </a:lnTo>
                  <a:lnTo>
                    <a:pt x="2112" y="692"/>
                  </a:lnTo>
                  <a:lnTo>
                    <a:pt x="2112" y="717"/>
                  </a:lnTo>
                  <a:lnTo>
                    <a:pt x="2111" y="743"/>
                  </a:lnTo>
                  <a:lnTo>
                    <a:pt x="2107" y="758"/>
                  </a:lnTo>
                  <a:lnTo>
                    <a:pt x="2108" y="805"/>
                  </a:lnTo>
                  <a:lnTo>
                    <a:pt x="2109" y="850"/>
                  </a:lnTo>
                  <a:lnTo>
                    <a:pt x="2108" y="894"/>
                  </a:lnTo>
                  <a:lnTo>
                    <a:pt x="2105" y="937"/>
                  </a:lnTo>
                  <a:lnTo>
                    <a:pt x="2103" y="981"/>
                  </a:lnTo>
                  <a:lnTo>
                    <a:pt x="2100" y="1024"/>
                  </a:lnTo>
                  <a:lnTo>
                    <a:pt x="2095" y="1069"/>
                  </a:lnTo>
                  <a:lnTo>
                    <a:pt x="2093" y="1115"/>
                  </a:lnTo>
                  <a:lnTo>
                    <a:pt x="2094" y="1124"/>
                  </a:lnTo>
                  <a:lnTo>
                    <a:pt x="2094" y="1134"/>
                  </a:lnTo>
                  <a:lnTo>
                    <a:pt x="2092" y="1142"/>
                  </a:lnTo>
                  <a:lnTo>
                    <a:pt x="2090" y="1152"/>
                  </a:lnTo>
                  <a:lnTo>
                    <a:pt x="2086" y="1160"/>
                  </a:lnTo>
                  <a:lnTo>
                    <a:pt x="2084" y="1170"/>
                  </a:lnTo>
                  <a:lnTo>
                    <a:pt x="2083" y="1178"/>
                  </a:lnTo>
                  <a:lnTo>
                    <a:pt x="2084" y="1188"/>
                  </a:lnTo>
                  <a:lnTo>
                    <a:pt x="2084" y="1198"/>
                  </a:lnTo>
                  <a:lnTo>
                    <a:pt x="2083" y="1209"/>
                  </a:lnTo>
                  <a:lnTo>
                    <a:pt x="2082" y="1220"/>
                  </a:lnTo>
                  <a:lnTo>
                    <a:pt x="2080" y="1231"/>
                  </a:lnTo>
                  <a:lnTo>
                    <a:pt x="2077" y="1240"/>
                  </a:lnTo>
                  <a:lnTo>
                    <a:pt x="2075" y="1251"/>
                  </a:lnTo>
                  <a:lnTo>
                    <a:pt x="2075" y="1260"/>
                  </a:lnTo>
                  <a:lnTo>
                    <a:pt x="2075" y="1271"/>
                  </a:lnTo>
                  <a:lnTo>
                    <a:pt x="2073" y="1271"/>
                  </a:lnTo>
                  <a:lnTo>
                    <a:pt x="2074" y="1277"/>
                  </a:lnTo>
                  <a:lnTo>
                    <a:pt x="2074" y="1282"/>
                  </a:lnTo>
                  <a:lnTo>
                    <a:pt x="2073" y="1288"/>
                  </a:lnTo>
                  <a:lnTo>
                    <a:pt x="2071" y="1294"/>
                  </a:lnTo>
                  <a:lnTo>
                    <a:pt x="2069" y="1300"/>
                  </a:lnTo>
                  <a:lnTo>
                    <a:pt x="2068" y="1306"/>
                  </a:lnTo>
                  <a:lnTo>
                    <a:pt x="2068" y="1312"/>
                  </a:lnTo>
                  <a:lnTo>
                    <a:pt x="2068" y="1318"/>
                  </a:lnTo>
                  <a:lnTo>
                    <a:pt x="2065" y="1322"/>
                  </a:lnTo>
                  <a:lnTo>
                    <a:pt x="2062" y="1327"/>
                  </a:lnTo>
                  <a:lnTo>
                    <a:pt x="2061" y="1332"/>
                  </a:lnTo>
                  <a:lnTo>
                    <a:pt x="2059" y="1337"/>
                  </a:lnTo>
                  <a:lnTo>
                    <a:pt x="2058" y="1346"/>
                  </a:lnTo>
                  <a:lnTo>
                    <a:pt x="2056" y="1357"/>
                  </a:lnTo>
                  <a:lnTo>
                    <a:pt x="2054" y="1368"/>
                  </a:lnTo>
                  <a:lnTo>
                    <a:pt x="2052" y="1377"/>
                  </a:lnTo>
                  <a:lnTo>
                    <a:pt x="2050" y="1382"/>
                  </a:lnTo>
                  <a:lnTo>
                    <a:pt x="2048" y="1387"/>
                  </a:lnTo>
                  <a:lnTo>
                    <a:pt x="2044" y="1390"/>
                  </a:lnTo>
                  <a:lnTo>
                    <a:pt x="2040" y="1395"/>
                  </a:lnTo>
                  <a:lnTo>
                    <a:pt x="2038" y="1400"/>
                  </a:lnTo>
                  <a:lnTo>
                    <a:pt x="2035" y="1406"/>
                  </a:lnTo>
                  <a:lnTo>
                    <a:pt x="2033" y="1411"/>
                  </a:lnTo>
                  <a:lnTo>
                    <a:pt x="2031" y="1417"/>
                  </a:lnTo>
                  <a:lnTo>
                    <a:pt x="2028" y="1421"/>
                  </a:lnTo>
                  <a:lnTo>
                    <a:pt x="2026" y="1426"/>
                  </a:lnTo>
                  <a:lnTo>
                    <a:pt x="2021" y="1430"/>
                  </a:lnTo>
                  <a:lnTo>
                    <a:pt x="2017" y="1431"/>
                  </a:lnTo>
                  <a:lnTo>
                    <a:pt x="2010" y="1445"/>
                  </a:lnTo>
                  <a:lnTo>
                    <a:pt x="2002" y="1458"/>
                  </a:lnTo>
                  <a:lnTo>
                    <a:pt x="1994" y="1470"/>
                  </a:lnTo>
                  <a:lnTo>
                    <a:pt x="1984" y="1481"/>
                  </a:lnTo>
                  <a:lnTo>
                    <a:pt x="1974" y="1491"/>
                  </a:lnTo>
                  <a:lnTo>
                    <a:pt x="1963" y="1499"/>
                  </a:lnTo>
                  <a:lnTo>
                    <a:pt x="1950" y="1507"/>
                  </a:lnTo>
                  <a:lnTo>
                    <a:pt x="1938" y="1515"/>
                  </a:lnTo>
                  <a:lnTo>
                    <a:pt x="1913" y="1526"/>
                  </a:lnTo>
                  <a:lnTo>
                    <a:pt x="1888" y="1536"/>
                  </a:lnTo>
                  <a:lnTo>
                    <a:pt x="1861" y="1546"/>
                  </a:lnTo>
                  <a:lnTo>
                    <a:pt x="1835" y="1554"/>
                  </a:lnTo>
                  <a:lnTo>
                    <a:pt x="1829" y="1551"/>
                  </a:lnTo>
                  <a:lnTo>
                    <a:pt x="1825" y="1551"/>
                  </a:lnTo>
                  <a:lnTo>
                    <a:pt x="1819" y="1551"/>
                  </a:lnTo>
                  <a:lnTo>
                    <a:pt x="1815" y="1553"/>
                  </a:lnTo>
                  <a:lnTo>
                    <a:pt x="1806" y="1556"/>
                  </a:lnTo>
                  <a:lnTo>
                    <a:pt x="1797" y="1562"/>
                  </a:lnTo>
                  <a:lnTo>
                    <a:pt x="1788" y="1568"/>
                  </a:lnTo>
                  <a:lnTo>
                    <a:pt x="1779" y="1574"/>
                  </a:lnTo>
                  <a:lnTo>
                    <a:pt x="1775" y="1577"/>
                  </a:lnTo>
                  <a:lnTo>
                    <a:pt x="1770" y="1578"/>
                  </a:lnTo>
                  <a:lnTo>
                    <a:pt x="1766" y="1579"/>
                  </a:lnTo>
                  <a:lnTo>
                    <a:pt x="1761" y="1580"/>
                  </a:lnTo>
                  <a:lnTo>
                    <a:pt x="1753" y="1583"/>
                  </a:lnTo>
                  <a:lnTo>
                    <a:pt x="1744" y="1585"/>
                  </a:lnTo>
                  <a:lnTo>
                    <a:pt x="1736" y="1586"/>
                  </a:lnTo>
                  <a:lnTo>
                    <a:pt x="1729" y="1586"/>
                  </a:lnTo>
                  <a:lnTo>
                    <a:pt x="1713" y="1586"/>
                  </a:lnTo>
                  <a:lnTo>
                    <a:pt x="1698" y="1585"/>
                  </a:lnTo>
                  <a:lnTo>
                    <a:pt x="1682" y="1585"/>
                  </a:lnTo>
                  <a:lnTo>
                    <a:pt x="1668" y="1586"/>
                  </a:lnTo>
                  <a:lnTo>
                    <a:pt x="1660" y="1588"/>
                  </a:lnTo>
                  <a:lnTo>
                    <a:pt x="1653" y="1591"/>
                  </a:lnTo>
                  <a:lnTo>
                    <a:pt x="1646" y="1596"/>
                  </a:lnTo>
                  <a:lnTo>
                    <a:pt x="1639" y="1602"/>
                  </a:lnTo>
                  <a:lnTo>
                    <a:pt x="1617" y="1606"/>
                  </a:lnTo>
                  <a:lnTo>
                    <a:pt x="1595" y="1611"/>
                  </a:lnTo>
                  <a:lnTo>
                    <a:pt x="1573" y="1617"/>
                  </a:lnTo>
                  <a:lnTo>
                    <a:pt x="1551" y="1622"/>
                  </a:lnTo>
                  <a:lnTo>
                    <a:pt x="1530" y="1628"/>
                  </a:lnTo>
                  <a:lnTo>
                    <a:pt x="1508" y="1634"/>
                  </a:lnTo>
                  <a:lnTo>
                    <a:pt x="1486" y="1640"/>
                  </a:lnTo>
                  <a:lnTo>
                    <a:pt x="1465" y="1645"/>
                  </a:lnTo>
                  <a:lnTo>
                    <a:pt x="1461" y="1643"/>
                  </a:lnTo>
                  <a:lnTo>
                    <a:pt x="1459" y="1643"/>
                  </a:lnTo>
                  <a:lnTo>
                    <a:pt x="1456" y="1643"/>
                  </a:lnTo>
                  <a:lnTo>
                    <a:pt x="1452" y="1643"/>
                  </a:lnTo>
                  <a:lnTo>
                    <a:pt x="1450" y="1645"/>
                  </a:lnTo>
                  <a:lnTo>
                    <a:pt x="1447" y="1646"/>
                  </a:lnTo>
                  <a:lnTo>
                    <a:pt x="1445" y="1648"/>
                  </a:lnTo>
                  <a:lnTo>
                    <a:pt x="1442" y="1651"/>
                  </a:lnTo>
                  <a:lnTo>
                    <a:pt x="1425" y="1656"/>
                  </a:lnTo>
                  <a:lnTo>
                    <a:pt x="1405" y="1661"/>
                  </a:lnTo>
                  <a:lnTo>
                    <a:pt x="1386" y="1665"/>
                  </a:lnTo>
                  <a:lnTo>
                    <a:pt x="1366" y="1668"/>
                  </a:lnTo>
                  <a:lnTo>
                    <a:pt x="1346" y="1672"/>
                  </a:lnTo>
                  <a:lnTo>
                    <a:pt x="1328" y="1677"/>
                  </a:lnTo>
                  <a:lnTo>
                    <a:pt x="1309" y="1680"/>
                  </a:lnTo>
                  <a:lnTo>
                    <a:pt x="1291" y="1686"/>
                  </a:lnTo>
                  <a:lnTo>
                    <a:pt x="1289" y="1688"/>
                  </a:lnTo>
                  <a:lnTo>
                    <a:pt x="1287" y="1686"/>
                  </a:lnTo>
                  <a:lnTo>
                    <a:pt x="1285" y="1686"/>
                  </a:lnTo>
                  <a:lnTo>
                    <a:pt x="1283" y="1686"/>
                  </a:lnTo>
                  <a:lnTo>
                    <a:pt x="1281" y="1686"/>
                  </a:lnTo>
                  <a:lnTo>
                    <a:pt x="1280" y="1688"/>
                  </a:lnTo>
                  <a:lnTo>
                    <a:pt x="1279" y="1689"/>
                  </a:lnTo>
                  <a:lnTo>
                    <a:pt x="1277" y="1691"/>
                  </a:lnTo>
                  <a:lnTo>
                    <a:pt x="1256" y="1692"/>
                  </a:lnTo>
                  <a:lnTo>
                    <a:pt x="1235" y="1697"/>
                  </a:lnTo>
                  <a:lnTo>
                    <a:pt x="1215" y="1702"/>
                  </a:lnTo>
                  <a:lnTo>
                    <a:pt x="1195" y="1709"/>
                  </a:lnTo>
                  <a:lnTo>
                    <a:pt x="1175" y="1715"/>
                  </a:lnTo>
                  <a:lnTo>
                    <a:pt x="1155" y="1722"/>
                  </a:lnTo>
                  <a:lnTo>
                    <a:pt x="1136" y="1727"/>
                  </a:lnTo>
                  <a:lnTo>
                    <a:pt x="1115" y="1730"/>
                  </a:lnTo>
                  <a:lnTo>
                    <a:pt x="1099" y="1734"/>
                  </a:lnTo>
                  <a:lnTo>
                    <a:pt x="1084" y="1738"/>
                  </a:lnTo>
                  <a:lnTo>
                    <a:pt x="1068" y="1742"/>
                  </a:lnTo>
                  <a:lnTo>
                    <a:pt x="1053" y="1746"/>
                  </a:lnTo>
                  <a:lnTo>
                    <a:pt x="1037" y="1750"/>
                  </a:lnTo>
                  <a:lnTo>
                    <a:pt x="1022" y="1753"/>
                  </a:lnTo>
                  <a:lnTo>
                    <a:pt x="1005" y="1757"/>
                  </a:lnTo>
                  <a:lnTo>
                    <a:pt x="990" y="1758"/>
                  </a:lnTo>
                  <a:lnTo>
                    <a:pt x="985" y="1759"/>
                  </a:lnTo>
                  <a:lnTo>
                    <a:pt x="981" y="1760"/>
                  </a:lnTo>
                  <a:lnTo>
                    <a:pt x="976" y="1763"/>
                  </a:lnTo>
                  <a:lnTo>
                    <a:pt x="973" y="1764"/>
                  </a:lnTo>
                  <a:lnTo>
                    <a:pt x="969" y="1765"/>
                  </a:lnTo>
                  <a:lnTo>
                    <a:pt x="964" y="1766"/>
                  </a:lnTo>
                  <a:lnTo>
                    <a:pt x="960" y="1766"/>
                  </a:lnTo>
                  <a:lnTo>
                    <a:pt x="956" y="1767"/>
                  </a:lnTo>
                  <a:lnTo>
                    <a:pt x="930" y="1772"/>
                  </a:lnTo>
                  <a:lnTo>
                    <a:pt x="905" y="1778"/>
                  </a:lnTo>
                  <a:lnTo>
                    <a:pt x="879" y="1784"/>
                  </a:lnTo>
                  <a:lnTo>
                    <a:pt x="854" y="1791"/>
                  </a:lnTo>
                  <a:lnTo>
                    <a:pt x="829" y="1798"/>
                  </a:lnTo>
                  <a:lnTo>
                    <a:pt x="803" y="1806"/>
                  </a:lnTo>
                  <a:lnTo>
                    <a:pt x="779" y="1810"/>
                  </a:lnTo>
                  <a:lnTo>
                    <a:pt x="753" y="1815"/>
                  </a:lnTo>
                  <a:lnTo>
                    <a:pt x="746" y="1820"/>
                  </a:lnTo>
                  <a:lnTo>
                    <a:pt x="737" y="1825"/>
                  </a:lnTo>
                  <a:lnTo>
                    <a:pt x="728" y="1827"/>
                  </a:lnTo>
                  <a:lnTo>
                    <a:pt x="718" y="1830"/>
                  </a:lnTo>
                  <a:lnTo>
                    <a:pt x="708" y="1832"/>
                  </a:lnTo>
                  <a:lnTo>
                    <a:pt x="698" y="1833"/>
                  </a:lnTo>
                  <a:lnTo>
                    <a:pt x="689" y="1835"/>
                  </a:lnTo>
                  <a:lnTo>
                    <a:pt x="681" y="1839"/>
                  </a:lnTo>
                  <a:lnTo>
                    <a:pt x="673" y="1839"/>
                  </a:lnTo>
                  <a:lnTo>
                    <a:pt x="665" y="1839"/>
                  </a:lnTo>
                  <a:lnTo>
                    <a:pt x="657" y="1840"/>
                  </a:lnTo>
                  <a:lnTo>
                    <a:pt x="651" y="1840"/>
                  </a:lnTo>
                  <a:lnTo>
                    <a:pt x="643" y="1839"/>
                  </a:lnTo>
                  <a:lnTo>
                    <a:pt x="636" y="1838"/>
                  </a:lnTo>
                  <a:lnTo>
                    <a:pt x="630" y="1834"/>
                  </a:lnTo>
                  <a:lnTo>
                    <a:pt x="624" y="1830"/>
                  </a:lnTo>
                  <a:lnTo>
                    <a:pt x="623" y="1831"/>
                  </a:lnTo>
                  <a:lnTo>
                    <a:pt x="621" y="1832"/>
                  </a:lnTo>
                  <a:lnTo>
                    <a:pt x="620" y="1832"/>
                  </a:lnTo>
                  <a:lnTo>
                    <a:pt x="619" y="1833"/>
                  </a:lnTo>
                  <a:lnTo>
                    <a:pt x="618" y="1834"/>
                  </a:lnTo>
                  <a:lnTo>
                    <a:pt x="615" y="1835"/>
                  </a:lnTo>
                  <a:lnTo>
                    <a:pt x="614" y="1837"/>
                  </a:lnTo>
                  <a:lnTo>
                    <a:pt x="613" y="1838"/>
                  </a:lnTo>
                  <a:lnTo>
                    <a:pt x="613" y="1841"/>
                  </a:lnTo>
                  <a:lnTo>
                    <a:pt x="611" y="1841"/>
                  </a:lnTo>
                  <a:lnTo>
                    <a:pt x="609" y="1843"/>
                  </a:lnTo>
                  <a:lnTo>
                    <a:pt x="605" y="1844"/>
                  </a:lnTo>
                  <a:lnTo>
                    <a:pt x="603" y="1845"/>
                  </a:lnTo>
                  <a:lnTo>
                    <a:pt x="600" y="1846"/>
                  </a:lnTo>
                  <a:lnTo>
                    <a:pt x="598" y="1849"/>
                  </a:lnTo>
                  <a:lnTo>
                    <a:pt x="594" y="1851"/>
                  </a:lnTo>
                  <a:lnTo>
                    <a:pt x="592" y="1853"/>
                  </a:lnTo>
                  <a:lnTo>
                    <a:pt x="573" y="1856"/>
                  </a:lnTo>
                  <a:lnTo>
                    <a:pt x="555" y="1859"/>
                  </a:lnTo>
                  <a:lnTo>
                    <a:pt x="536" y="1864"/>
                  </a:lnTo>
                  <a:lnTo>
                    <a:pt x="517" y="1869"/>
                  </a:lnTo>
                  <a:lnTo>
                    <a:pt x="497" y="1872"/>
                  </a:lnTo>
                  <a:lnTo>
                    <a:pt x="478" y="1876"/>
                  </a:lnTo>
                  <a:lnTo>
                    <a:pt x="460" y="1878"/>
                  </a:lnTo>
                  <a:lnTo>
                    <a:pt x="441" y="1878"/>
                  </a:lnTo>
                  <a:lnTo>
                    <a:pt x="425" y="1876"/>
                  </a:lnTo>
                  <a:lnTo>
                    <a:pt x="411" y="1872"/>
                  </a:lnTo>
                  <a:lnTo>
                    <a:pt x="398" y="1869"/>
                  </a:lnTo>
                  <a:lnTo>
                    <a:pt x="383" y="1863"/>
                  </a:lnTo>
                  <a:lnTo>
                    <a:pt x="370" y="1857"/>
                  </a:lnTo>
                  <a:lnTo>
                    <a:pt x="357" y="1850"/>
                  </a:lnTo>
                  <a:lnTo>
                    <a:pt x="345" y="1841"/>
                  </a:lnTo>
                  <a:lnTo>
                    <a:pt x="333" y="1832"/>
                  </a:lnTo>
                  <a:lnTo>
                    <a:pt x="328" y="1839"/>
                  </a:lnTo>
                  <a:lnTo>
                    <a:pt x="324" y="1844"/>
                  </a:lnTo>
                  <a:lnTo>
                    <a:pt x="318" y="1849"/>
                  </a:lnTo>
                  <a:lnTo>
                    <a:pt x="312" y="1851"/>
                  </a:lnTo>
                  <a:lnTo>
                    <a:pt x="305" y="1853"/>
                  </a:lnTo>
                  <a:lnTo>
                    <a:pt x="298" y="1855"/>
                  </a:lnTo>
                  <a:lnTo>
                    <a:pt x="292" y="1856"/>
                  </a:lnTo>
                  <a:lnTo>
                    <a:pt x="285" y="1857"/>
                  </a:lnTo>
                  <a:lnTo>
                    <a:pt x="275" y="1855"/>
                  </a:lnTo>
                  <a:lnTo>
                    <a:pt x="265" y="1851"/>
                  </a:lnTo>
                  <a:lnTo>
                    <a:pt x="255" y="1847"/>
                  </a:lnTo>
                  <a:lnTo>
                    <a:pt x="245" y="1843"/>
                  </a:lnTo>
                  <a:lnTo>
                    <a:pt x="237" y="1838"/>
                  </a:lnTo>
                  <a:lnTo>
                    <a:pt x="229" y="1832"/>
                  </a:lnTo>
                  <a:lnTo>
                    <a:pt x="220" y="1825"/>
                  </a:lnTo>
                  <a:lnTo>
                    <a:pt x="212" y="1816"/>
                  </a:lnTo>
                  <a:lnTo>
                    <a:pt x="209" y="1807"/>
                  </a:lnTo>
                  <a:lnTo>
                    <a:pt x="206" y="1796"/>
                  </a:lnTo>
                  <a:lnTo>
                    <a:pt x="203" y="1784"/>
                  </a:lnTo>
                  <a:lnTo>
                    <a:pt x="201" y="1773"/>
                  </a:lnTo>
                  <a:lnTo>
                    <a:pt x="200" y="1761"/>
                  </a:lnTo>
                  <a:lnTo>
                    <a:pt x="200" y="1750"/>
                  </a:lnTo>
                  <a:lnTo>
                    <a:pt x="201" y="1739"/>
                  </a:lnTo>
                  <a:lnTo>
                    <a:pt x="203" y="1727"/>
                  </a:lnTo>
                  <a:lnTo>
                    <a:pt x="199" y="1725"/>
                  </a:lnTo>
                  <a:lnTo>
                    <a:pt x="195" y="1722"/>
                  </a:lnTo>
                  <a:lnTo>
                    <a:pt x="190" y="1717"/>
                  </a:lnTo>
                  <a:lnTo>
                    <a:pt x="186" y="1713"/>
                  </a:lnTo>
                  <a:lnTo>
                    <a:pt x="176" y="1703"/>
                  </a:lnTo>
                  <a:lnTo>
                    <a:pt x="167" y="1692"/>
                  </a:lnTo>
                  <a:lnTo>
                    <a:pt x="163" y="1689"/>
                  </a:lnTo>
                  <a:lnTo>
                    <a:pt x="158" y="1685"/>
                  </a:lnTo>
                  <a:lnTo>
                    <a:pt x="154" y="1683"/>
                  </a:lnTo>
                  <a:lnTo>
                    <a:pt x="149" y="1683"/>
                  </a:lnTo>
                  <a:lnTo>
                    <a:pt x="145" y="1684"/>
                  </a:lnTo>
                  <a:lnTo>
                    <a:pt x="141" y="1686"/>
                  </a:lnTo>
                  <a:lnTo>
                    <a:pt x="136" y="1692"/>
                  </a:lnTo>
                  <a:lnTo>
                    <a:pt x="132" y="1701"/>
                  </a:lnTo>
                  <a:lnTo>
                    <a:pt x="125" y="1704"/>
                  </a:lnTo>
                  <a:lnTo>
                    <a:pt x="118" y="1707"/>
                  </a:lnTo>
                  <a:lnTo>
                    <a:pt x="112" y="1708"/>
                  </a:lnTo>
                  <a:lnTo>
                    <a:pt x="105" y="1709"/>
                  </a:lnTo>
                  <a:lnTo>
                    <a:pt x="99" y="1708"/>
                  </a:lnTo>
                  <a:lnTo>
                    <a:pt x="92" y="1708"/>
                  </a:lnTo>
                  <a:lnTo>
                    <a:pt x="84" y="1707"/>
                  </a:lnTo>
                  <a:lnTo>
                    <a:pt x="77" y="1705"/>
                  </a:lnTo>
                  <a:lnTo>
                    <a:pt x="67" y="1701"/>
                  </a:lnTo>
                  <a:lnTo>
                    <a:pt x="57" y="1695"/>
                  </a:lnTo>
                  <a:lnTo>
                    <a:pt x="47" y="1688"/>
                  </a:lnTo>
                  <a:lnTo>
                    <a:pt x="38" y="1679"/>
                  </a:lnTo>
                  <a:lnTo>
                    <a:pt x="30" y="1671"/>
                  </a:lnTo>
                  <a:lnTo>
                    <a:pt x="25" y="1660"/>
                  </a:lnTo>
                  <a:lnTo>
                    <a:pt x="22" y="1654"/>
                  </a:lnTo>
                  <a:lnTo>
                    <a:pt x="20" y="1648"/>
                  </a:lnTo>
                  <a:lnTo>
                    <a:pt x="19" y="1642"/>
                  </a:lnTo>
                  <a:lnTo>
                    <a:pt x="19" y="1635"/>
                  </a:lnTo>
                  <a:lnTo>
                    <a:pt x="19" y="1628"/>
                  </a:lnTo>
                  <a:lnTo>
                    <a:pt x="19" y="1621"/>
                  </a:lnTo>
                  <a:lnTo>
                    <a:pt x="18" y="1614"/>
                  </a:lnTo>
                  <a:lnTo>
                    <a:pt x="18" y="1606"/>
                  </a:lnTo>
                  <a:lnTo>
                    <a:pt x="18" y="1599"/>
                  </a:lnTo>
                  <a:lnTo>
                    <a:pt x="19" y="1592"/>
                  </a:lnTo>
                  <a:lnTo>
                    <a:pt x="21" y="1585"/>
                  </a:lnTo>
                  <a:lnTo>
                    <a:pt x="24" y="1579"/>
                  </a:lnTo>
                  <a:lnTo>
                    <a:pt x="21" y="1573"/>
                  </a:lnTo>
                  <a:lnTo>
                    <a:pt x="18" y="1568"/>
                  </a:lnTo>
                  <a:lnTo>
                    <a:pt x="15" y="1563"/>
                  </a:lnTo>
                  <a:lnTo>
                    <a:pt x="10" y="1560"/>
                  </a:lnTo>
                  <a:lnTo>
                    <a:pt x="7" y="1555"/>
                  </a:lnTo>
                  <a:lnTo>
                    <a:pt x="5" y="1550"/>
                  </a:lnTo>
                  <a:lnTo>
                    <a:pt x="3" y="1544"/>
                  </a:lnTo>
                  <a:lnTo>
                    <a:pt x="3" y="1538"/>
                  </a:lnTo>
                  <a:lnTo>
                    <a:pt x="1" y="1532"/>
                  </a:lnTo>
                  <a:lnTo>
                    <a:pt x="3" y="1525"/>
                  </a:lnTo>
                  <a:lnTo>
                    <a:pt x="4" y="1519"/>
                  </a:lnTo>
                  <a:lnTo>
                    <a:pt x="5" y="1512"/>
                  </a:lnTo>
                  <a:lnTo>
                    <a:pt x="6" y="1506"/>
                  </a:lnTo>
                  <a:lnTo>
                    <a:pt x="6" y="1499"/>
                  </a:lnTo>
                  <a:lnTo>
                    <a:pt x="5" y="1493"/>
                  </a:lnTo>
                  <a:lnTo>
                    <a:pt x="0" y="1487"/>
                  </a:lnTo>
                  <a:lnTo>
                    <a:pt x="3" y="1464"/>
                  </a:lnTo>
                  <a:lnTo>
                    <a:pt x="4" y="1442"/>
                  </a:lnTo>
                  <a:lnTo>
                    <a:pt x="4" y="1419"/>
                  </a:lnTo>
                  <a:lnTo>
                    <a:pt x="5" y="1396"/>
                  </a:lnTo>
                  <a:lnTo>
                    <a:pt x="6" y="1374"/>
                  </a:lnTo>
                  <a:lnTo>
                    <a:pt x="7" y="1351"/>
                  </a:lnTo>
                  <a:lnTo>
                    <a:pt x="8" y="1330"/>
                  </a:lnTo>
                  <a:lnTo>
                    <a:pt x="10" y="1308"/>
                  </a:lnTo>
                  <a:lnTo>
                    <a:pt x="8" y="1296"/>
                  </a:lnTo>
                  <a:lnTo>
                    <a:pt x="7" y="1284"/>
                  </a:lnTo>
                  <a:lnTo>
                    <a:pt x="6" y="1271"/>
                  </a:lnTo>
                  <a:lnTo>
                    <a:pt x="5" y="1259"/>
                  </a:lnTo>
                  <a:lnTo>
                    <a:pt x="5" y="1246"/>
                  </a:lnTo>
                  <a:lnTo>
                    <a:pt x="5" y="1234"/>
                  </a:lnTo>
                  <a:lnTo>
                    <a:pt x="6" y="1221"/>
                  </a:lnTo>
                  <a:lnTo>
                    <a:pt x="8" y="1210"/>
                  </a:lnTo>
                  <a:lnTo>
                    <a:pt x="7" y="1165"/>
                  </a:lnTo>
                  <a:lnTo>
                    <a:pt x="8" y="1120"/>
                  </a:lnTo>
                  <a:lnTo>
                    <a:pt x="10" y="1074"/>
                  </a:lnTo>
                  <a:lnTo>
                    <a:pt x="14" y="1029"/>
                  </a:lnTo>
                  <a:lnTo>
                    <a:pt x="16" y="982"/>
                  </a:lnTo>
                  <a:lnTo>
                    <a:pt x="18" y="937"/>
                  </a:lnTo>
                  <a:lnTo>
                    <a:pt x="19" y="893"/>
                  </a:lnTo>
                  <a:lnTo>
                    <a:pt x="19" y="848"/>
                  </a:lnTo>
                  <a:lnTo>
                    <a:pt x="21" y="822"/>
                  </a:lnTo>
                  <a:lnTo>
                    <a:pt x="22" y="796"/>
                  </a:lnTo>
                  <a:lnTo>
                    <a:pt x="25" y="771"/>
                  </a:lnTo>
                  <a:lnTo>
                    <a:pt x="25" y="745"/>
                  </a:lnTo>
                  <a:lnTo>
                    <a:pt x="26" y="720"/>
                  </a:lnTo>
                  <a:lnTo>
                    <a:pt x="26" y="694"/>
                  </a:lnTo>
                  <a:lnTo>
                    <a:pt x="26" y="667"/>
                  </a:lnTo>
                  <a:lnTo>
                    <a:pt x="26" y="640"/>
                  </a:lnTo>
                  <a:lnTo>
                    <a:pt x="28" y="618"/>
                  </a:lnTo>
                  <a:lnTo>
                    <a:pt x="30" y="597"/>
                  </a:lnTo>
                  <a:lnTo>
                    <a:pt x="33" y="575"/>
                  </a:lnTo>
                  <a:lnTo>
                    <a:pt x="38" y="555"/>
                  </a:lnTo>
                  <a:lnTo>
                    <a:pt x="44" y="535"/>
                  </a:lnTo>
                  <a:lnTo>
                    <a:pt x="51" y="516"/>
                  </a:lnTo>
                  <a:lnTo>
                    <a:pt x="56" y="506"/>
                  </a:lnTo>
                  <a:lnTo>
                    <a:pt x="61" y="497"/>
                  </a:lnTo>
                  <a:lnTo>
                    <a:pt x="67" y="488"/>
                  </a:lnTo>
                  <a:lnTo>
                    <a:pt x="73" y="480"/>
                  </a:lnTo>
                  <a:lnTo>
                    <a:pt x="83" y="465"/>
                  </a:lnTo>
                  <a:lnTo>
                    <a:pt x="95" y="448"/>
                  </a:lnTo>
                  <a:lnTo>
                    <a:pt x="107" y="434"/>
                  </a:lnTo>
                  <a:lnTo>
                    <a:pt x="121" y="418"/>
                  </a:lnTo>
                  <a:lnTo>
                    <a:pt x="135" y="405"/>
                  </a:lnTo>
                  <a:lnTo>
                    <a:pt x="149" y="393"/>
                  </a:lnTo>
                  <a:lnTo>
                    <a:pt x="165" y="382"/>
                  </a:lnTo>
                  <a:lnTo>
                    <a:pt x="181" y="373"/>
                  </a:lnTo>
                  <a:lnTo>
                    <a:pt x="194" y="364"/>
                  </a:lnTo>
                  <a:lnTo>
                    <a:pt x="207" y="357"/>
                  </a:lnTo>
                  <a:lnTo>
                    <a:pt x="220" y="350"/>
                  </a:lnTo>
                  <a:lnTo>
                    <a:pt x="233" y="344"/>
                  </a:lnTo>
                  <a:lnTo>
                    <a:pt x="248" y="338"/>
                  </a:lnTo>
                  <a:lnTo>
                    <a:pt x="261" y="332"/>
                  </a:lnTo>
                  <a:lnTo>
                    <a:pt x="275" y="326"/>
                  </a:lnTo>
                  <a:lnTo>
                    <a:pt x="289" y="320"/>
                  </a:lnTo>
                  <a:lnTo>
                    <a:pt x="292" y="311"/>
                  </a:lnTo>
                  <a:lnTo>
                    <a:pt x="296" y="303"/>
                  </a:lnTo>
                  <a:lnTo>
                    <a:pt x="302" y="297"/>
                  </a:lnTo>
                  <a:lnTo>
                    <a:pt x="308" y="293"/>
                  </a:lnTo>
                  <a:lnTo>
                    <a:pt x="316" y="289"/>
                  </a:lnTo>
                  <a:lnTo>
                    <a:pt x="325" y="284"/>
                  </a:lnTo>
                  <a:lnTo>
                    <a:pt x="333" y="282"/>
                  </a:lnTo>
                  <a:lnTo>
                    <a:pt x="339" y="278"/>
                  </a:lnTo>
                  <a:lnTo>
                    <a:pt x="346" y="277"/>
                  </a:lnTo>
                  <a:lnTo>
                    <a:pt x="353" y="278"/>
                  </a:lnTo>
                  <a:lnTo>
                    <a:pt x="359" y="280"/>
                  </a:lnTo>
                  <a:lnTo>
                    <a:pt x="365" y="281"/>
                  </a:lnTo>
                  <a:lnTo>
                    <a:pt x="370" y="281"/>
                  </a:lnTo>
                  <a:lnTo>
                    <a:pt x="376" y="278"/>
                  </a:lnTo>
                  <a:lnTo>
                    <a:pt x="378" y="276"/>
                  </a:lnTo>
                  <a:lnTo>
                    <a:pt x="379" y="274"/>
                  </a:lnTo>
                  <a:lnTo>
                    <a:pt x="381" y="270"/>
                  </a:lnTo>
                  <a:lnTo>
                    <a:pt x="382" y="266"/>
                  </a:lnTo>
                  <a:lnTo>
                    <a:pt x="391" y="260"/>
                  </a:lnTo>
                  <a:lnTo>
                    <a:pt x="400" y="256"/>
                  </a:lnTo>
                  <a:lnTo>
                    <a:pt x="409" y="251"/>
                  </a:lnTo>
                  <a:lnTo>
                    <a:pt x="418" y="246"/>
                  </a:lnTo>
                  <a:lnTo>
                    <a:pt x="428" y="243"/>
                  </a:lnTo>
                  <a:lnTo>
                    <a:pt x="438" y="239"/>
                  </a:lnTo>
                  <a:lnTo>
                    <a:pt x="448" y="238"/>
                  </a:lnTo>
                  <a:lnTo>
                    <a:pt x="457" y="235"/>
                  </a:lnTo>
                  <a:lnTo>
                    <a:pt x="465" y="234"/>
                  </a:lnTo>
                  <a:lnTo>
                    <a:pt x="474" y="235"/>
                  </a:lnTo>
                  <a:lnTo>
                    <a:pt x="483" y="237"/>
                  </a:lnTo>
                  <a:lnTo>
                    <a:pt x="492" y="238"/>
                  </a:lnTo>
                  <a:lnTo>
                    <a:pt x="501" y="238"/>
                  </a:lnTo>
                  <a:lnTo>
                    <a:pt x="509" y="237"/>
                  </a:lnTo>
                  <a:lnTo>
                    <a:pt x="514" y="235"/>
                  </a:lnTo>
                  <a:lnTo>
                    <a:pt x="518" y="234"/>
                  </a:lnTo>
                  <a:lnTo>
                    <a:pt x="522" y="232"/>
                  </a:lnTo>
                  <a:lnTo>
                    <a:pt x="525" y="228"/>
                  </a:lnTo>
                  <a:lnTo>
                    <a:pt x="547" y="229"/>
                  </a:lnTo>
                  <a:lnTo>
                    <a:pt x="567" y="229"/>
                  </a:lnTo>
                  <a:lnTo>
                    <a:pt x="588" y="227"/>
                  </a:lnTo>
                  <a:lnTo>
                    <a:pt x="608" y="225"/>
                  </a:lnTo>
                  <a:lnTo>
                    <a:pt x="628" y="220"/>
                  </a:lnTo>
                  <a:lnTo>
                    <a:pt x="647" y="215"/>
                  </a:lnTo>
                  <a:lnTo>
                    <a:pt x="667" y="210"/>
                  </a:lnTo>
                  <a:lnTo>
                    <a:pt x="687" y="206"/>
                  </a:lnTo>
                  <a:lnTo>
                    <a:pt x="703" y="198"/>
                  </a:lnTo>
                  <a:lnTo>
                    <a:pt x="718" y="195"/>
                  </a:lnTo>
                  <a:lnTo>
                    <a:pt x="735" y="191"/>
                  </a:lnTo>
                  <a:lnTo>
                    <a:pt x="750" y="188"/>
                  </a:lnTo>
                  <a:lnTo>
                    <a:pt x="766" y="185"/>
                  </a:lnTo>
                  <a:lnTo>
                    <a:pt x="781" y="182"/>
                  </a:lnTo>
                  <a:lnTo>
                    <a:pt x="798" y="178"/>
                  </a:lnTo>
                  <a:lnTo>
                    <a:pt x="813" y="172"/>
                  </a:lnTo>
                  <a:lnTo>
                    <a:pt x="816" y="164"/>
                  </a:lnTo>
                  <a:lnTo>
                    <a:pt x="817" y="154"/>
                  </a:lnTo>
                  <a:lnTo>
                    <a:pt x="819" y="145"/>
                  </a:lnTo>
                  <a:lnTo>
                    <a:pt x="819" y="135"/>
                  </a:lnTo>
                  <a:lnTo>
                    <a:pt x="820" y="126"/>
                  </a:lnTo>
                  <a:lnTo>
                    <a:pt x="821" y="116"/>
                  </a:lnTo>
                  <a:lnTo>
                    <a:pt x="824" y="107"/>
                  </a:lnTo>
                  <a:lnTo>
                    <a:pt x="829" y="98"/>
                  </a:lnTo>
                  <a:lnTo>
                    <a:pt x="830" y="90"/>
                  </a:lnTo>
                  <a:lnTo>
                    <a:pt x="832" y="83"/>
                  </a:lnTo>
                  <a:lnTo>
                    <a:pt x="835" y="76"/>
                  </a:lnTo>
                  <a:lnTo>
                    <a:pt x="838" y="70"/>
                  </a:lnTo>
                  <a:lnTo>
                    <a:pt x="843" y="65"/>
                  </a:lnTo>
                  <a:lnTo>
                    <a:pt x="848" y="61"/>
                  </a:lnTo>
                  <a:lnTo>
                    <a:pt x="854" y="58"/>
                  </a:lnTo>
                  <a:lnTo>
                    <a:pt x="861" y="54"/>
                  </a:lnTo>
                  <a:lnTo>
                    <a:pt x="874" y="49"/>
                  </a:lnTo>
                  <a:lnTo>
                    <a:pt x="888" y="45"/>
                  </a:lnTo>
                  <a:lnTo>
                    <a:pt x="901" y="40"/>
                  </a:lnTo>
                  <a:lnTo>
                    <a:pt x="914" y="34"/>
                  </a:lnTo>
                  <a:lnTo>
                    <a:pt x="932" y="27"/>
                  </a:lnTo>
                  <a:lnTo>
                    <a:pt x="953" y="23"/>
                  </a:lnTo>
                  <a:lnTo>
                    <a:pt x="974" y="19"/>
                  </a:lnTo>
                  <a:lnTo>
                    <a:pt x="996" y="17"/>
                  </a:lnTo>
                  <a:lnTo>
                    <a:pt x="1017" y="15"/>
                  </a:lnTo>
                  <a:lnTo>
                    <a:pt x="1039" y="14"/>
                  </a:lnTo>
                  <a:lnTo>
                    <a:pt x="1060" y="11"/>
                  </a:lnTo>
                  <a:lnTo>
                    <a:pt x="1079" y="8"/>
                  </a:lnTo>
                  <a:lnTo>
                    <a:pt x="1089" y="8"/>
                  </a:lnTo>
                  <a:lnTo>
                    <a:pt x="1099" y="8"/>
                  </a:lnTo>
                  <a:lnTo>
                    <a:pt x="1109" y="6"/>
                  </a:lnTo>
                  <a:lnTo>
                    <a:pt x="1118" y="5"/>
                  </a:lnTo>
                  <a:lnTo>
                    <a:pt x="1128" y="4"/>
                  </a:lnTo>
                  <a:lnTo>
                    <a:pt x="1138" y="3"/>
                  </a:lnTo>
                  <a:lnTo>
                    <a:pt x="1148" y="2"/>
                  </a:lnTo>
                  <a:lnTo>
                    <a:pt x="1158" y="3"/>
                  </a:lnTo>
                  <a:lnTo>
                    <a:pt x="1159" y="2"/>
                  </a:lnTo>
                  <a:lnTo>
                    <a:pt x="1161" y="0"/>
                  </a:lnTo>
                  <a:lnTo>
                    <a:pt x="1163" y="0"/>
                  </a:lnTo>
                  <a:lnTo>
                    <a:pt x="1165" y="2"/>
                  </a:lnTo>
                  <a:lnTo>
                    <a:pt x="1168" y="2"/>
                  </a:lnTo>
                  <a:lnTo>
                    <a:pt x="1170" y="3"/>
                  </a:lnTo>
                  <a:lnTo>
                    <a:pt x="1173" y="3"/>
                  </a:lnTo>
                  <a:lnTo>
                    <a:pt x="1175" y="3"/>
                  </a:lnTo>
                  <a:lnTo>
                    <a:pt x="1182" y="3"/>
                  </a:lnTo>
                  <a:lnTo>
                    <a:pt x="1191" y="3"/>
                  </a:lnTo>
                  <a:lnTo>
                    <a:pt x="1198" y="3"/>
                  </a:lnTo>
                  <a:lnTo>
                    <a:pt x="1207" y="3"/>
                  </a:lnTo>
                  <a:lnTo>
                    <a:pt x="1215" y="3"/>
                  </a:lnTo>
                  <a:lnTo>
                    <a:pt x="1224" y="4"/>
                  </a:lnTo>
                  <a:lnTo>
                    <a:pt x="1232" y="4"/>
                  </a:lnTo>
                  <a:lnTo>
                    <a:pt x="1238" y="5"/>
                  </a:lnTo>
                  <a:close/>
                  <a:moveTo>
                    <a:pt x="1214" y="98"/>
                  </a:moveTo>
                  <a:lnTo>
                    <a:pt x="1216" y="99"/>
                  </a:lnTo>
                  <a:lnTo>
                    <a:pt x="1217" y="99"/>
                  </a:lnTo>
                  <a:lnTo>
                    <a:pt x="1217" y="101"/>
                  </a:lnTo>
                  <a:lnTo>
                    <a:pt x="1216" y="102"/>
                  </a:lnTo>
                  <a:lnTo>
                    <a:pt x="1212" y="103"/>
                  </a:lnTo>
                  <a:lnTo>
                    <a:pt x="1205" y="104"/>
                  </a:lnTo>
                  <a:lnTo>
                    <a:pt x="1197" y="105"/>
                  </a:lnTo>
                  <a:lnTo>
                    <a:pt x="1189" y="105"/>
                  </a:lnTo>
                  <a:lnTo>
                    <a:pt x="1181" y="107"/>
                  </a:lnTo>
                  <a:lnTo>
                    <a:pt x="1175" y="108"/>
                  </a:lnTo>
                  <a:lnTo>
                    <a:pt x="1163" y="110"/>
                  </a:lnTo>
                  <a:lnTo>
                    <a:pt x="1151" y="113"/>
                  </a:lnTo>
                  <a:lnTo>
                    <a:pt x="1139" y="115"/>
                  </a:lnTo>
                  <a:lnTo>
                    <a:pt x="1126" y="116"/>
                  </a:lnTo>
                  <a:lnTo>
                    <a:pt x="1113" y="119"/>
                  </a:lnTo>
                  <a:lnTo>
                    <a:pt x="1100" y="121"/>
                  </a:lnTo>
                  <a:lnTo>
                    <a:pt x="1088" y="122"/>
                  </a:lnTo>
                  <a:lnTo>
                    <a:pt x="1076" y="126"/>
                  </a:lnTo>
                  <a:lnTo>
                    <a:pt x="1069" y="127"/>
                  </a:lnTo>
                  <a:lnTo>
                    <a:pt x="1063" y="127"/>
                  </a:lnTo>
                  <a:lnTo>
                    <a:pt x="1056" y="128"/>
                  </a:lnTo>
                  <a:lnTo>
                    <a:pt x="1049" y="128"/>
                  </a:lnTo>
                  <a:lnTo>
                    <a:pt x="1043" y="128"/>
                  </a:lnTo>
                  <a:lnTo>
                    <a:pt x="1036" y="129"/>
                  </a:lnTo>
                  <a:lnTo>
                    <a:pt x="1029" y="129"/>
                  </a:lnTo>
                  <a:lnTo>
                    <a:pt x="1023" y="132"/>
                  </a:lnTo>
                  <a:lnTo>
                    <a:pt x="1006" y="134"/>
                  </a:lnTo>
                  <a:lnTo>
                    <a:pt x="991" y="136"/>
                  </a:lnTo>
                  <a:lnTo>
                    <a:pt x="974" y="139"/>
                  </a:lnTo>
                  <a:lnTo>
                    <a:pt x="959" y="141"/>
                  </a:lnTo>
                  <a:lnTo>
                    <a:pt x="943" y="144"/>
                  </a:lnTo>
                  <a:lnTo>
                    <a:pt x="928" y="146"/>
                  </a:lnTo>
                  <a:lnTo>
                    <a:pt x="911" y="150"/>
                  </a:lnTo>
                  <a:lnTo>
                    <a:pt x="896" y="154"/>
                  </a:lnTo>
                  <a:lnTo>
                    <a:pt x="897" y="148"/>
                  </a:lnTo>
                  <a:lnTo>
                    <a:pt x="898" y="144"/>
                  </a:lnTo>
                  <a:lnTo>
                    <a:pt x="900" y="139"/>
                  </a:lnTo>
                  <a:lnTo>
                    <a:pt x="903" y="134"/>
                  </a:lnTo>
                  <a:lnTo>
                    <a:pt x="910" y="128"/>
                  </a:lnTo>
                  <a:lnTo>
                    <a:pt x="919" y="123"/>
                  </a:lnTo>
                  <a:lnTo>
                    <a:pt x="929" y="119"/>
                  </a:lnTo>
                  <a:lnTo>
                    <a:pt x="940" y="116"/>
                  </a:lnTo>
                  <a:lnTo>
                    <a:pt x="950" y="113"/>
                  </a:lnTo>
                  <a:lnTo>
                    <a:pt x="960" y="110"/>
                  </a:lnTo>
                  <a:lnTo>
                    <a:pt x="964" y="108"/>
                  </a:lnTo>
                  <a:lnTo>
                    <a:pt x="970" y="107"/>
                  </a:lnTo>
                  <a:lnTo>
                    <a:pt x="975" y="105"/>
                  </a:lnTo>
                  <a:lnTo>
                    <a:pt x="981" y="104"/>
                  </a:lnTo>
                  <a:lnTo>
                    <a:pt x="986" y="103"/>
                  </a:lnTo>
                  <a:lnTo>
                    <a:pt x="992" y="102"/>
                  </a:lnTo>
                  <a:lnTo>
                    <a:pt x="997" y="102"/>
                  </a:lnTo>
                  <a:lnTo>
                    <a:pt x="1003" y="102"/>
                  </a:lnTo>
                  <a:lnTo>
                    <a:pt x="1016" y="98"/>
                  </a:lnTo>
                  <a:lnTo>
                    <a:pt x="1031" y="95"/>
                  </a:lnTo>
                  <a:lnTo>
                    <a:pt x="1044" y="92"/>
                  </a:lnTo>
                  <a:lnTo>
                    <a:pt x="1058" y="90"/>
                  </a:lnTo>
                  <a:lnTo>
                    <a:pt x="1073" y="87"/>
                  </a:lnTo>
                  <a:lnTo>
                    <a:pt x="1087" y="86"/>
                  </a:lnTo>
                  <a:lnTo>
                    <a:pt x="1101" y="84"/>
                  </a:lnTo>
                  <a:lnTo>
                    <a:pt x="1115" y="82"/>
                  </a:lnTo>
                  <a:lnTo>
                    <a:pt x="1127" y="84"/>
                  </a:lnTo>
                  <a:lnTo>
                    <a:pt x="1140" y="85"/>
                  </a:lnTo>
                  <a:lnTo>
                    <a:pt x="1152" y="85"/>
                  </a:lnTo>
                  <a:lnTo>
                    <a:pt x="1164" y="84"/>
                  </a:lnTo>
                  <a:lnTo>
                    <a:pt x="1176" y="85"/>
                  </a:lnTo>
                  <a:lnTo>
                    <a:pt x="1189" y="86"/>
                  </a:lnTo>
                  <a:lnTo>
                    <a:pt x="1194" y="87"/>
                  </a:lnTo>
                  <a:lnTo>
                    <a:pt x="1200" y="90"/>
                  </a:lnTo>
                  <a:lnTo>
                    <a:pt x="1205" y="93"/>
                  </a:lnTo>
                  <a:lnTo>
                    <a:pt x="1209" y="96"/>
                  </a:lnTo>
                  <a:lnTo>
                    <a:pt x="1214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6" name="Freeform 99"/>
            <p:cNvSpPr>
              <a:spLocks/>
            </p:cNvSpPr>
            <p:nvPr/>
          </p:nvSpPr>
          <p:spPr bwMode="auto">
            <a:xfrm>
              <a:off x="4208" y="3843"/>
              <a:ext cx="97" cy="47"/>
            </a:xfrm>
            <a:custGeom>
              <a:avLst/>
              <a:gdLst>
                <a:gd name="T0" fmla="*/ 0 w 580"/>
                <a:gd name="T1" fmla="*/ 0 h 283"/>
                <a:gd name="T2" fmla="*/ 0 w 580"/>
                <a:gd name="T3" fmla="*/ 0 h 283"/>
                <a:gd name="T4" fmla="*/ 0 w 580"/>
                <a:gd name="T5" fmla="*/ 0 h 283"/>
                <a:gd name="T6" fmla="*/ 0 w 580"/>
                <a:gd name="T7" fmla="*/ 0 h 283"/>
                <a:gd name="T8" fmla="*/ 0 w 580"/>
                <a:gd name="T9" fmla="*/ 0 h 283"/>
                <a:gd name="T10" fmla="*/ 0 w 580"/>
                <a:gd name="T11" fmla="*/ 0 h 283"/>
                <a:gd name="T12" fmla="*/ 0 w 580"/>
                <a:gd name="T13" fmla="*/ 0 h 283"/>
                <a:gd name="T14" fmla="*/ 0 w 580"/>
                <a:gd name="T15" fmla="*/ 0 h 283"/>
                <a:gd name="T16" fmla="*/ 0 w 580"/>
                <a:gd name="T17" fmla="*/ 0 h 283"/>
                <a:gd name="T18" fmla="*/ 0 w 580"/>
                <a:gd name="T19" fmla="*/ 0 h 283"/>
                <a:gd name="T20" fmla="*/ 0 w 580"/>
                <a:gd name="T21" fmla="*/ 0 h 283"/>
                <a:gd name="T22" fmla="*/ 0 w 580"/>
                <a:gd name="T23" fmla="*/ 0 h 283"/>
                <a:gd name="T24" fmla="*/ 0 w 580"/>
                <a:gd name="T25" fmla="*/ 0 h 283"/>
                <a:gd name="T26" fmla="*/ 0 w 580"/>
                <a:gd name="T27" fmla="*/ 0 h 283"/>
                <a:gd name="T28" fmla="*/ 0 w 580"/>
                <a:gd name="T29" fmla="*/ 0 h 283"/>
                <a:gd name="T30" fmla="*/ 0 w 580"/>
                <a:gd name="T31" fmla="*/ 0 h 283"/>
                <a:gd name="T32" fmla="*/ 0 w 580"/>
                <a:gd name="T33" fmla="*/ 0 h 283"/>
                <a:gd name="T34" fmla="*/ 0 w 580"/>
                <a:gd name="T35" fmla="*/ 0 h 283"/>
                <a:gd name="T36" fmla="*/ 0 w 580"/>
                <a:gd name="T37" fmla="*/ 0 h 283"/>
                <a:gd name="T38" fmla="*/ 0 w 580"/>
                <a:gd name="T39" fmla="*/ 0 h 283"/>
                <a:gd name="T40" fmla="*/ 0 w 580"/>
                <a:gd name="T41" fmla="*/ 0 h 283"/>
                <a:gd name="T42" fmla="*/ 0 w 580"/>
                <a:gd name="T43" fmla="*/ 0 h 283"/>
                <a:gd name="T44" fmla="*/ 0 w 580"/>
                <a:gd name="T45" fmla="*/ 0 h 283"/>
                <a:gd name="T46" fmla="*/ 0 w 580"/>
                <a:gd name="T47" fmla="*/ 0 h 283"/>
                <a:gd name="T48" fmla="*/ 0 w 580"/>
                <a:gd name="T49" fmla="*/ 0 h 283"/>
                <a:gd name="T50" fmla="*/ 0 w 580"/>
                <a:gd name="T51" fmla="*/ 0 h 283"/>
                <a:gd name="T52" fmla="*/ 0 w 580"/>
                <a:gd name="T53" fmla="*/ 0 h 283"/>
                <a:gd name="T54" fmla="*/ 0 w 580"/>
                <a:gd name="T55" fmla="*/ 0 h 283"/>
                <a:gd name="T56" fmla="*/ 0 w 580"/>
                <a:gd name="T57" fmla="*/ 0 h 283"/>
                <a:gd name="T58" fmla="*/ 0 w 580"/>
                <a:gd name="T59" fmla="*/ 0 h 283"/>
                <a:gd name="T60" fmla="*/ 0 w 580"/>
                <a:gd name="T61" fmla="*/ 0 h 283"/>
                <a:gd name="T62" fmla="*/ 0 w 580"/>
                <a:gd name="T63" fmla="*/ 0 h 283"/>
                <a:gd name="T64" fmla="*/ 0 w 580"/>
                <a:gd name="T65" fmla="*/ 0 h 283"/>
                <a:gd name="T66" fmla="*/ 0 w 580"/>
                <a:gd name="T67" fmla="*/ 0 h 283"/>
                <a:gd name="T68" fmla="*/ 0 w 580"/>
                <a:gd name="T69" fmla="*/ 0 h 283"/>
                <a:gd name="T70" fmla="*/ 0 w 580"/>
                <a:gd name="T71" fmla="*/ 0 h 283"/>
                <a:gd name="T72" fmla="*/ 0 w 580"/>
                <a:gd name="T73" fmla="*/ 0 h 283"/>
                <a:gd name="T74" fmla="*/ 0 w 580"/>
                <a:gd name="T75" fmla="*/ 0 h 283"/>
                <a:gd name="T76" fmla="*/ 0 w 580"/>
                <a:gd name="T77" fmla="*/ 0 h 283"/>
                <a:gd name="T78" fmla="*/ 0 w 580"/>
                <a:gd name="T79" fmla="*/ 0 h 283"/>
                <a:gd name="T80" fmla="*/ 0 w 580"/>
                <a:gd name="T81" fmla="*/ 0 h 283"/>
                <a:gd name="T82" fmla="*/ 0 w 580"/>
                <a:gd name="T83" fmla="*/ 0 h 283"/>
                <a:gd name="T84" fmla="*/ 0 w 580"/>
                <a:gd name="T85" fmla="*/ 0 h 283"/>
                <a:gd name="T86" fmla="*/ 0 w 580"/>
                <a:gd name="T87" fmla="*/ 0 h 283"/>
                <a:gd name="T88" fmla="*/ 0 w 580"/>
                <a:gd name="T89" fmla="*/ 0 h 283"/>
                <a:gd name="T90" fmla="*/ 0 w 580"/>
                <a:gd name="T91" fmla="*/ 0 h 283"/>
                <a:gd name="T92" fmla="*/ 0 w 580"/>
                <a:gd name="T93" fmla="*/ 0 h 283"/>
                <a:gd name="T94" fmla="*/ 0 w 580"/>
                <a:gd name="T95" fmla="*/ 0 h 283"/>
                <a:gd name="T96" fmla="*/ 0 w 580"/>
                <a:gd name="T97" fmla="*/ 0 h 283"/>
                <a:gd name="T98" fmla="*/ 0 w 580"/>
                <a:gd name="T99" fmla="*/ 0 h 283"/>
                <a:gd name="T100" fmla="*/ 0 w 580"/>
                <a:gd name="T101" fmla="*/ 0 h 28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80"/>
                <a:gd name="T154" fmla="*/ 0 h 283"/>
                <a:gd name="T155" fmla="*/ 580 w 580"/>
                <a:gd name="T156" fmla="*/ 283 h 28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80" h="283">
                  <a:moveTo>
                    <a:pt x="473" y="2"/>
                  </a:moveTo>
                  <a:lnTo>
                    <a:pt x="473" y="3"/>
                  </a:lnTo>
                  <a:lnTo>
                    <a:pt x="473" y="4"/>
                  </a:lnTo>
                  <a:lnTo>
                    <a:pt x="472" y="4"/>
                  </a:lnTo>
                  <a:lnTo>
                    <a:pt x="472" y="5"/>
                  </a:lnTo>
                  <a:lnTo>
                    <a:pt x="471" y="5"/>
                  </a:lnTo>
                  <a:lnTo>
                    <a:pt x="471" y="7"/>
                  </a:lnTo>
                  <a:lnTo>
                    <a:pt x="478" y="9"/>
                  </a:lnTo>
                  <a:lnTo>
                    <a:pt x="484" y="14"/>
                  </a:lnTo>
                  <a:lnTo>
                    <a:pt x="491" y="17"/>
                  </a:lnTo>
                  <a:lnTo>
                    <a:pt x="496" y="22"/>
                  </a:lnTo>
                  <a:lnTo>
                    <a:pt x="502" y="28"/>
                  </a:lnTo>
                  <a:lnTo>
                    <a:pt x="506" y="34"/>
                  </a:lnTo>
                  <a:lnTo>
                    <a:pt x="511" y="40"/>
                  </a:lnTo>
                  <a:lnTo>
                    <a:pt x="514" y="47"/>
                  </a:lnTo>
                  <a:lnTo>
                    <a:pt x="521" y="62"/>
                  </a:lnTo>
                  <a:lnTo>
                    <a:pt x="525" y="77"/>
                  </a:lnTo>
                  <a:lnTo>
                    <a:pt x="528" y="93"/>
                  </a:lnTo>
                  <a:lnTo>
                    <a:pt x="531" y="107"/>
                  </a:lnTo>
                  <a:lnTo>
                    <a:pt x="534" y="116"/>
                  </a:lnTo>
                  <a:lnTo>
                    <a:pt x="539" y="125"/>
                  </a:lnTo>
                  <a:lnTo>
                    <a:pt x="545" y="132"/>
                  </a:lnTo>
                  <a:lnTo>
                    <a:pt x="552" y="139"/>
                  </a:lnTo>
                  <a:lnTo>
                    <a:pt x="559" y="145"/>
                  </a:lnTo>
                  <a:lnTo>
                    <a:pt x="567" y="151"/>
                  </a:lnTo>
                  <a:lnTo>
                    <a:pt x="574" y="157"/>
                  </a:lnTo>
                  <a:lnTo>
                    <a:pt x="580" y="163"/>
                  </a:lnTo>
                  <a:lnTo>
                    <a:pt x="580" y="169"/>
                  </a:lnTo>
                  <a:lnTo>
                    <a:pt x="580" y="175"/>
                  </a:lnTo>
                  <a:lnTo>
                    <a:pt x="578" y="180"/>
                  </a:lnTo>
                  <a:lnTo>
                    <a:pt x="575" y="182"/>
                  </a:lnTo>
                  <a:lnTo>
                    <a:pt x="570" y="184"/>
                  </a:lnTo>
                  <a:lnTo>
                    <a:pt x="566" y="187"/>
                  </a:lnTo>
                  <a:lnTo>
                    <a:pt x="560" y="188"/>
                  </a:lnTo>
                  <a:lnTo>
                    <a:pt x="555" y="189"/>
                  </a:lnTo>
                  <a:lnTo>
                    <a:pt x="548" y="192"/>
                  </a:lnTo>
                  <a:lnTo>
                    <a:pt x="540" y="193"/>
                  </a:lnTo>
                  <a:lnTo>
                    <a:pt x="533" y="193"/>
                  </a:lnTo>
                  <a:lnTo>
                    <a:pt x="525" y="193"/>
                  </a:lnTo>
                  <a:lnTo>
                    <a:pt x="516" y="193"/>
                  </a:lnTo>
                  <a:lnTo>
                    <a:pt x="508" y="193"/>
                  </a:lnTo>
                  <a:lnTo>
                    <a:pt x="501" y="194"/>
                  </a:lnTo>
                  <a:lnTo>
                    <a:pt x="492" y="195"/>
                  </a:lnTo>
                  <a:lnTo>
                    <a:pt x="489" y="198"/>
                  </a:lnTo>
                  <a:lnTo>
                    <a:pt x="484" y="199"/>
                  </a:lnTo>
                  <a:lnTo>
                    <a:pt x="480" y="199"/>
                  </a:lnTo>
                  <a:lnTo>
                    <a:pt x="475" y="199"/>
                  </a:lnTo>
                  <a:lnTo>
                    <a:pt x="471" y="199"/>
                  </a:lnTo>
                  <a:lnTo>
                    <a:pt x="466" y="199"/>
                  </a:lnTo>
                  <a:lnTo>
                    <a:pt x="462" y="199"/>
                  </a:lnTo>
                  <a:lnTo>
                    <a:pt x="459" y="199"/>
                  </a:lnTo>
                  <a:lnTo>
                    <a:pt x="458" y="193"/>
                  </a:lnTo>
                  <a:lnTo>
                    <a:pt x="459" y="188"/>
                  </a:lnTo>
                  <a:lnTo>
                    <a:pt x="461" y="182"/>
                  </a:lnTo>
                  <a:lnTo>
                    <a:pt x="463" y="177"/>
                  </a:lnTo>
                  <a:lnTo>
                    <a:pt x="466" y="173"/>
                  </a:lnTo>
                  <a:lnTo>
                    <a:pt x="470" y="168"/>
                  </a:lnTo>
                  <a:lnTo>
                    <a:pt x="473" y="163"/>
                  </a:lnTo>
                  <a:lnTo>
                    <a:pt x="476" y="158"/>
                  </a:lnTo>
                  <a:lnTo>
                    <a:pt x="476" y="151"/>
                  </a:lnTo>
                  <a:lnTo>
                    <a:pt x="476" y="143"/>
                  </a:lnTo>
                  <a:lnTo>
                    <a:pt x="476" y="133"/>
                  </a:lnTo>
                  <a:lnTo>
                    <a:pt x="476" y="124"/>
                  </a:lnTo>
                  <a:lnTo>
                    <a:pt x="475" y="114"/>
                  </a:lnTo>
                  <a:lnTo>
                    <a:pt x="472" y="106"/>
                  </a:lnTo>
                  <a:lnTo>
                    <a:pt x="471" y="101"/>
                  </a:lnTo>
                  <a:lnTo>
                    <a:pt x="468" y="97"/>
                  </a:lnTo>
                  <a:lnTo>
                    <a:pt x="465" y="94"/>
                  </a:lnTo>
                  <a:lnTo>
                    <a:pt x="462" y="90"/>
                  </a:lnTo>
                  <a:lnTo>
                    <a:pt x="464" y="88"/>
                  </a:lnTo>
                  <a:lnTo>
                    <a:pt x="460" y="85"/>
                  </a:lnTo>
                  <a:lnTo>
                    <a:pt x="457" y="82"/>
                  </a:lnTo>
                  <a:lnTo>
                    <a:pt x="453" y="77"/>
                  </a:lnTo>
                  <a:lnTo>
                    <a:pt x="451" y="72"/>
                  </a:lnTo>
                  <a:lnTo>
                    <a:pt x="448" y="69"/>
                  </a:lnTo>
                  <a:lnTo>
                    <a:pt x="443" y="66"/>
                  </a:lnTo>
                  <a:lnTo>
                    <a:pt x="439" y="64"/>
                  </a:lnTo>
                  <a:lnTo>
                    <a:pt x="433" y="65"/>
                  </a:lnTo>
                  <a:lnTo>
                    <a:pt x="430" y="63"/>
                  </a:lnTo>
                  <a:lnTo>
                    <a:pt x="427" y="60"/>
                  </a:lnTo>
                  <a:lnTo>
                    <a:pt x="422" y="58"/>
                  </a:lnTo>
                  <a:lnTo>
                    <a:pt x="419" y="57"/>
                  </a:lnTo>
                  <a:lnTo>
                    <a:pt x="415" y="57"/>
                  </a:lnTo>
                  <a:lnTo>
                    <a:pt x="410" y="56"/>
                  </a:lnTo>
                  <a:lnTo>
                    <a:pt x="406" y="57"/>
                  </a:lnTo>
                  <a:lnTo>
                    <a:pt x="402" y="58"/>
                  </a:lnTo>
                  <a:lnTo>
                    <a:pt x="399" y="59"/>
                  </a:lnTo>
                  <a:lnTo>
                    <a:pt x="397" y="60"/>
                  </a:lnTo>
                  <a:lnTo>
                    <a:pt x="394" y="59"/>
                  </a:lnTo>
                  <a:lnTo>
                    <a:pt x="391" y="58"/>
                  </a:lnTo>
                  <a:lnTo>
                    <a:pt x="389" y="57"/>
                  </a:lnTo>
                  <a:lnTo>
                    <a:pt x="386" y="54"/>
                  </a:lnTo>
                  <a:lnTo>
                    <a:pt x="384" y="54"/>
                  </a:lnTo>
                  <a:lnTo>
                    <a:pt x="380" y="54"/>
                  </a:lnTo>
                  <a:lnTo>
                    <a:pt x="310" y="62"/>
                  </a:lnTo>
                  <a:lnTo>
                    <a:pt x="304" y="60"/>
                  </a:lnTo>
                  <a:lnTo>
                    <a:pt x="299" y="59"/>
                  </a:lnTo>
                  <a:lnTo>
                    <a:pt x="293" y="60"/>
                  </a:lnTo>
                  <a:lnTo>
                    <a:pt x="286" y="62"/>
                  </a:lnTo>
                  <a:lnTo>
                    <a:pt x="281" y="63"/>
                  </a:lnTo>
                  <a:lnTo>
                    <a:pt x="275" y="64"/>
                  </a:lnTo>
                  <a:lnTo>
                    <a:pt x="269" y="65"/>
                  </a:lnTo>
                  <a:lnTo>
                    <a:pt x="262" y="65"/>
                  </a:lnTo>
                  <a:lnTo>
                    <a:pt x="250" y="68"/>
                  </a:lnTo>
                  <a:lnTo>
                    <a:pt x="238" y="70"/>
                  </a:lnTo>
                  <a:lnTo>
                    <a:pt x="226" y="73"/>
                  </a:lnTo>
                  <a:lnTo>
                    <a:pt x="214" y="77"/>
                  </a:lnTo>
                  <a:lnTo>
                    <a:pt x="201" y="81"/>
                  </a:lnTo>
                  <a:lnTo>
                    <a:pt x="189" y="84"/>
                  </a:lnTo>
                  <a:lnTo>
                    <a:pt x="177" y="88"/>
                  </a:lnTo>
                  <a:lnTo>
                    <a:pt x="165" y="90"/>
                  </a:lnTo>
                  <a:lnTo>
                    <a:pt x="159" y="93"/>
                  </a:lnTo>
                  <a:lnTo>
                    <a:pt x="153" y="95"/>
                  </a:lnTo>
                  <a:lnTo>
                    <a:pt x="146" y="97"/>
                  </a:lnTo>
                  <a:lnTo>
                    <a:pt x="141" y="100"/>
                  </a:lnTo>
                  <a:lnTo>
                    <a:pt x="134" y="102"/>
                  </a:lnTo>
                  <a:lnTo>
                    <a:pt x="129" y="105"/>
                  </a:lnTo>
                  <a:lnTo>
                    <a:pt x="124" y="109"/>
                  </a:lnTo>
                  <a:lnTo>
                    <a:pt x="120" y="115"/>
                  </a:lnTo>
                  <a:lnTo>
                    <a:pt x="118" y="124"/>
                  </a:lnTo>
                  <a:lnTo>
                    <a:pt x="115" y="133"/>
                  </a:lnTo>
                  <a:lnTo>
                    <a:pt x="113" y="143"/>
                  </a:lnTo>
                  <a:lnTo>
                    <a:pt x="112" y="152"/>
                  </a:lnTo>
                  <a:lnTo>
                    <a:pt x="111" y="162"/>
                  </a:lnTo>
                  <a:lnTo>
                    <a:pt x="111" y="171"/>
                  </a:lnTo>
                  <a:lnTo>
                    <a:pt x="112" y="181"/>
                  </a:lnTo>
                  <a:lnTo>
                    <a:pt x="114" y="189"/>
                  </a:lnTo>
                  <a:lnTo>
                    <a:pt x="113" y="194"/>
                  </a:lnTo>
                  <a:lnTo>
                    <a:pt x="112" y="200"/>
                  </a:lnTo>
                  <a:lnTo>
                    <a:pt x="112" y="205"/>
                  </a:lnTo>
                  <a:lnTo>
                    <a:pt x="113" y="211"/>
                  </a:lnTo>
                  <a:lnTo>
                    <a:pt x="113" y="215"/>
                  </a:lnTo>
                  <a:lnTo>
                    <a:pt x="115" y="220"/>
                  </a:lnTo>
                  <a:lnTo>
                    <a:pt x="118" y="225"/>
                  </a:lnTo>
                  <a:lnTo>
                    <a:pt x="121" y="230"/>
                  </a:lnTo>
                  <a:lnTo>
                    <a:pt x="126" y="230"/>
                  </a:lnTo>
                  <a:lnTo>
                    <a:pt x="132" y="231"/>
                  </a:lnTo>
                  <a:lnTo>
                    <a:pt x="136" y="232"/>
                  </a:lnTo>
                  <a:lnTo>
                    <a:pt x="141" y="233"/>
                  </a:lnTo>
                  <a:lnTo>
                    <a:pt x="145" y="236"/>
                  </a:lnTo>
                  <a:lnTo>
                    <a:pt x="148" y="239"/>
                  </a:lnTo>
                  <a:lnTo>
                    <a:pt x="152" y="243"/>
                  </a:lnTo>
                  <a:lnTo>
                    <a:pt x="155" y="249"/>
                  </a:lnTo>
                  <a:lnTo>
                    <a:pt x="153" y="258"/>
                  </a:lnTo>
                  <a:lnTo>
                    <a:pt x="144" y="262"/>
                  </a:lnTo>
                  <a:lnTo>
                    <a:pt x="135" y="266"/>
                  </a:lnTo>
                  <a:lnTo>
                    <a:pt x="126" y="268"/>
                  </a:lnTo>
                  <a:lnTo>
                    <a:pt x="116" y="270"/>
                  </a:lnTo>
                  <a:lnTo>
                    <a:pt x="106" y="273"/>
                  </a:lnTo>
                  <a:lnTo>
                    <a:pt x="98" y="275"/>
                  </a:lnTo>
                  <a:lnTo>
                    <a:pt x="88" y="278"/>
                  </a:lnTo>
                  <a:lnTo>
                    <a:pt x="79" y="281"/>
                  </a:lnTo>
                  <a:lnTo>
                    <a:pt x="70" y="280"/>
                  </a:lnTo>
                  <a:lnTo>
                    <a:pt x="61" y="280"/>
                  </a:lnTo>
                  <a:lnTo>
                    <a:pt x="52" y="280"/>
                  </a:lnTo>
                  <a:lnTo>
                    <a:pt x="42" y="281"/>
                  </a:lnTo>
                  <a:lnTo>
                    <a:pt x="34" y="282"/>
                  </a:lnTo>
                  <a:lnTo>
                    <a:pt x="24" y="283"/>
                  </a:lnTo>
                  <a:lnTo>
                    <a:pt x="14" y="282"/>
                  </a:lnTo>
                  <a:lnTo>
                    <a:pt x="3" y="281"/>
                  </a:lnTo>
                  <a:lnTo>
                    <a:pt x="0" y="275"/>
                  </a:lnTo>
                  <a:lnTo>
                    <a:pt x="0" y="270"/>
                  </a:lnTo>
                  <a:lnTo>
                    <a:pt x="3" y="266"/>
                  </a:lnTo>
                  <a:lnTo>
                    <a:pt x="5" y="262"/>
                  </a:lnTo>
                  <a:lnTo>
                    <a:pt x="9" y="257"/>
                  </a:lnTo>
                  <a:lnTo>
                    <a:pt x="13" y="254"/>
                  </a:lnTo>
                  <a:lnTo>
                    <a:pt x="15" y="250"/>
                  </a:lnTo>
                  <a:lnTo>
                    <a:pt x="17" y="244"/>
                  </a:lnTo>
                  <a:lnTo>
                    <a:pt x="44" y="225"/>
                  </a:lnTo>
                  <a:lnTo>
                    <a:pt x="41" y="224"/>
                  </a:lnTo>
                  <a:lnTo>
                    <a:pt x="44" y="225"/>
                  </a:lnTo>
                  <a:lnTo>
                    <a:pt x="50" y="219"/>
                  </a:lnTo>
                  <a:lnTo>
                    <a:pt x="55" y="211"/>
                  </a:lnTo>
                  <a:lnTo>
                    <a:pt x="58" y="202"/>
                  </a:lnTo>
                  <a:lnTo>
                    <a:pt x="60" y="194"/>
                  </a:lnTo>
                  <a:lnTo>
                    <a:pt x="61" y="184"/>
                  </a:lnTo>
                  <a:lnTo>
                    <a:pt x="61" y="175"/>
                  </a:lnTo>
                  <a:lnTo>
                    <a:pt x="62" y="165"/>
                  </a:lnTo>
                  <a:lnTo>
                    <a:pt x="65" y="155"/>
                  </a:lnTo>
                  <a:lnTo>
                    <a:pt x="65" y="144"/>
                  </a:lnTo>
                  <a:lnTo>
                    <a:pt x="66" y="132"/>
                  </a:lnTo>
                  <a:lnTo>
                    <a:pt x="67" y="121"/>
                  </a:lnTo>
                  <a:lnTo>
                    <a:pt x="69" y="109"/>
                  </a:lnTo>
                  <a:lnTo>
                    <a:pt x="71" y="99"/>
                  </a:lnTo>
                  <a:lnTo>
                    <a:pt x="74" y="88"/>
                  </a:lnTo>
                  <a:lnTo>
                    <a:pt x="78" y="76"/>
                  </a:lnTo>
                  <a:lnTo>
                    <a:pt x="82" y="65"/>
                  </a:lnTo>
                  <a:lnTo>
                    <a:pt x="91" y="59"/>
                  </a:lnTo>
                  <a:lnTo>
                    <a:pt x="100" y="54"/>
                  </a:lnTo>
                  <a:lnTo>
                    <a:pt x="109" y="51"/>
                  </a:lnTo>
                  <a:lnTo>
                    <a:pt x="118" y="47"/>
                  </a:lnTo>
                  <a:lnTo>
                    <a:pt x="127" y="44"/>
                  </a:lnTo>
                  <a:lnTo>
                    <a:pt x="136" y="40"/>
                  </a:lnTo>
                  <a:lnTo>
                    <a:pt x="146" y="35"/>
                  </a:lnTo>
                  <a:lnTo>
                    <a:pt x="155" y="32"/>
                  </a:lnTo>
                  <a:lnTo>
                    <a:pt x="193" y="25"/>
                  </a:lnTo>
                  <a:lnTo>
                    <a:pt x="231" y="17"/>
                  </a:lnTo>
                  <a:lnTo>
                    <a:pt x="269" y="13"/>
                  </a:lnTo>
                  <a:lnTo>
                    <a:pt x="307" y="8"/>
                  </a:lnTo>
                  <a:lnTo>
                    <a:pt x="346" y="3"/>
                  </a:lnTo>
                  <a:lnTo>
                    <a:pt x="385" y="1"/>
                  </a:lnTo>
                  <a:lnTo>
                    <a:pt x="422" y="0"/>
                  </a:lnTo>
                  <a:lnTo>
                    <a:pt x="460" y="1"/>
                  </a:lnTo>
                  <a:lnTo>
                    <a:pt x="473" y="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7" name="Freeform 100"/>
            <p:cNvSpPr>
              <a:spLocks/>
            </p:cNvSpPr>
            <p:nvPr/>
          </p:nvSpPr>
          <p:spPr bwMode="auto">
            <a:xfrm>
              <a:off x="4331" y="3854"/>
              <a:ext cx="16" cy="8"/>
            </a:xfrm>
            <a:custGeom>
              <a:avLst/>
              <a:gdLst>
                <a:gd name="T0" fmla="*/ 0 w 101"/>
                <a:gd name="T1" fmla="*/ 0 h 54"/>
                <a:gd name="T2" fmla="*/ 0 w 101"/>
                <a:gd name="T3" fmla="*/ 0 h 54"/>
                <a:gd name="T4" fmla="*/ 0 w 101"/>
                <a:gd name="T5" fmla="*/ 0 h 54"/>
                <a:gd name="T6" fmla="*/ 0 w 101"/>
                <a:gd name="T7" fmla="*/ 0 h 54"/>
                <a:gd name="T8" fmla="*/ 0 w 101"/>
                <a:gd name="T9" fmla="*/ 0 h 54"/>
                <a:gd name="T10" fmla="*/ 0 w 101"/>
                <a:gd name="T11" fmla="*/ 0 h 54"/>
                <a:gd name="T12" fmla="*/ 0 w 101"/>
                <a:gd name="T13" fmla="*/ 0 h 54"/>
                <a:gd name="T14" fmla="*/ 0 w 101"/>
                <a:gd name="T15" fmla="*/ 0 h 54"/>
                <a:gd name="T16" fmla="*/ 0 w 101"/>
                <a:gd name="T17" fmla="*/ 0 h 54"/>
                <a:gd name="T18" fmla="*/ 0 w 101"/>
                <a:gd name="T19" fmla="*/ 0 h 54"/>
                <a:gd name="T20" fmla="*/ 0 w 101"/>
                <a:gd name="T21" fmla="*/ 0 h 54"/>
                <a:gd name="T22" fmla="*/ 0 w 101"/>
                <a:gd name="T23" fmla="*/ 0 h 54"/>
                <a:gd name="T24" fmla="*/ 0 w 101"/>
                <a:gd name="T25" fmla="*/ 0 h 54"/>
                <a:gd name="T26" fmla="*/ 0 w 101"/>
                <a:gd name="T27" fmla="*/ 0 h 54"/>
                <a:gd name="T28" fmla="*/ 0 w 101"/>
                <a:gd name="T29" fmla="*/ 0 h 54"/>
                <a:gd name="T30" fmla="*/ 0 w 101"/>
                <a:gd name="T31" fmla="*/ 0 h 54"/>
                <a:gd name="T32" fmla="*/ 0 w 101"/>
                <a:gd name="T33" fmla="*/ 0 h 54"/>
                <a:gd name="T34" fmla="*/ 0 w 101"/>
                <a:gd name="T35" fmla="*/ 0 h 54"/>
                <a:gd name="T36" fmla="*/ 0 w 101"/>
                <a:gd name="T37" fmla="*/ 0 h 54"/>
                <a:gd name="T38" fmla="*/ 0 w 101"/>
                <a:gd name="T39" fmla="*/ 0 h 54"/>
                <a:gd name="T40" fmla="*/ 0 w 101"/>
                <a:gd name="T41" fmla="*/ 0 h 54"/>
                <a:gd name="T42" fmla="*/ 0 w 101"/>
                <a:gd name="T43" fmla="*/ 0 h 54"/>
                <a:gd name="T44" fmla="*/ 0 w 101"/>
                <a:gd name="T45" fmla="*/ 0 h 54"/>
                <a:gd name="T46" fmla="*/ 0 w 101"/>
                <a:gd name="T47" fmla="*/ 0 h 54"/>
                <a:gd name="T48" fmla="*/ 0 w 101"/>
                <a:gd name="T49" fmla="*/ 0 h 54"/>
                <a:gd name="T50" fmla="*/ 0 w 101"/>
                <a:gd name="T51" fmla="*/ 0 h 54"/>
                <a:gd name="T52" fmla="*/ 0 w 101"/>
                <a:gd name="T53" fmla="*/ 0 h 54"/>
                <a:gd name="T54" fmla="*/ 0 w 101"/>
                <a:gd name="T55" fmla="*/ 0 h 54"/>
                <a:gd name="T56" fmla="*/ 0 w 101"/>
                <a:gd name="T57" fmla="*/ 0 h 54"/>
                <a:gd name="T58" fmla="*/ 0 w 101"/>
                <a:gd name="T59" fmla="*/ 0 h 54"/>
                <a:gd name="T60" fmla="*/ 0 w 101"/>
                <a:gd name="T61" fmla="*/ 0 h 54"/>
                <a:gd name="T62" fmla="*/ 0 w 101"/>
                <a:gd name="T63" fmla="*/ 0 h 54"/>
                <a:gd name="T64" fmla="*/ 0 w 101"/>
                <a:gd name="T65" fmla="*/ 0 h 54"/>
                <a:gd name="T66" fmla="*/ 0 w 101"/>
                <a:gd name="T67" fmla="*/ 0 h 54"/>
                <a:gd name="T68" fmla="*/ 0 w 101"/>
                <a:gd name="T69" fmla="*/ 0 h 54"/>
                <a:gd name="T70" fmla="*/ 0 w 101"/>
                <a:gd name="T71" fmla="*/ 0 h 54"/>
                <a:gd name="T72" fmla="*/ 0 w 101"/>
                <a:gd name="T73" fmla="*/ 0 h 54"/>
                <a:gd name="T74" fmla="*/ 0 w 101"/>
                <a:gd name="T75" fmla="*/ 0 h 54"/>
                <a:gd name="T76" fmla="*/ 0 w 101"/>
                <a:gd name="T77" fmla="*/ 0 h 54"/>
                <a:gd name="T78" fmla="*/ 0 w 101"/>
                <a:gd name="T79" fmla="*/ 0 h 54"/>
                <a:gd name="T80" fmla="*/ 0 w 101"/>
                <a:gd name="T81" fmla="*/ 0 h 5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1"/>
                <a:gd name="T124" fmla="*/ 0 h 54"/>
                <a:gd name="T125" fmla="*/ 101 w 101"/>
                <a:gd name="T126" fmla="*/ 54 h 5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1" h="54">
                  <a:moveTo>
                    <a:pt x="83" y="17"/>
                  </a:moveTo>
                  <a:lnTo>
                    <a:pt x="85" y="19"/>
                  </a:lnTo>
                  <a:lnTo>
                    <a:pt x="87" y="22"/>
                  </a:lnTo>
                  <a:lnTo>
                    <a:pt x="89" y="23"/>
                  </a:lnTo>
                  <a:lnTo>
                    <a:pt x="92" y="24"/>
                  </a:lnTo>
                  <a:lnTo>
                    <a:pt x="94" y="26"/>
                  </a:lnTo>
                  <a:lnTo>
                    <a:pt x="97" y="29"/>
                  </a:lnTo>
                  <a:lnTo>
                    <a:pt x="98" y="30"/>
                  </a:lnTo>
                  <a:lnTo>
                    <a:pt x="101" y="32"/>
                  </a:lnTo>
                  <a:lnTo>
                    <a:pt x="94" y="32"/>
                  </a:lnTo>
                  <a:lnTo>
                    <a:pt x="87" y="34"/>
                  </a:lnTo>
                  <a:lnTo>
                    <a:pt x="81" y="36"/>
                  </a:lnTo>
                  <a:lnTo>
                    <a:pt x="74" y="40"/>
                  </a:lnTo>
                  <a:lnTo>
                    <a:pt x="68" y="43"/>
                  </a:lnTo>
                  <a:lnTo>
                    <a:pt x="62" y="47"/>
                  </a:lnTo>
                  <a:lnTo>
                    <a:pt x="56" y="50"/>
                  </a:lnTo>
                  <a:lnTo>
                    <a:pt x="50" y="54"/>
                  </a:lnTo>
                  <a:lnTo>
                    <a:pt x="43" y="49"/>
                  </a:lnTo>
                  <a:lnTo>
                    <a:pt x="36" y="45"/>
                  </a:lnTo>
                  <a:lnTo>
                    <a:pt x="31" y="40"/>
                  </a:lnTo>
                  <a:lnTo>
                    <a:pt x="25" y="35"/>
                  </a:lnTo>
                  <a:lnTo>
                    <a:pt x="20" y="30"/>
                  </a:lnTo>
                  <a:lnTo>
                    <a:pt x="13" y="26"/>
                  </a:lnTo>
                  <a:lnTo>
                    <a:pt x="8" y="23"/>
                  </a:lnTo>
                  <a:lnTo>
                    <a:pt x="0" y="19"/>
                  </a:lnTo>
                  <a:lnTo>
                    <a:pt x="6" y="13"/>
                  </a:lnTo>
                  <a:lnTo>
                    <a:pt x="11" y="8"/>
                  </a:lnTo>
                  <a:lnTo>
                    <a:pt x="18" y="5"/>
                  </a:lnTo>
                  <a:lnTo>
                    <a:pt x="24" y="3"/>
                  </a:lnTo>
                  <a:lnTo>
                    <a:pt x="32" y="1"/>
                  </a:lnTo>
                  <a:lnTo>
                    <a:pt x="39" y="0"/>
                  </a:lnTo>
                  <a:lnTo>
                    <a:pt x="46" y="0"/>
                  </a:lnTo>
                  <a:lnTo>
                    <a:pt x="53" y="0"/>
                  </a:lnTo>
                  <a:lnTo>
                    <a:pt x="56" y="4"/>
                  </a:lnTo>
                  <a:lnTo>
                    <a:pt x="60" y="6"/>
                  </a:lnTo>
                  <a:lnTo>
                    <a:pt x="64" y="8"/>
                  </a:lnTo>
                  <a:lnTo>
                    <a:pt x="67" y="11"/>
                  </a:lnTo>
                  <a:lnTo>
                    <a:pt x="71" y="13"/>
                  </a:lnTo>
                  <a:lnTo>
                    <a:pt x="75" y="14"/>
                  </a:lnTo>
                  <a:lnTo>
                    <a:pt x="80" y="16"/>
                  </a:lnTo>
                  <a:lnTo>
                    <a:pt x="83" y="17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8" name="Freeform 101"/>
            <p:cNvSpPr>
              <a:spLocks/>
            </p:cNvSpPr>
            <p:nvPr/>
          </p:nvSpPr>
          <p:spPr bwMode="auto">
            <a:xfrm>
              <a:off x="4348" y="3856"/>
              <a:ext cx="44" cy="135"/>
            </a:xfrm>
            <a:custGeom>
              <a:avLst/>
              <a:gdLst>
                <a:gd name="T0" fmla="*/ 0 w 265"/>
                <a:gd name="T1" fmla="*/ 0 h 809"/>
                <a:gd name="T2" fmla="*/ 0 w 265"/>
                <a:gd name="T3" fmla="*/ 0 h 809"/>
                <a:gd name="T4" fmla="*/ 0 w 265"/>
                <a:gd name="T5" fmla="*/ 0 h 809"/>
                <a:gd name="T6" fmla="*/ 0 w 265"/>
                <a:gd name="T7" fmla="*/ 0 h 809"/>
                <a:gd name="T8" fmla="*/ 0 w 265"/>
                <a:gd name="T9" fmla="*/ 0 h 809"/>
                <a:gd name="T10" fmla="*/ 0 w 265"/>
                <a:gd name="T11" fmla="*/ 0 h 809"/>
                <a:gd name="T12" fmla="*/ 0 w 265"/>
                <a:gd name="T13" fmla="*/ 0 h 809"/>
                <a:gd name="T14" fmla="*/ 0 w 265"/>
                <a:gd name="T15" fmla="*/ 0 h 809"/>
                <a:gd name="T16" fmla="*/ 0 w 265"/>
                <a:gd name="T17" fmla="*/ 0 h 809"/>
                <a:gd name="T18" fmla="*/ 0 w 265"/>
                <a:gd name="T19" fmla="*/ 0 h 809"/>
                <a:gd name="T20" fmla="*/ 0 w 265"/>
                <a:gd name="T21" fmla="*/ 0 h 809"/>
                <a:gd name="T22" fmla="*/ 0 w 265"/>
                <a:gd name="T23" fmla="*/ 0 h 809"/>
                <a:gd name="T24" fmla="*/ 0 w 265"/>
                <a:gd name="T25" fmla="*/ 0 h 809"/>
                <a:gd name="T26" fmla="*/ 0 w 265"/>
                <a:gd name="T27" fmla="*/ 0 h 809"/>
                <a:gd name="T28" fmla="*/ 0 w 265"/>
                <a:gd name="T29" fmla="*/ 0 h 809"/>
                <a:gd name="T30" fmla="*/ 0 w 265"/>
                <a:gd name="T31" fmla="*/ 0 h 809"/>
                <a:gd name="T32" fmla="*/ 0 w 265"/>
                <a:gd name="T33" fmla="*/ 0 h 809"/>
                <a:gd name="T34" fmla="*/ 0 w 265"/>
                <a:gd name="T35" fmla="*/ 0 h 809"/>
                <a:gd name="T36" fmla="*/ 0 w 265"/>
                <a:gd name="T37" fmla="*/ 0 h 809"/>
                <a:gd name="T38" fmla="*/ 0 w 265"/>
                <a:gd name="T39" fmla="*/ 0 h 809"/>
                <a:gd name="T40" fmla="*/ 0 w 265"/>
                <a:gd name="T41" fmla="*/ 0 h 809"/>
                <a:gd name="T42" fmla="*/ 0 w 265"/>
                <a:gd name="T43" fmla="*/ 0 h 809"/>
                <a:gd name="T44" fmla="*/ 0 w 265"/>
                <a:gd name="T45" fmla="*/ 0 h 809"/>
                <a:gd name="T46" fmla="*/ 0 w 265"/>
                <a:gd name="T47" fmla="*/ 0 h 809"/>
                <a:gd name="T48" fmla="*/ 0 w 265"/>
                <a:gd name="T49" fmla="*/ 0 h 809"/>
                <a:gd name="T50" fmla="*/ 0 w 265"/>
                <a:gd name="T51" fmla="*/ 0 h 809"/>
                <a:gd name="T52" fmla="*/ 0 w 265"/>
                <a:gd name="T53" fmla="*/ 0 h 809"/>
                <a:gd name="T54" fmla="*/ 0 w 265"/>
                <a:gd name="T55" fmla="*/ 0 h 809"/>
                <a:gd name="T56" fmla="*/ 0 w 265"/>
                <a:gd name="T57" fmla="*/ 0 h 809"/>
                <a:gd name="T58" fmla="*/ 0 w 265"/>
                <a:gd name="T59" fmla="*/ 0 h 809"/>
                <a:gd name="T60" fmla="*/ 0 w 265"/>
                <a:gd name="T61" fmla="*/ 0 h 809"/>
                <a:gd name="T62" fmla="*/ 0 w 265"/>
                <a:gd name="T63" fmla="*/ 0 h 809"/>
                <a:gd name="T64" fmla="*/ 0 w 265"/>
                <a:gd name="T65" fmla="*/ 0 h 809"/>
                <a:gd name="T66" fmla="*/ 0 w 265"/>
                <a:gd name="T67" fmla="*/ 0 h 809"/>
                <a:gd name="T68" fmla="*/ 0 w 265"/>
                <a:gd name="T69" fmla="*/ 0 h 809"/>
                <a:gd name="T70" fmla="*/ 0 w 265"/>
                <a:gd name="T71" fmla="*/ 0 h 809"/>
                <a:gd name="T72" fmla="*/ 0 w 265"/>
                <a:gd name="T73" fmla="*/ 0 h 809"/>
                <a:gd name="T74" fmla="*/ 0 w 265"/>
                <a:gd name="T75" fmla="*/ 0 h 809"/>
                <a:gd name="T76" fmla="*/ 0 w 265"/>
                <a:gd name="T77" fmla="*/ 0 h 809"/>
                <a:gd name="T78" fmla="*/ 0 w 265"/>
                <a:gd name="T79" fmla="*/ 0 h 809"/>
                <a:gd name="T80" fmla="*/ 0 w 265"/>
                <a:gd name="T81" fmla="*/ 0 h 809"/>
                <a:gd name="T82" fmla="*/ 0 w 265"/>
                <a:gd name="T83" fmla="*/ 0 h 809"/>
                <a:gd name="T84" fmla="*/ 0 w 265"/>
                <a:gd name="T85" fmla="*/ 0 h 809"/>
                <a:gd name="T86" fmla="*/ 0 w 265"/>
                <a:gd name="T87" fmla="*/ 0 h 809"/>
                <a:gd name="T88" fmla="*/ 0 w 265"/>
                <a:gd name="T89" fmla="*/ 0 h 80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65"/>
                <a:gd name="T136" fmla="*/ 0 h 809"/>
                <a:gd name="T137" fmla="*/ 265 w 265"/>
                <a:gd name="T138" fmla="*/ 809 h 80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65" h="809">
                  <a:moveTo>
                    <a:pt x="127" y="75"/>
                  </a:moveTo>
                  <a:lnTo>
                    <a:pt x="134" y="79"/>
                  </a:lnTo>
                  <a:lnTo>
                    <a:pt x="139" y="85"/>
                  </a:lnTo>
                  <a:lnTo>
                    <a:pt x="145" y="92"/>
                  </a:lnTo>
                  <a:lnTo>
                    <a:pt x="150" y="98"/>
                  </a:lnTo>
                  <a:lnTo>
                    <a:pt x="156" y="105"/>
                  </a:lnTo>
                  <a:lnTo>
                    <a:pt x="162" y="112"/>
                  </a:lnTo>
                  <a:lnTo>
                    <a:pt x="169" y="118"/>
                  </a:lnTo>
                  <a:lnTo>
                    <a:pt x="176" y="123"/>
                  </a:lnTo>
                  <a:lnTo>
                    <a:pt x="187" y="135"/>
                  </a:lnTo>
                  <a:lnTo>
                    <a:pt x="196" y="148"/>
                  </a:lnTo>
                  <a:lnTo>
                    <a:pt x="205" y="161"/>
                  </a:lnTo>
                  <a:lnTo>
                    <a:pt x="214" y="176"/>
                  </a:lnTo>
                  <a:lnTo>
                    <a:pt x="223" y="189"/>
                  </a:lnTo>
                  <a:lnTo>
                    <a:pt x="231" y="203"/>
                  </a:lnTo>
                  <a:lnTo>
                    <a:pt x="240" y="216"/>
                  </a:lnTo>
                  <a:lnTo>
                    <a:pt x="248" y="229"/>
                  </a:lnTo>
                  <a:lnTo>
                    <a:pt x="252" y="252"/>
                  </a:lnTo>
                  <a:lnTo>
                    <a:pt x="255" y="273"/>
                  </a:lnTo>
                  <a:lnTo>
                    <a:pt x="258" y="297"/>
                  </a:lnTo>
                  <a:lnTo>
                    <a:pt x="262" y="320"/>
                  </a:lnTo>
                  <a:lnTo>
                    <a:pt x="264" y="343"/>
                  </a:lnTo>
                  <a:lnTo>
                    <a:pt x="265" y="367"/>
                  </a:lnTo>
                  <a:lnTo>
                    <a:pt x="265" y="378"/>
                  </a:lnTo>
                  <a:lnTo>
                    <a:pt x="264" y="389"/>
                  </a:lnTo>
                  <a:lnTo>
                    <a:pt x="263" y="401"/>
                  </a:lnTo>
                  <a:lnTo>
                    <a:pt x="261" y="413"/>
                  </a:lnTo>
                  <a:lnTo>
                    <a:pt x="261" y="433"/>
                  </a:lnTo>
                  <a:lnTo>
                    <a:pt x="262" y="454"/>
                  </a:lnTo>
                  <a:lnTo>
                    <a:pt x="263" y="474"/>
                  </a:lnTo>
                  <a:lnTo>
                    <a:pt x="264" y="494"/>
                  </a:lnTo>
                  <a:lnTo>
                    <a:pt x="265" y="513"/>
                  </a:lnTo>
                  <a:lnTo>
                    <a:pt x="265" y="534"/>
                  </a:lnTo>
                  <a:lnTo>
                    <a:pt x="263" y="554"/>
                  </a:lnTo>
                  <a:lnTo>
                    <a:pt x="258" y="573"/>
                  </a:lnTo>
                  <a:lnTo>
                    <a:pt x="259" y="594"/>
                  </a:lnTo>
                  <a:lnTo>
                    <a:pt x="259" y="615"/>
                  </a:lnTo>
                  <a:lnTo>
                    <a:pt x="261" y="636"/>
                  </a:lnTo>
                  <a:lnTo>
                    <a:pt x="262" y="656"/>
                  </a:lnTo>
                  <a:lnTo>
                    <a:pt x="263" y="677"/>
                  </a:lnTo>
                  <a:lnTo>
                    <a:pt x="263" y="697"/>
                  </a:lnTo>
                  <a:lnTo>
                    <a:pt x="262" y="719"/>
                  </a:lnTo>
                  <a:lnTo>
                    <a:pt x="258" y="739"/>
                  </a:lnTo>
                  <a:lnTo>
                    <a:pt x="257" y="742"/>
                  </a:lnTo>
                  <a:lnTo>
                    <a:pt x="257" y="746"/>
                  </a:lnTo>
                  <a:lnTo>
                    <a:pt x="257" y="750"/>
                  </a:lnTo>
                  <a:lnTo>
                    <a:pt x="257" y="752"/>
                  </a:lnTo>
                  <a:lnTo>
                    <a:pt x="257" y="756"/>
                  </a:lnTo>
                  <a:lnTo>
                    <a:pt x="257" y="759"/>
                  </a:lnTo>
                  <a:lnTo>
                    <a:pt x="256" y="761"/>
                  </a:lnTo>
                  <a:lnTo>
                    <a:pt x="255" y="765"/>
                  </a:lnTo>
                  <a:lnTo>
                    <a:pt x="252" y="771"/>
                  </a:lnTo>
                  <a:lnTo>
                    <a:pt x="249" y="778"/>
                  </a:lnTo>
                  <a:lnTo>
                    <a:pt x="246" y="784"/>
                  </a:lnTo>
                  <a:lnTo>
                    <a:pt x="243" y="790"/>
                  </a:lnTo>
                  <a:lnTo>
                    <a:pt x="240" y="796"/>
                  </a:lnTo>
                  <a:lnTo>
                    <a:pt x="236" y="801"/>
                  </a:lnTo>
                  <a:lnTo>
                    <a:pt x="231" y="806"/>
                  </a:lnTo>
                  <a:lnTo>
                    <a:pt x="225" y="809"/>
                  </a:lnTo>
                  <a:lnTo>
                    <a:pt x="227" y="750"/>
                  </a:lnTo>
                  <a:lnTo>
                    <a:pt x="229" y="689"/>
                  </a:lnTo>
                  <a:lnTo>
                    <a:pt x="229" y="627"/>
                  </a:lnTo>
                  <a:lnTo>
                    <a:pt x="229" y="565"/>
                  </a:lnTo>
                  <a:lnTo>
                    <a:pt x="227" y="501"/>
                  </a:lnTo>
                  <a:lnTo>
                    <a:pt x="226" y="439"/>
                  </a:lnTo>
                  <a:lnTo>
                    <a:pt x="226" y="378"/>
                  </a:lnTo>
                  <a:lnTo>
                    <a:pt x="227" y="318"/>
                  </a:lnTo>
                  <a:lnTo>
                    <a:pt x="230" y="303"/>
                  </a:lnTo>
                  <a:lnTo>
                    <a:pt x="230" y="288"/>
                  </a:lnTo>
                  <a:lnTo>
                    <a:pt x="229" y="272"/>
                  </a:lnTo>
                  <a:lnTo>
                    <a:pt x="225" y="257"/>
                  </a:lnTo>
                  <a:lnTo>
                    <a:pt x="221" y="241"/>
                  </a:lnTo>
                  <a:lnTo>
                    <a:pt x="214" y="227"/>
                  </a:lnTo>
                  <a:lnTo>
                    <a:pt x="210" y="221"/>
                  </a:lnTo>
                  <a:lnTo>
                    <a:pt x="205" y="215"/>
                  </a:lnTo>
                  <a:lnTo>
                    <a:pt x="201" y="209"/>
                  </a:lnTo>
                  <a:lnTo>
                    <a:pt x="195" y="204"/>
                  </a:lnTo>
                  <a:lnTo>
                    <a:pt x="160" y="172"/>
                  </a:lnTo>
                  <a:lnTo>
                    <a:pt x="161" y="166"/>
                  </a:lnTo>
                  <a:lnTo>
                    <a:pt x="161" y="161"/>
                  </a:lnTo>
                  <a:lnTo>
                    <a:pt x="161" y="155"/>
                  </a:lnTo>
                  <a:lnTo>
                    <a:pt x="160" y="151"/>
                  </a:lnTo>
                  <a:lnTo>
                    <a:pt x="156" y="141"/>
                  </a:lnTo>
                  <a:lnTo>
                    <a:pt x="149" y="134"/>
                  </a:lnTo>
                  <a:lnTo>
                    <a:pt x="141" y="127"/>
                  </a:lnTo>
                  <a:lnTo>
                    <a:pt x="132" y="120"/>
                  </a:lnTo>
                  <a:lnTo>
                    <a:pt x="125" y="114"/>
                  </a:lnTo>
                  <a:lnTo>
                    <a:pt x="117" y="108"/>
                  </a:lnTo>
                  <a:lnTo>
                    <a:pt x="116" y="106"/>
                  </a:lnTo>
                  <a:lnTo>
                    <a:pt x="115" y="106"/>
                  </a:lnTo>
                  <a:lnTo>
                    <a:pt x="113" y="108"/>
                  </a:lnTo>
                  <a:lnTo>
                    <a:pt x="111" y="109"/>
                  </a:lnTo>
                  <a:lnTo>
                    <a:pt x="109" y="110"/>
                  </a:lnTo>
                  <a:lnTo>
                    <a:pt x="108" y="111"/>
                  </a:lnTo>
                  <a:lnTo>
                    <a:pt x="106" y="112"/>
                  </a:lnTo>
                  <a:lnTo>
                    <a:pt x="104" y="111"/>
                  </a:lnTo>
                  <a:lnTo>
                    <a:pt x="98" y="103"/>
                  </a:lnTo>
                  <a:lnTo>
                    <a:pt x="92" y="97"/>
                  </a:lnTo>
                  <a:lnTo>
                    <a:pt x="85" y="91"/>
                  </a:lnTo>
                  <a:lnTo>
                    <a:pt x="77" y="86"/>
                  </a:lnTo>
                  <a:lnTo>
                    <a:pt x="69" y="81"/>
                  </a:lnTo>
                  <a:lnTo>
                    <a:pt x="64" y="74"/>
                  </a:lnTo>
                  <a:lnTo>
                    <a:pt x="61" y="71"/>
                  </a:lnTo>
                  <a:lnTo>
                    <a:pt x="58" y="67"/>
                  </a:lnTo>
                  <a:lnTo>
                    <a:pt x="57" y="62"/>
                  </a:lnTo>
                  <a:lnTo>
                    <a:pt x="56" y="58"/>
                  </a:lnTo>
                  <a:lnTo>
                    <a:pt x="52" y="53"/>
                  </a:lnTo>
                  <a:lnTo>
                    <a:pt x="47" y="48"/>
                  </a:lnTo>
                  <a:lnTo>
                    <a:pt x="43" y="44"/>
                  </a:lnTo>
                  <a:lnTo>
                    <a:pt x="39" y="40"/>
                  </a:lnTo>
                  <a:lnTo>
                    <a:pt x="34" y="36"/>
                  </a:lnTo>
                  <a:lnTo>
                    <a:pt x="30" y="32"/>
                  </a:lnTo>
                  <a:lnTo>
                    <a:pt x="26" y="28"/>
                  </a:lnTo>
                  <a:lnTo>
                    <a:pt x="22" y="24"/>
                  </a:lnTo>
                  <a:lnTo>
                    <a:pt x="19" y="21"/>
                  </a:lnTo>
                  <a:lnTo>
                    <a:pt x="15" y="18"/>
                  </a:lnTo>
                  <a:lnTo>
                    <a:pt x="11" y="16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1" y="9"/>
                  </a:lnTo>
                  <a:lnTo>
                    <a:pt x="0" y="5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29" y="1"/>
                  </a:lnTo>
                  <a:lnTo>
                    <a:pt x="36" y="5"/>
                  </a:lnTo>
                  <a:lnTo>
                    <a:pt x="45" y="9"/>
                  </a:lnTo>
                  <a:lnTo>
                    <a:pt x="53" y="13"/>
                  </a:lnTo>
                  <a:lnTo>
                    <a:pt x="60" y="19"/>
                  </a:lnTo>
                  <a:lnTo>
                    <a:pt x="67" y="25"/>
                  </a:lnTo>
                  <a:lnTo>
                    <a:pt x="82" y="38"/>
                  </a:lnTo>
                  <a:lnTo>
                    <a:pt x="95" y="52"/>
                  </a:lnTo>
                  <a:lnTo>
                    <a:pt x="103" y="59"/>
                  </a:lnTo>
                  <a:lnTo>
                    <a:pt x="110" y="65"/>
                  </a:lnTo>
                  <a:lnTo>
                    <a:pt x="118" y="71"/>
                  </a:lnTo>
                  <a:lnTo>
                    <a:pt x="127" y="75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9" name="Freeform 102"/>
            <p:cNvSpPr>
              <a:spLocks/>
            </p:cNvSpPr>
            <p:nvPr/>
          </p:nvSpPr>
          <p:spPr bwMode="auto">
            <a:xfrm>
              <a:off x="4360" y="3857"/>
              <a:ext cx="35" cy="14"/>
            </a:xfrm>
            <a:custGeom>
              <a:avLst/>
              <a:gdLst>
                <a:gd name="T0" fmla="*/ 0 w 204"/>
                <a:gd name="T1" fmla="*/ 0 h 82"/>
                <a:gd name="T2" fmla="*/ 0 w 204"/>
                <a:gd name="T3" fmla="*/ 0 h 82"/>
                <a:gd name="T4" fmla="*/ 0 w 204"/>
                <a:gd name="T5" fmla="*/ 0 h 82"/>
                <a:gd name="T6" fmla="*/ 0 w 204"/>
                <a:gd name="T7" fmla="*/ 0 h 82"/>
                <a:gd name="T8" fmla="*/ 0 w 204"/>
                <a:gd name="T9" fmla="*/ 0 h 82"/>
                <a:gd name="T10" fmla="*/ 0 w 204"/>
                <a:gd name="T11" fmla="*/ 0 h 82"/>
                <a:gd name="T12" fmla="*/ 0 w 204"/>
                <a:gd name="T13" fmla="*/ 0 h 82"/>
                <a:gd name="T14" fmla="*/ 0 w 204"/>
                <a:gd name="T15" fmla="*/ 0 h 82"/>
                <a:gd name="T16" fmla="*/ 0 w 204"/>
                <a:gd name="T17" fmla="*/ 0 h 82"/>
                <a:gd name="T18" fmla="*/ 0 w 204"/>
                <a:gd name="T19" fmla="*/ 0 h 82"/>
                <a:gd name="T20" fmla="*/ 0 w 204"/>
                <a:gd name="T21" fmla="*/ 0 h 82"/>
                <a:gd name="T22" fmla="*/ 0 w 204"/>
                <a:gd name="T23" fmla="*/ 0 h 82"/>
                <a:gd name="T24" fmla="*/ 0 w 204"/>
                <a:gd name="T25" fmla="*/ 0 h 82"/>
                <a:gd name="T26" fmla="*/ 0 w 204"/>
                <a:gd name="T27" fmla="*/ 0 h 82"/>
                <a:gd name="T28" fmla="*/ 0 w 204"/>
                <a:gd name="T29" fmla="*/ 0 h 82"/>
                <a:gd name="T30" fmla="*/ 0 w 204"/>
                <a:gd name="T31" fmla="*/ 0 h 82"/>
                <a:gd name="T32" fmla="*/ 0 w 204"/>
                <a:gd name="T33" fmla="*/ 0 h 82"/>
                <a:gd name="T34" fmla="*/ 0 w 204"/>
                <a:gd name="T35" fmla="*/ 0 h 82"/>
                <a:gd name="T36" fmla="*/ 0 w 204"/>
                <a:gd name="T37" fmla="*/ 0 h 82"/>
                <a:gd name="T38" fmla="*/ 0 w 204"/>
                <a:gd name="T39" fmla="*/ 0 h 82"/>
                <a:gd name="T40" fmla="*/ 0 w 204"/>
                <a:gd name="T41" fmla="*/ 0 h 82"/>
                <a:gd name="T42" fmla="*/ 0 w 204"/>
                <a:gd name="T43" fmla="*/ 0 h 82"/>
                <a:gd name="T44" fmla="*/ 0 w 204"/>
                <a:gd name="T45" fmla="*/ 0 h 82"/>
                <a:gd name="T46" fmla="*/ 0 w 204"/>
                <a:gd name="T47" fmla="*/ 0 h 82"/>
                <a:gd name="T48" fmla="*/ 0 w 204"/>
                <a:gd name="T49" fmla="*/ 0 h 82"/>
                <a:gd name="T50" fmla="*/ 0 w 204"/>
                <a:gd name="T51" fmla="*/ 0 h 82"/>
                <a:gd name="T52" fmla="*/ 0 w 204"/>
                <a:gd name="T53" fmla="*/ 0 h 82"/>
                <a:gd name="T54" fmla="*/ 0 w 204"/>
                <a:gd name="T55" fmla="*/ 0 h 82"/>
                <a:gd name="T56" fmla="*/ 0 w 204"/>
                <a:gd name="T57" fmla="*/ 0 h 82"/>
                <a:gd name="T58" fmla="*/ 0 w 204"/>
                <a:gd name="T59" fmla="*/ 0 h 82"/>
                <a:gd name="T60" fmla="*/ 0 w 204"/>
                <a:gd name="T61" fmla="*/ 0 h 82"/>
                <a:gd name="T62" fmla="*/ 0 w 204"/>
                <a:gd name="T63" fmla="*/ 0 h 82"/>
                <a:gd name="T64" fmla="*/ 0 w 204"/>
                <a:gd name="T65" fmla="*/ 0 h 82"/>
                <a:gd name="T66" fmla="*/ 0 w 204"/>
                <a:gd name="T67" fmla="*/ 0 h 82"/>
                <a:gd name="T68" fmla="*/ 0 w 204"/>
                <a:gd name="T69" fmla="*/ 0 h 82"/>
                <a:gd name="T70" fmla="*/ 0 w 204"/>
                <a:gd name="T71" fmla="*/ 0 h 82"/>
                <a:gd name="T72" fmla="*/ 0 w 204"/>
                <a:gd name="T73" fmla="*/ 0 h 82"/>
                <a:gd name="T74" fmla="*/ 0 w 204"/>
                <a:gd name="T75" fmla="*/ 0 h 82"/>
                <a:gd name="T76" fmla="*/ 0 w 204"/>
                <a:gd name="T77" fmla="*/ 0 h 82"/>
                <a:gd name="T78" fmla="*/ 0 w 204"/>
                <a:gd name="T79" fmla="*/ 0 h 82"/>
                <a:gd name="T80" fmla="*/ 0 w 204"/>
                <a:gd name="T81" fmla="*/ 0 h 82"/>
                <a:gd name="T82" fmla="*/ 0 w 204"/>
                <a:gd name="T83" fmla="*/ 0 h 82"/>
                <a:gd name="T84" fmla="*/ 0 w 204"/>
                <a:gd name="T85" fmla="*/ 0 h 82"/>
                <a:gd name="T86" fmla="*/ 0 w 204"/>
                <a:gd name="T87" fmla="*/ 0 h 82"/>
                <a:gd name="T88" fmla="*/ 0 w 204"/>
                <a:gd name="T89" fmla="*/ 0 h 82"/>
                <a:gd name="T90" fmla="*/ 0 w 204"/>
                <a:gd name="T91" fmla="*/ 0 h 82"/>
                <a:gd name="T92" fmla="*/ 0 w 204"/>
                <a:gd name="T93" fmla="*/ 0 h 82"/>
                <a:gd name="T94" fmla="*/ 0 w 204"/>
                <a:gd name="T95" fmla="*/ 0 h 82"/>
                <a:gd name="T96" fmla="*/ 0 w 204"/>
                <a:gd name="T97" fmla="*/ 0 h 82"/>
                <a:gd name="T98" fmla="*/ 0 w 204"/>
                <a:gd name="T99" fmla="*/ 0 h 82"/>
                <a:gd name="T100" fmla="*/ 0 w 204"/>
                <a:gd name="T101" fmla="*/ 0 h 82"/>
                <a:gd name="T102" fmla="*/ 0 w 204"/>
                <a:gd name="T103" fmla="*/ 0 h 82"/>
                <a:gd name="T104" fmla="*/ 0 w 204"/>
                <a:gd name="T105" fmla="*/ 0 h 82"/>
                <a:gd name="T106" fmla="*/ 0 w 204"/>
                <a:gd name="T107" fmla="*/ 0 h 82"/>
                <a:gd name="T108" fmla="*/ 0 w 204"/>
                <a:gd name="T109" fmla="*/ 0 h 82"/>
                <a:gd name="T110" fmla="*/ 0 w 204"/>
                <a:gd name="T111" fmla="*/ 0 h 82"/>
                <a:gd name="T112" fmla="*/ 0 w 204"/>
                <a:gd name="T113" fmla="*/ 0 h 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4"/>
                <a:gd name="T172" fmla="*/ 0 h 82"/>
                <a:gd name="T173" fmla="*/ 204 w 204"/>
                <a:gd name="T174" fmla="*/ 82 h 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4" h="82">
                  <a:moveTo>
                    <a:pt x="162" y="34"/>
                  </a:moveTo>
                  <a:lnTo>
                    <a:pt x="167" y="37"/>
                  </a:lnTo>
                  <a:lnTo>
                    <a:pt x="171" y="41"/>
                  </a:lnTo>
                  <a:lnTo>
                    <a:pt x="174" y="45"/>
                  </a:lnTo>
                  <a:lnTo>
                    <a:pt x="178" y="50"/>
                  </a:lnTo>
                  <a:lnTo>
                    <a:pt x="182" y="53"/>
                  </a:lnTo>
                  <a:lnTo>
                    <a:pt x="185" y="57"/>
                  </a:lnTo>
                  <a:lnTo>
                    <a:pt x="190" y="59"/>
                  </a:lnTo>
                  <a:lnTo>
                    <a:pt x="195" y="60"/>
                  </a:lnTo>
                  <a:lnTo>
                    <a:pt x="196" y="62"/>
                  </a:lnTo>
                  <a:lnTo>
                    <a:pt x="198" y="63"/>
                  </a:lnTo>
                  <a:lnTo>
                    <a:pt x="199" y="64"/>
                  </a:lnTo>
                  <a:lnTo>
                    <a:pt x="200" y="65"/>
                  </a:lnTo>
                  <a:lnTo>
                    <a:pt x="201" y="66"/>
                  </a:lnTo>
                  <a:lnTo>
                    <a:pt x="202" y="66"/>
                  </a:lnTo>
                  <a:lnTo>
                    <a:pt x="203" y="68"/>
                  </a:lnTo>
                  <a:lnTo>
                    <a:pt x="204" y="68"/>
                  </a:lnTo>
                  <a:lnTo>
                    <a:pt x="204" y="71"/>
                  </a:lnTo>
                  <a:lnTo>
                    <a:pt x="191" y="72"/>
                  </a:lnTo>
                  <a:lnTo>
                    <a:pt x="178" y="71"/>
                  </a:lnTo>
                  <a:lnTo>
                    <a:pt x="166" y="72"/>
                  </a:lnTo>
                  <a:lnTo>
                    <a:pt x="152" y="72"/>
                  </a:lnTo>
                  <a:lnTo>
                    <a:pt x="139" y="74"/>
                  </a:lnTo>
                  <a:lnTo>
                    <a:pt x="127" y="75"/>
                  </a:lnTo>
                  <a:lnTo>
                    <a:pt x="115" y="77"/>
                  </a:lnTo>
                  <a:lnTo>
                    <a:pt x="102" y="82"/>
                  </a:lnTo>
                  <a:lnTo>
                    <a:pt x="97" y="81"/>
                  </a:lnTo>
                  <a:lnTo>
                    <a:pt x="94" y="81"/>
                  </a:lnTo>
                  <a:lnTo>
                    <a:pt x="89" y="78"/>
                  </a:lnTo>
                  <a:lnTo>
                    <a:pt x="86" y="77"/>
                  </a:lnTo>
                  <a:lnTo>
                    <a:pt x="79" y="71"/>
                  </a:lnTo>
                  <a:lnTo>
                    <a:pt x="74" y="64"/>
                  </a:lnTo>
                  <a:lnTo>
                    <a:pt x="67" y="58"/>
                  </a:lnTo>
                  <a:lnTo>
                    <a:pt x="62" y="52"/>
                  </a:lnTo>
                  <a:lnTo>
                    <a:pt x="57" y="49"/>
                  </a:lnTo>
                  <a:lnTo>
                    <a:pt x="54" y="47"/>
                  </a:lnTo>
                  <a:lnTo>
                    <a:pt x="50" y="46"/>
                  </a:lnTo>
                  <a:lnTo>
                    <a:pt x="45" y="45"/>
                  </a:lnTo>
                  <a:lnTo>
                    <a:pt x="40" y="40"/>
                  </a:lnTo>
                  <a:lnTo>
                    <a:pt x="34" y="35"/>
                  </a:lnTo>
                  <a:lnTo>
                    <a:pt x="28" y="29"/>
                  </a:lnTo>
                  <a:lnTo>
                    <a:pt x="22" y="25"/>
                  </a:lnTo>
                  <a:lnTo>
                    <a:pt x="16" y="19"/>
                  </a:lnTo>
                  <a:lnTo>
                    <a:pt x="11" y="14"/>
                  </a:lnTo>
                  <a:lnTo>
                    <a:pt x="5" y="8"/>
                  </a:lnTo>
                  <a:lnTo>
                    <a:pt x="0" y="1"/>
                  </a:lnTo>
                  <a:lnTo>
                    <a:pt x="1" y="0"/>
                  </a:lnTo>
                  <a:lnTo>
                    <a:pt x="22" y="1"/>
                  </a:lnTo>
                  <a:lnTo>
                    <a:pt x="44" y="2"/>
                  </a:lnTo>
                  <a:lnTo>
                    <a:pt x="65" y="4"/>
                  </a:lnTo>
                  <a:lnTo>
                    <a:pt x="86" y="6"/>
                  </a:lnTo>
                  <a:lnTo>
                    <a:pt x="106" y="9"/>
                  </a:lnTo>
                  <a:lnTo>
                    <a:pt x="126" y="15"/>
                  </a:lnTo>
                  <a:lnTo>
                    <a:pt x="136" y="19"/>
                  </a:lnTo>
                  <a:lnTo>
                    <a:pt x="145" y="22"/>
                  </a:lnTo>
                  <a:lnTo>
                    <a:pt x="153" y="28"/>
                  </a:lnTo>
                  <a:lnTo>
                    <a:pt x="162" y="34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0" name="Freeform 103"/>
            <p:cNvSpPr>
              <a:spLocks/>
            </p:cNvSpPr>
            <p:nvPr/>
          </p:nvSpPr>
          <p:spPr bwMode="auto">
            <a:xfrm>
              <a:off x="4318" y="3858"/>
              <a:ext cx="48" cy="134"/>
            </a:xfrm>
            <a:custGeom>
              <a:avLst/>
              <a:gdLst>
                <a:gd name="T0" fmla="*/ 0 w 288"/>
                <a:gd name="T1" fmla="*/ 0 h 804"/>
                <a:gd name="T2" fmla="*/ 0 w 288"/>
                <a:gd name="T3" fmla="*/ 0 h 804"/>
                <a:gd name="T4" fmla="*/ 0 w 288"/>
                <a:gd name="T5" fmla="*/ 0 h 804"/>
                <a:gd name="T6" fmla="*/ 0 w 288"/>
                <a:gd name="T7" fmla="*/ 0 h 804"/>
                <a:gd name="T8" fmla="*/ 0 w 288"/>
                <a:gd name="T9" fmla="*/ 0 h 804"/>
                <a:gd name="T10" fmla="*/ 0 w 288"/>
                <a:gd name="T11" fmla="*/ 0 h 804"/>
                <a:gd name="T12" fmla="*/ 0 w 288"/>
                <a:gd name="T13" fmla="*/ 0 h 804"/>
                <a:gd name="T14" fmla="*/ 0 w 288"/>
                <a:gd name="T15" fmla="*/ 0 h 804"/>
                <a:gd name="T16" fmla="*/ 0 w 288"/>
                <a:gd name="T17" fmla="*/ 0 h 804"/>
                <a:gd name="T18" fmla="*/ 0 w 288"/>
                <a:gd name="T19" fmla="*/ 0 h 804"/>
                <a:gd name="T20" fmla="*/ 0 w 288"/>
                <a:gd name="T21" fmla="*/ 0 h 804"/>
                <a:gd name="T22" fmla="*/ 0 w 288"/>
                <a:gd name="T23" fmla="*/ 0 h 804"/>
                <a:gd name="T24" fmla="*/ 0 w 288"/>
                <a:gd name="T25" fmla="*/ 0 h 804"/>
                <a:gd name="T26" fmla="*/ 0 w 288"/>
                <a:gd name="T27" fmla="*/ 0 h 804"/>
                <a:gd name="T28" fmla="*/ 0 w 288"/>
                <a:gd name="T29" fmla="*/ 0 h 804"/>
                <a:gd name="T30" fmla="*/ 0 w 288"/>
                <a:gd name="T31" fmla="*/ 0 h 804"/>
                <a:gd name="T32" fmla="*/ 0 w 288"/>
                <a:gd name="T33" fmla="*/ 0 h 804"/>
                <a:gd name="T34" fmla="*/ 0 w 288"/>
                <a:gd name="T35" fmla="*/ 0 h 804"/>
                <a:gd name="T36" fmla="*/ 0 w 288"/>
                <a:gd name="T37" fmla="*/ 0 h 804"/>
                <a:gd name="T38" fmla="*/ 0 w 288"/>
                <a:gd name="T39" fmla="*/ 0 h 804"/>
                <a:gd name="T40" fmla="*/ 0 w 288"/>
                <a:gd name="T41" fmla="*/ 0 h 804"/>
                <a:gd name="T42" fmla="*/ 0 w 288"/>
                <a:gd name="T43" fmla="*/ 0 h 804"/>
                <a:gd name="T44" fmla="*/ 0 w 288"/>
                <a:gd name="T45" fmla="*/ 0 h 804"/>
                <a:gd name="T46" fmla="*/ 0 w 288"/>
                <a:gd name="T47" fmla="*/ 0 h 804"/>
                <a:gd name="T48" fmla="*/ 0 w 288"/>
                <a:gd name="T49" fmla="*/ 0 h 804"/>
                <a:gd name="T50" fmla="*/ 0 w 288"/>
                <a:gd name="T51" fmla="*/ 0 h 804"/>
                <a:gd name="T52" fmla="*/ 0 w 288"/>
                <a:gd name="T53" fmla="*/ 0 h 804"/>
                <a:gd name="T54" fmla="*/ 0 w 288"/>
                <a:gd name="T55" fmla="*/ 0 h 804"/>
                <a:gd name="T56" fmla="*/ 0 w 288"/>
                <a:gd name="T57" fmla="*/ 0 h 804"/>
                <a:gd name="T58" fmla="*/ 0 w 288"/>
                <a:gd name="T59" fmla="*/ 0 h 804"/>
                <a:gd name="T60" fmla="*/ 0 w 288"/>
                <a:gd name="T61" fmla="*/ 0 h 804"/>
                <a:gd name="T62" fmla="*/ 0 w 288"/>
                <a:gd name="T63" fmla="*/ 0 h 804"/>
                <a:gd name="T64" fmla="*/ 0 w 288"/>
                <a:gd name="T65" fmla="*/ 0 h 804"/>
                <a:gd name="T66" fmla="*/ 0 w 288"/>
                <a:gd name="T67" fmla="*/ 0 h 804"/>
                <a:gd name="T68" fmla="*/ 0 w 288"/>
                <a:gd name="T69" fmla="*/ 0 h 804"/>
                <a:gd name="T70" fmla="*/ 0 w 288"/>
                <a:gd name="T71" fmla="*/ 0 h 804"/>
                <a:gd name="T72" fmla="*/ 0 w 288"/>
                <a:gd name="T73" fmla="*/ 0 h 804"/>
                <a:gd name="T74" fmla="*/ 0 w 288"/>
                <a:gd name="T75" fmla="*/ 0 h 804"/>
                <a:gd name="T76" fmla="*/ 0 w 288"/>
                <a:gd name="T77" fmla="*/ 0 h 804"/>
                <a:gd name="T78" fmla="*/ 0 w 288"/>
                <a:gd name="T79" fmla="*/ 0 h 804"/>
                <a:gd name="T80" fmla="*/ 0 w 288"/>
                <a:gd name="T81" fmla="*/ 0 h 804"/>
                <a:gd name="T82" fmla="*/ 0 w 288"/>
                <a:gd name="T83" fmla="*/ 0 h 804"/>
                <a:gd name="T84" fmla="*/ 0 w 288"/>
                <a:gd name="T85" fmla="*/ 0 h 804"/>
                <a:gd name="T86" fmla="*/ 0 w 288"/>
                <a:gd name="T87" fmla="*/ 0 h 804"/>
                <a:gd name="T88" fmla="*/ 0 w 288"/>
                <a:gd name="T89" fmla="*/ 0 h 804"/>
                <a:gd name="T90" fmla="*/ 0 w 288"/>
                <a:gd name="T91" fmla="*/ 0 h 804"/>
                <a:gd name="T92" fmla="*/ 0 w 288"/>
                <a:gd name="T93" fmla="*/ 0 h 80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88"/>
                <a:gd name="T142" fmla="*/ 0 h 804"/>
                <a:gd name="T143" fmla="*/ 288 w 288"/>
                <a:gd name="T144" fmla="*/ 804 h 80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88" h="804">
                  <a:moveTo>
                    <a:pt x="113" y="39"/>
                  </a:moveTo>
                  <a:lnTo>
                    <a:pt x="110" y="43"/>
                  </a:lnTo>
                  <a:lnTo>
                    <a:pt x="109" y="47"/>
                  </a:lnTo>
                  <a:lnTo>
                    <a:pt x="107" y="52"/>
                  </a:lnTo>
                  <a:lnTo>
                    <a:pt x="106" y="57"/>
                  </a:lnTo>
                  <a:lnTo>
                    <a:pt x="106" y="62"/>
                  </a:lnTo>
                  <a:lnTo>
                    <a:pt x="106" y="66"/>
                  </a:lnTo>
                  <a:lnTo>
                    <a:pt x="107" y="71"/>
                  </a:lnTo>
                  <a:lnTo>
                    <a:pt x="108" y="76"/>
                  </a:lnTo>
                  <a:lnTo>
                    <a:pt x="113" y="82"/>
                  </a:lnTo>
                  <a:lnTo>
                    <a:pt x="118" y="90"/>
                  </a:lnTo>
                  <a:lnTo>
                    <a:pt x="125" y="97"/>
                  </a:lnTo>
                  <a:lnTo>
                    <a:pt x="131" y="105"/>
                  </a:lnTo>
                  <a:lnTo>
                    <a:pt x="138" y="111"/>
                  </a:lnTo>
                  <a:lnTo>
                    <a:pt x="146" y="117"/>
                  </a:lnTo>
                  <a:lnTo>
                    <a:pt x="154" y="120"/>
                  </a:lnTo>
                  <a:lnTo>
                    <a:pt x="162" y="121"/>
                  </a:lnTo>
                  <a:lnTo>
                    <a:pt x="166" y="118"/>
                  </a:lnTo>
                  <a:lnTo>
                    <a:pt x="169" y="117"/>
                  </a:lnTo>
                  <a:lnTo>
                    <a:pt x="172" y="118"/>
                  </a:lnTo>
                  <a:lnTo>
                    <a:pt x="175" y="120"/>
                  </a:lnTo>
                  <a:lnTo>
                    <a:pt x="177" y="124"/>
                  </a:lnTo>
                  <a:lnTo>
                    <a:pt x="180" y="127"/>
                  </a:lnTo>
                  <a:lnTo>
                    <a:pt x="182" y="130"/>
                  </a:lnTo>
                  <a:lnTo>
                    <a:pt x="183" y="132"/>
                  </a:lnTo>
                  <a:lnTo>
                    <a:pt x="182" y="138"/>
                  </a:lnTo>
                  <a:lnTo>
                    <a:pt x="182" y="143"/>
                  </a:lnTo>
                  <a:lnTo>
                    <a:pt x="183" y="148"/>
                  </a:lnTo>
                  <a:lnTo>
                    <a:pt x="184" y="151"/>
                  </a:lnTo>
                  <a:lnTo>
                    <a:pt x="189" y="158"/>
                  </a:lnTo>
                  <a:lnTo>
                    <a:pt x="195" y="163"/>
                  </a:lnTo>
                  <a:lnTo>
                    <a:pt x="202" y="169"/>
                  </a:lnTo>
                  <a:lnTo>
                    <a:pt x="210" y="174"/>
                  </a:lnTo>
                  <a:lnTo>
                    <a:pt x="215" y="180"/>
                  </a:lnTo>
                  <a:lnTo>
                    <a:pt x="221" y="186"/>
                  </a:lnTo>
                  <a:lnTo>
                    <a:pt x="232" y="198"/>
                  </a:lnTo>
                  <a:lnTo>
                    <a:pt x="243" y="210"/>
                  </a:lnTo>
                  <a:lnTo>
                    <a:pt x="253" y="224"/>
                  </a:lnTo>
                  <a:lnTo>
                    <a:pt x="261" y="238"/>
                  </a:lnTo>
                  <a:lnTo>
                    <a:pt x="264" y="247"/>
                  </a:lnTo>
                  <a:lnTo>
                    <a:pt x="266" y="255"/>
                  </a:lnTo>
                  <a:lnTo>
                    <a:pt x="269" y="263"/>
                  </a:lnTo>
                  <a:lnTo>
                    <a:pt x="271" y="272"/>
                  </a:lnTo>
                  <a:lnTo>
                    <a:pt x="272" y="280"/>
                  </a:lnTo>
                  <a:lnTo>
                    <a:pt x="273" y="290"/>
                  </a:lnTo>
                  <a:lnTo>
                    <a:pt x="273" y="299"/>
                  </a:lnTo>
                  <a:lnTo>
                    <a:pt x="272" y="309"/>
                  </a:lnTo>
                  <a:lnTo>
                    <a:pt x="272" y="315"/>
                  </a:lnTo>
                  <a:lnTo>
                    <a:pt x="272" y="322"/>
                  </a:lnTo>
                  <a:lnTo>
                    <a:pt x="273" y="328"/>
                  </a:lnTo>
                  <a:lnTo>
                    <a:pt x="274" y="335"/>
                  </a:lnTo>
                  <a:lnTo>
                    <a:pt x="275" y="342"/>
                  </a:lnTo>
                  <a:lnTo>
                    <a:pt x="276" y="348"/>
                  </a:lnTo>
                  <a:lnTo>
                    <a:pt x="276" y="354"/>
                  </a:lnTo>
                  <a:lnTo>
                    <a:pt x="276" y="360"/>
                  </a:lnTo>
                  <a:lnTo>
                    <a:pt x="278" y="404"/>
                  </a:lnTo>
                  <a:lnTo>
                    <a:pt x="282" y="447"/>
                  </a:lnTo>
                  <a:lnTo>
                    <a:pt x="284" y="490"/>
                  </a:lnTo>
                  <a:lnTo>
                    <a:pt x="286" y="533"/>
                  </a:lnTo>
                  <a:lnTo>
                    <a:pt x="288" y="576"/>
                  </a:lnTo>
                  <a:lnTo>
                    <a:pt x="288" y="619"/>
                  </a:lnTo>
                  <a:lnTo>
                    <a:pt x="286" y="662"/>
                  </a:lnTo>
                  <a:lnTo>
                    <a:pt x="283" y="705"/>
                  </a:lnTo>
                  <a:lnTo>
                    <a:pt x="285" y="718"/>
                  </a:lnTo>
                  <a:lnTo>
                    <a:pt x="286" y="730"/>
                  </a:lnTo>
                  <a:lnTo>
                    <a:pt x="286" y="743"/>
                  </a:lnTo>
                  <a:lnTo>
                    <a:pt x="287" y="755"/>
                  </a:lnTo>
                  <a:lnTo>
                    <a:pt x="286" y="767"/>
                  </a:lnTo>
                  <a:lnTo>
                    <a:pt x="286" y="779"/>
                  </a:lnTo>
                  <a:lnTo>
                    <a:pt x="285" y="791"/>
                  </a:lnTo>
                  <a:lnTo>
                    <a:pt x="283" y="804"/>
                  </a:lnTo>
                  <a:lnTo>
                    <a:pt x="277" y="801"/>
                  </a:lnTo>
                  <a:lnTo>
                    <a:pt x="272" y="799"/>
                  </a:lnTo>
                  <a:lnTo>
                    <a:pt x="267" y="795"/>
                  </a:lnTo>
                  <a:lnTo>
                    <a:pt x="264" y="791"/>
                  </a:lnTo>
                  <a:lnTo>
                    <a:pt x="261" y="786"/>
                  </a:lnTo>
                  <a:lnTo>
                    <a:pt x="258" y="781"/>
                  </a:lnTo>
                  <a:lnTo>
                    <a:pt x="256" y="775"/>
                  </a:lnTo>
                  <a:lnTo>
                    <a:pt x="254" y="769"/>
                  </a:lnTo>
                  <a:lnTo>
                    <a:pt x="252" y="757"/>
                  </a:lnTo>
                  <a:lnTo>
                    <a:pt x="250" y="744"/>
                  </a:lnTo>
                  <a:lnTo>
                    <a:pt x="248" y="732"/>
                  </a:lnTo>
                  <a:lnTo>
                    <a:pt x="247" y="720"/>
                  </a:lnTo>
                  <a:lnTo>
                    <a:pt x="245" y="668"/>
                  </a:lnTo>
                  <a:lnTo>
                    <a:pt x="243" y="615"/>
                  </a:lnTo>
                  <a:lnTo>
                    <a:pt x="242" y="562"/>
                  </a:lnTo>
                  <a:lnTo>
                    <a:pt x="240" y="508"/>
                  </a:lnTo>
                  <a:lnTo>
                    <a:pt x="239" y="455"/>
                  </a:lnTo>
                  <a:lnTo>
                    <a:pt x="237" y="403"/>
                  </a:lnTo>
                  <a:lnTo>
                    <a:pt x="236" y="352"/>
                  </a:lnTo>
                  <a:lnTo>
                    <a:pt x="235" y="303"/>
                  </a:lnTo>
                  <a:lnTo>
                    <a:pt x="231" y="295"/>
                  </a:lnTo>
                  <a:lnTo>
                    <a:pt x="229" y="288"/>
                  </a:lnTo>
                  <a:lnTo>
                    <a:pt x="228" y="280"/>
                  </a:lnTo>
                  <a:lnTo>
                    <a:pt x="228" y="273"/>
                  </a:lnTo>
                  <a:lnTo>
                    <a:pt x="226" y="266"/>
                  </a:lnTo>
                  <a:lnTo>
                    <a:pt x="225" y="258"/>
                  </a:lnTo>
                  <a:lnTo>
                    <a:pt x="224" y="255"/>
                  </a:lnTo>
                  <a:lnTo>
                    <a:pt x="222" y="253"/>
                  </a:lnTo>
                  <a:lnTo>
                    <a:pt x="220" y="250"/>
                  </a:lnTo>
                  <a:lnTo>
                    <a:pt x="218" y="248"/>
                  </a:lnTo>
                  <a:lnTo>
                    <a:pt x="214" y="238"/>
                  </a:lnTo>
                  <a:lnTo>
                    <a:pt x="210" y="230"/>
                  </a:lnTo>
                  <a:lnTo>
                    <a:pt x="203" y="223"/>
                  </a:lnTo>
                  <a:lnTo>
                    <a:pt x="198" y="216"/>
                  </a:lnTo>
                  <a:lnTo>
                    <a:pt x="191" y="208"/>
                  </a:lnTo>
                  <a:lnTo>
                    <a:pt x="186" y="201"/>
                  </a:lnTo>
                  <a:lnTo>
                    <a:pt x="181" y="194"/>
                  </a:lnTo>
                  <a:lnTo>
                    <a:pt x="179" y="185"/>
                  </a:lnTo>
                  <a:lnTo>
                    <a:pt x="163" y="169"/>
                  </a:lnTo>
                  <a:lnTo>
                    <a:pt x="148" y="153"/>
                  </a:lnTo>
                  <a:lnTo>
                    <a:pt x="134" y="138"/>
                  </a:lnTo>
                  <a:lnTo>
                    <a:pt x="120" y="122"/>
                  </a:lnTo>
                  <a:lnTo>
                    <a:pt x="106" y="106"/>
                  </a:lnTo>
                  <a:lnTo>
                    <a:pt x="93" y="90"/>
                  </a:lnTo>
                  <a:lnTo>
                    <a:pt x="80" y="74"/>
                  </a:lnTo>
                  <a:lnTo>
                    <a:pt x="67" y="56"/>
                  </a:lnTo>
                  <a:lnTo>
                    <a:pt x="60" y="48"/>
                  </a:lnTo>
                  <a:lnTo>
                    <a:pt x="51" y="41"/>
                  </a:lnTo>
                  <a:lnTo>
                    <a:pt x="42" y="35"/>
                  </a:lnTo>
                  <a:lnTo>
                    <a:pt x="33" y="29"/>
                  </a:lnTo>
                  <a:lnTo>
                    <a:pt x="23" y="23"/>
                  </a:lnTo>
                  <a:lnTo>
                    <a:pt x="15" y="17"/>
                  </a:lnTo>
                  <a:lnTo>
                    <a:pt x="7" y="9"/>
                  </a:lnTo>
                  <a:lnTo>
                    <a:pt x="0" y="1"/>
                  </a:lnTo>
                  <a:lnTo>
                    <a:pt x="7" y="2"/>
                  </a:lnTo>
                  <a:lnTo>
                    <a:pt x="14" y="2"/>
                  </a:lnTo>
                  <a:lnTo>
                    <a:pt x="22" y="1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45" y="0"/>
                  </a:lnTo>
                  <a:lnTo>
                    <a:pt x="53" y="0"/>
                  </a:lnTo>
                  <a:lnTo>
                    <a:pt x="61" y="1"/>
                  </a:lnTo>
                  <a:lnTo>
                    <a:pt x="67" y="4"/>
                  </a:lnTo>
                  <a:lnTo>
                    <a:pt x="74" y="8"/>
                  </a:lnTo>
                  <a:lnTo>
                    <a:pt x="81" y="13"/>
                  </a:lnTo>
                  <a:lnTo>
                    <a:pt x="87" y="17"/>
                  </a:lnTo>
                  <a:lnTo>
                    <a:pt x="94" y="23"/>
                  </a:lnTo>
                  <a:lnTo>
                    <a:pt x="101" y="28"/>
                  </a:lnTo>
                  <a:lnTo>
                    <a:pt x="107" y="34"/>
                  </a:lnTo>
                  <a:lnTo>
                    <a:pt x="113" y="39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1" name="Freeform 104"/>
            <p:cNvSpPr>
              <a:spLocks/>
            </p:cNvSpPr>
            <p:nvPr/>
          </p:nvSpPr>
          <p:spPr bwMode="auto">
            <a:xfrm>
              <a:off x="4178" y="3858"/>
              <a:ext cx="154" cy="40"/>
            </a:xfrm>
            <a:custGeom>
              <a:avLst/>
              <a:gdLst>
                <a:gd name="T0" fmla="*/ 0 w 924"/>
                <a:gd name="T1" fmla="*/ 0 h 241"/>
                <a:gd name="T2" fmla="*/ 0 w 924"/>
                <a:gd name="T3" fmla="*/ 0 h 241"/>
                <a:gd name="T4" fmla="*/ 0 w 924"/>
                <a:gd name="T5" fmla="*/ 0 h 241"/>
                <a:gd name="T6" fmla="*/ 0 w 924"/>
                <a:gd name="T7" fmla="*/ 0 h 241"/>
                <a:gd name="T8" fmla="*/ 0 w 924"/>
                <a:gd name="T9" fmla="*/ 0 h 241"/>
                <a:gd name="T10" fmla="*/ 0 w 924"/>
                <a:gd name="T11" fmla="*/ 0 h 241"/>
                <a:gd name="T12" fmla="*/ 0 w 924"/>
                <a:gd name="T13" fmla="*/ 0 h 241"/>
                <a:gd name="T14" fmla="*/ 0 w 924"/>
                <a:gd name="T15" fmla="*/ 0 h 241"/>
                <a:gd name="T16" fmla="*/ 0 w 924"/>
                <a:gd name="T17" fmla="*/ 0 h 241"/>
                <a:gd name="T18" fmla="*/ 0 w 924"/>
                <a:gd name="T19" fmla="*/ 0 h 241"/>
                <a:gd name="T20" fmla="*/ 0 w 924"/>
                <a:gd name="T21" fmla="*/ 0 h 241"/>
                <a:gd name="T22" fmla="*/ 0 w 924"/>
                <a:gd name="T23" fmla="*/ 0 h 241"/>
                <a:gd name="T24" fmla="*/ 0 w 924"/>
                <a:gd name="T25" fmla="*/ 0 h 241"/>
                <a:gd name="T26" fmla="*/ 0 w 924"/>
                <a:gd name="T27" fmla="*/ 0 h 241"/>
                <a:gd name="T28" fmla="*/ 0 w 924"/>
                <a:gd name="T29" fmla="*/ 0 h 241"/>
                <a:gd name="T30" fmla="*/ 0 w 924"/>
                <a:gd name="T31" fmla="*/ 0 h 241"/>
                <a:gd name="T32" fmla="*/ 0 w 924"/>
                <a:gd name="T33" fmla="*/ 0 h 241"/>
                <a:gd name="T34" fmla="*/ 0 w 924"/>
                <a:gd name="T35" fmla="*/ 0 h 241"/>
                <a:gd name="T36" fmla="*/ 0 w 924"/>
                <a:gd name="T37" fmla="*/ 0 h 241"/>
                <a:gd name="T38" fmla="*/ 0 w 924"/>
                <a:gd name="T39" fmla="*/ 0 h 241"/>
                <a:gd name="T40" fmla="*/ 0 w 924"/>
                <a:gd name="T41" fmla="*/ 0 h 241"/>
                <a:gd name="T42" fmla="*/ 0 w 924"/>
                <a:gd name="T43" fmla="*/ 0 h 241"/>
                <a:gd name="T44" fmla="*/ 0 w 924"/>
                <a:gd name="T45" fmla="*/ 0 h 241"/>
                <a:gd name="T46" fmla="*/ 0 w 924"/>
                <a:gd name="T47" fmla="*/ 0 h 241"/>
                <a:gd name="T48" fmla="*/ 0 w 924"/>
                <a:gd name="T49" fmla="*/ 0 h 241"/>
                <a:gd name="T50" fmla="*/ 0 w 924"/>
                <a:gd name="T51" fmla="*/ 0 h 241"/>
                <a:gd name="T52" fmla="*/ 0 w 924"/>
                <a:gd name="T53" fmla="*/ 0 h 241"/>
                <a:gd name="T54" fmla="*/ 0 w 924"/>
                <a:gd name="T55" fmla="*/ 0 h 241"/>
                <a:gd name="T56" fmla="*/ 0 w 924"/>
                <a:gd name="T57" fmla="*/ 0 h 241"/>
                <a:gd name="T58" fmla="*/ 0 w 924"/>
                <a:gd name="T59" fmla="*/ 0 h 241"/>
                <a:gd name="T60" fmla="*/ 0 w 924"/>
                <a:gd name="T61" fmla="*/ 0 h 241"/>
                <a:gd name="T62" fmla="*/ 0 w 924"/>
                <a:gd name="T63" fmla="*/ 0 h 241"/>
                <a:gd name="T64" fmla="*/ 0 w 924"/>
                <a:gd name="T65" fmla="*/ 0 h 241"/>
                <a:gd name="T66" fmla="*/ 0 w 924"/>
                <a:gd name="T67" fmla="*/ 0 h 241"/>
                <a:gd name="T68" fmla="*/ 0 w 924"/>
                <a:gd name="T69" fmla="*/ 0 h 241"/>
                <a:gd name="T70" fmla="*/ 0 w 924"/>
                <a:gd name="T71" fmla="*/ 0 h 241"/>
                <a:gd name="T72" fmla="*/ 0 w 924"/>
                <a:gd name="T73" fmla="*/ 0 h 241"/>
                <a:gd name="T74" fmla="*/ 0 w 924"/>
                <a:gd name="T75" fmla="*/ 0 h 241"/>
                <a:gd name="T76" fmla="*/ 0 w 924"/>
                <a:gd name="T77" fmla="*/ 0 h 241"/>
                <a:gd name="T78" fmla="*/ 0 w 924"/>
                <a:gd name="T79" fmla="*/ 0 h 241"/>
                <a:gd name="T80" fmla="*/ 0 w 924"/>
                <a:gd name="T81" fmla="*/ 0 h 241"/>
                <a:gd name="T82" fmla="*/ 0 w 924"/>
                <a:gd name="T83" fmla="*/ 0 h 241"/>
                <a:gd name="T84" fmla="*/ 0 w 924"/>
                <a:gd name="T85" fmla="*/ 0 h 241"/>
                <a:gd name="T86" fmla="*/ 0 w 924"/>
                <a:gd name="T87" fmla="*/ 0 h 241"/>
                <a:gd name="T88" fmla="*/ 0 w 924"/>
                <a:gd name="T89" fmla="*/ 0 h 241"/>
                <a:gd name="T90" fmla="*/ 0 w 924"/>
                <a:gd name="T91" fmla="*/ 0 h 241"/>
                <a:gd name="T92" fmla="*/ 0 w 924"/>
                <a:gd name="T93" fmla="*/ 0 h 241"/>
                <a:gd name="T94" fmla="*/ 0 w 924"/>
                <a:gd name="T95" fmla="*/ 0 h 241"/>
                <a:gd name="T96" fmla="*/ 0 w 924"/>
                <a:gd name="T97" fmla="*/ 0 h 241"/>
                <a:gd name="T98" fmla="*/ 0 w 924"/>
                <a:gd name="T99" fmla="*/ 0 h 241"/>
                <a:gd name="T100" fmla="*/ 0 w 924"/>
                <a:gd name="T101" fmla="*/ 0 h 241"/>
                <a:gd name="T102" fmla="*/ 0 w 924"/>
                <a:gd name="T103" fmla="*/ 0 h 241"/>
                <a:gd name="T104" fmla="*/ 0 w 924"/>
                <a:gd name="T105" fmla="*/ 0 h 241"/>
                <a:gd name="T106" fmla="*/ 0 w 924"/>
                <a:gd name="T107" fmla="*/ 0 h 241"/>
                <a:gd name="T108" fmla="*/ 0 w 924"/>
                <a:gd name="T109" fmla="*/ 0 h 241"/>
                <a:gd name="T110" fmla="*/ 0 w 924"/>
                <a:gd name="T111" fmla="*/ 0 h 241"/>
                <a:gd name="T112" fmla="*/ 0 w 924"/>
                <a:gd name="T113" fmla="*/ 0 h 241"/>
                <a:gd name="T114" fmla="*/ 0 w 924"/>
                <a:gd name="T115" fmla="*/ 0 h 241"/>
                <a:gd name="T116" fmla="*/ 0 w 924"/>
                <a:gd name="T117" fmla="*/ 0 h 241"/>
                <a:gd name="T118" fmla="*/ 0 w 924"/>
                <a:gd name="T119" fmla="*/ 0 h 241"/>
                <a:gd name="T120" fmla="*/ 0 w 924"/>
                <a:gd name="T121" fmla="*/ 0 h 241"/>
                <a:gd name="T122" fmla="*/ 0 w 924"/>
                <a:gd name="T123" fmla="*/ 0 h 24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24"/>
                <a:gd name="T187" fmla="*/ 0 h 241"/>
                <a:gd name="T188" fmla="*/ 924 w 924"/>
                <a:gd name="T189" fmla="*/ 241 h 24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24" h="241">
                  <a:moveTo>
                    <a:pt x="817" y="3"/>
                  </a:moveTo>
                  <a:lnTo>
                    <a:pt x="824" y="11"/>
                  </a:lnTo>
                  <a:lnTo>
                    <a:pt x="832" y="18"/>
                  </a:lnTo>
                  <a:lnTo>
                    <a:pt x="840" y="25"/>
                  </a:lnTo>
                  <a:lnTo>
                    <a:pt x="848" y="31"/>
                  </a:lnTo>
                  <a:lnTo>
                    <a:pt x="855" y="38"/>
                  </a:lnTo>
                  <a:lnTo>
                    <a:pt x="864" y="43"/>
                  </a:lnTo>
                  <a:lnTo>
                    <a:pt x="873" y="47"/>
                  </a:lnTo>
                  <a:lnTo>
                    <a:pt x="882" y="50"/>
                  </a:lnTo>
                  <a:lnTo>
                    <a:pt x="887" y="56"/>
                  </a:lnTo>
                  <a:lnTo>
                    <a:pt x="893" y="62"/>
                  </a:lnTo>
                  <a:lnTo>
                    <a:pt x="898" y="69"/>
                  </a:lnTo>
                  <a:lnTo>
                    <a:pt x="904" y="75"/>
                  </a:lnTo>
                  <a:lnTo>
                    <a:pt x="910" y="81"/>
                  </a:lnTo>
                  <a:lnTo>
                    <a:pt x="914" y="88"/>
                  </a:lnTo>
                  <a:lnTo>
                    <a:pt x="919" y="94"/>
                  </a:lnTo>
                  <a:lnTo>
                    <a:pt x="924" y="101"/>
                  </a:lnTo>
                  <a:lnTo>
                    <a:pt x="916" y="101"/>
                  </a:lnTo>
                  <a:lnTo>
                    <a:pt x="907" y="102"/>
                  </a:lnTo>
                  <a:lnTo>
                    <a:pt x="900" y="104"/>
                  </a:lnTo>
                  <a:lnTo>
                    <a:pt x="891" y="105"/>
                  </a:lnTo>
                  <a:lnTo>
                    <a:pt x="883" y="106"/>
                  </a:lnTo>
                  <a:lnTo>
                    <a:pt x="875" y="107"/>
                  </a:lnTo>
                  <a:lnTo>
                    <a:pt x="866" y="108"/>
                  </a:lnTo>
                  <a:lnTo>
                    <a:pt x="859" y="108"/>
                  </a:lnTo>
                  <a:lnTo>
                    <a:pt x="852" y="112"/>
                  </a:lnTo>
                  <a:lnTo>
                    <a:pt x="845" y="114"/>
                  </a:lnTo>
                  <a:lnTo>
                    <a:pt x="838" y="116"/>
                  </a:lnTo>
                  <a:lnTo>
                    <a:pt x="831" y="117"/>
                  </a:lnTo>
                  <a:lnTo>
                    <a:pt x="823" y="118"/>
                  </a:lnTo>
                  <a:lnTo>
                    <a:pt x="817" y="119"/>
                  </a:lnTo>
                  <a:lnTo>
                    <a:pt x="809" y="120"/>
                  </a:lnTo>
                  <a:lnTo>
                    <a:pt x="802" y="121"/>
                  </a:lnTo>
                  <a:lnTo>
                    <a:pt x="792" y="123"/>
                  </a:lnTo>
                  <a:lnTo>
                    <a:pt x="783" y="125"/>
                  </a:lnTo>
                  <a:lnTo>
                    <a:pt x="774" y="126"/>
                  </a:lnTo>
                  <a:lnTo>
                    <a:pt x="765" y="129"/>
                  </a:lnTo>
                  <a:lnTo>
                    <a:pt x="755" y="131"/>
                  </a:lnTo>
                  <a:lnTo>
                    <a:pt x="746" y="132"/>
                  </a:lnTo>
                  <a:lnTo>
                    <a:pt x="736" y="132"/>
                  </a:lnTo>
                  <a:lnTo>
                    <a:pt x="726" y="131"/>
                  </a:lnTo>
                  <a:lnTo>
                    <a:pt x="721" y="135"/>
                  </a:lnTo>
                  <a:lnTo>
                    <a:pt x="716" y="137"/>
                  </a:lnTo>
                  <a:lnTo>
                    <a:pt x="711" y="137"/>
                  </a:lnTo>
                  <a:lnTo>
                    <a:pt x="705" y="137"/>
                  </a:lnTo>
                  <a:lnTo>
                    <a:pt x="700" y="137"/>
                  </a:lnTo>
                  <a:lnTo>
                    <a:pt x="693" y="138"/>
                  </a:lnTo>
                  <a:lnTo>
                    <a:pt x="688" y="138"/>
                  </a:lnTo>
                  <a:lnTo>
                    <a:pt x="682" y="141"/>
                  </a:lnTo>
                  <a:lnTo>
                    <a:pt x="658" y="143"/>
                  </a:lnTo>
                  <a:lnTo>
                    <a:pt x="633" y="147"/>
                  </a:lnTo>
                  <a:lnTo>
                    <a:pt x="610" y="150"/>
                  </a:lnTo>
                  <a:lnTo>
                    <a:pt x="588" y="155"/>
                  </a:lnTo>
                  <a:lnTo>
                    <a:pt x="565" y="158"/>
                  </a:lnTo>
                  <a:lnTo>
                    <a:pt x="542" y="163"/>
                  </a:lnTo>
                  <a:lnTo>
                    <a:pt x="519" y="166"/>
                  </a:lnTo>
                  <a:lnTo>
                    <a:pt x="493" y="168"/>
                  </a:lnTo>
                  <a:lnTo>
                    <a:pt x="451" y="178"/>
                  </a:lnTo>
                  <a:lnTo>
                    <a:pt x="410" y="186"/>
                  </a:lnTo>
                  <a:lnTo>
                    <a:pt x="370" y="192"/>
                  </a:lnTo>
                  <a:lnTo>
                    <a:pt x="329" y="198"/>
                  </a:lnTo>
                  <a:lnTo>
                    <a:pt x="288" y="204"/>
                  </a:lnTo>
                  <a:lnTo>
                    <a:pt x="247" y="211"/>
                  </a:lnTo>
                  <a:lnTo>
                    <a:pt x="206" y="218"/>
                  </a:lnTo>
                  <a:lnTo>
                    <a:pt x="165" y="229"/>
                  </a:lnTo>
                  <a:lnTo>
                    <a:pt x="157" y="229"/>
                  </a:lnTo>
                  <a:lnTo>
                    <a:pt x="151" y="230"/>
                  </a:lnTo>
                  <a:lnTo>
                    <a:pt x="144" y="231"/>
                  </a:lnTo>
                  <a:lnTo>
                    <a:pt x="138" y="235"/>
                  </a:lnTo>
                  <a:lnTo>
                    <a:pt x="131" y="237"/>
                  </a:lnTo>
                  <a:lnTo>
                    <a:pt x="124" y="240"/>
                  </a:lnTo>
                  <a:lnTo>
                    <a:pt x="118" y="241"/>
                  </a:lnTo>
                  <a:lnTo>
                    <a:pt x="111" y="241"/>
                  </a:lnTo>
                  <a:lnTo>
                    <a:pt x="96" y="228"/>
                  </a:lnTo>
                  <a:lnTo>
                    <a:pt x="81" y="213"/>
                  </a:lnTo>
                  <a:lnTo>
                    <a:pt x="69" y="199"/>
                  </a:lnTo>
                  <a:lnTo>
                    <a:pt x="56" y="185"/>
                  </a:lnTo>
                  <a:lnTo>
                    <a:pt x="43" y="170"/>
                  </a:lnTo>
                  <a:lnTo>
                    <a:pt x="29" y="157"/>
                  </a:lnTo>
                  <a:lnTo>
                    <a:pt x="15" y="144"/>
                  </a:lnTo>
                  <a:lnTo>
                    <a:pt x="0" y="133"/>
                  </a:lnTo>
                  <a:lnTo>
                    <a:pt x="22" y="129"/>
                  </a:lnTo>
                  <a:lnTo>
                    <a:pt x="45" y="123"/>
                  </a:lnTo>
                  <a:lnTo>
                    <a:pt x="67" y="117"/>
                  </a:lnTo>
                  <a:lnTo>
                    <a:pt x="89" y="111"/>
                  </a:lnTo>
                  <a:lnTo>
                    <a:pt x="112" y="105"/>
                  </a:lnTo>
                  <a:lnTo>
                    <a:pt x="134" y="99"/>
                  </a:lnTo>
                  <a:lnTo>
                    <a:pt x="157" y="94"/>
                  </a:lnTo>
                  <a:lnTo>
                    <a:pt x="181" y="89"/>
                  </a:lnTo>
                  <a:lnTo>
                    <a:pt x="186" y="89"/>
                  </a:lnTo>
                  <a:lnTo>
                    <a:pt x="193" y="87"/>
                  </a:lnTo>
                  <a:lnTo>
                    <a:pt x="198" y="86"/>
                  </a:lnTo>
                  <a:lnTo>
                    <a:pt x="205" y="83"/>
                  </a:lnTo>
                  <a:lnTo>
                    <a:pt x="210" y="82"/>
                  </a:lnTo>
                  <a:lnTo>
                    <a:pt x="216" y="82"/>
                  </a:lnTo>
                  <a:lnTo>
                    <a:pt x="222" y="82"/>
                  </a:lnTo>
                  <a:lnTo>
                    <a:pt x="227" y="84"/>
                  </a:lnTo>
                  <a:lnTo>
                    <a:pt x="227" y="88"/>
                  </a:lnTo>
                  <a:lnTo>
                    <a:pt x="226" y="92"/>
                  </a:lnTo>
                  <a:lnTo>
                    <a:pt x="225" y="95"/>
                  </a:lnTo>
                  <a:lnTo>
                    <a:pt x="224" y="99"/>
                  </a:lnTo>
                  <a:lnTo>
                    <a:pt x="222" y="102"/>
                  </a:lnTo>
                  <a:lnTo>
                    <a:pt x="220" y="106"/>
                  </a:lnTo>
                  <a:lnTo>
                    <a:pt x="220" y="111"/>
                  </a:lnTo>
                  <a:lnTo>
                    <a:pt x="219" y="114"/>
                  </a:lnTo>
                  <a:lnTo>
                    <a:pt x="210" y="123"/>
                  </a:lnTo>
                  <a:lnTo>
                    <a:pt x="201" y="131"/>
                  </a:lnTo>
                  <a:lnTo>
                    <a:pt x="191" y="139"/>
                  </a:lnTo>
                  <a:lnTo>
                    <a:pt x="183" y="148"/>
                  </a:lnTo>
                  <a:lnTo>
                    <a:pt x="178" y="152"/>
                  </a:lnTo>
                  <a:lnTo>
                    <a:pt x="175" y="157"/>
                  </a:lnTo>
                  <a:lnTo>
                    <a:pt x="173" y="162"/>
                  </a:lnTo>
                  <a:lnTo>
                    <a:pt x="171" y="168"/>
                  </a:lnTo>
                  <a:lnTo>
                    <a:pt x="170" y="174"/>
                  </a:lnTo>
                  <a:lnTo>
                    <a:pt x="169" y="180"/>
                  </a:lnTo>
                  <a:lnTo>
                    <a:pt x="169" y="186"/>
                  </a:lnTo>
                  <a:lnTo>
                    <a:pt x="171" y="193"/>
                  </a:lnTo>
                  <a:lnTo>
                    <a:pt x="169" y="193"/>
                  </a:lnTo>
                  <a:lnTo>
                    <a:pt x="167" y="194"/>
                  </a:lnTo>
                  <a:lnTo>
                    <a:pt x="169" y="197"/>
                  </a:lnTo>
                  <a:lnTo>
                    <a:pt x="169" y="198"/>
                  </a:lnTo>
                  <a:lnTo>
                    <a:pt x="171" y="199"/>
                  </a:lnTo>
                  <a:lnTo>
                    <a:pt x="172" y="200"/>
                  </a:lnTo>
                  <a:lnTo>
                    <a:pt x="174" y="201"/>
                  </a:lnTo>
                  <a:lnTo>
                    <a:pt x="176" y="203"/>
                  </a:lnTo>
                  <a:lnTo>
                    <a:pt x="177" y="204"/>
                  </a:lnTo>
                  <a:lnTo>
                    <a:pt x="194" y="203"/>
                  </a:lnTo>
                  <a:lnTo>
                    <a:pt x="210" y="201"/>
                  </a:lnTo>
                  <a:lnTo>
                    <a:pt x="227" y="200"/>
                  </a:lnTo>
                  <a:lnTo>
                    <a:pt x="244" y="199"/>
                  </a:lnTo>
                  <a:lnTo>
                    <a:pt x="259" y="197"/>
                  </a:lnTo>
                  <a:lnTo>
                    <a:pt x="276" y="195"/>
                  </a:lnTo>
                  <a:lnTo>
                    <a:pt x="291" y="193"/>
                  </a:lnTo>
                  <a:lnTo>
                    <a:pt x="307" y="191"/>
                  </a:lnTo>
                  <a:lnTo>
                    <a:pt x="311" y="187"/>
                  </a:lnTo>
                  <a:lnTo>
                    <a:pt x="317" y="186"/>
                  </a:lnTo>
                  <a:lnTo>
                    <a:pt x="323" y="185"/>
                  </a:lnTo>
                  <a:lnTo>
                    <a:pt x="329" y="184"/>
                  </a:lnTo>
                  <a:lnTo>
                    <a:pt x="334" y="182"/>
                  </a:lnTo>
                  <a:lnTo>
                    <a:pt x="339" y="179"/>
                  </a:lnTo>
                  <a:lnTo>
                    <a:pt x="341" y="178"/>
                  </a:lnTo>
                  <a:lnTo>
                    <a:pt x="343" y="175"/>
                  </a:lnTo>
                  <a:lnTo>
                    <a:pt x="344" y="172"/>
                  </a:lnTo>
                  <a:lnTo>
                    <a:pt x="345" y="168"/>
                  </a:lnTo>
                  <a:lnTo>
                    <a:pt x="346" y="162"/>
                  </a:lnTo>
                  <a:lnTo>
                    <a:pt x="347" y="156"/>
                  </a:lnTo>
                  <a:lnTo>
                    <a:pt x="346" y="150"/>
                  </a:lnTo>
                  <a:lnTo>
                    <a:pt x="345" y="145"/>
                  </a:lnTo>
                  <a:lnTo>
                    <a:pt x="343" y="139"/>
                  </a:lnTo>
                  <a:lnTo>
                    <a:pt x="340" y="135"/>
                  </a:lnTo>
                  <a:lnTo>
                    <a:pt x="336" y="131"/>
                  </a:lnTo>
                  <a:lnTo>
                    <a:pt x="331" y="127"/>
                  </a:lnTo>
                  <a:lnTo>
                    <a:pt x="326" y="127"/>
                  </a:lnTo>
                  <a:lnTo>
                    <a:pt x="321" y="126"/>
                  </a:lnTo>
                  <a:lnTo>
                    <a:pt x="317" y="124"/>
                  </a:lnTo>
                  <a:lnTo>
                    <a:pt x="312" y="121"/>
                  </a:lnTo>
                  <a:lnTo>
                    <a:pt x="308" y="118"/>
                  </a:lnTo>
                  <a:lnTo>
                    <a:pt x="305" y="114"/>
                  </a:lnTo>
                  <a:lnTo>
                    <a:pt x="303" y="110"/>
                  </a:lnTo>
                  <a:lnTo>
                    <a:pt x="303" y="104"/>
                  </a:lnTo>
                  <a:lnTo>
                    <a:pt x="304" y="63"/>
                  </a:lnTo>
                  <a:lnTo>
                    <a:pt x="334" y="56"/>
                  </a:lnTo>
                  <a:lnTo>
                    <a:pt x="365" y="50"/>
                  </a:lnTo>
                  <a:lnTo>
                    <a:pt x="395" y="44"/>
                  </a:lnTo>
                  <a:lnTo>
                    <a:pt x="427" y="39"/>
                  </a:lnTo>
                  <a:lnTo>
                    <a:pt x="458" y="36"/>
                  </a:lnTo>
                  <a:lnTo>
                    <a:pt x="489" y="32"/>
                  </a:lnTo>
                  <a:lnTo>
                    <a:pt x="520" y="28"/>
                  </a:lnTo>
                  <a:lnTo>
                    <a:pt x="550" y="25"/>
                  </a:lnTo>
                  <a:lnTo>
                    <a:pt x="561" y="24"/>
                  </a:lnTo>
                  <a:lnTo>
                    <a:pt x="572" y="22"/>
                  </a:lnTo>
                  <a:lnTo>
                    <a:pt x="583" y="20"/>
                  </a:lnTo>
                  <a:lnTo>
                    <a:pt x="594" y="18"/>
                  </a:lnTo>
                  <a:lnTo>
                    <a:pt x="605" y="16"/>
                  </a:lnTo>
                  <a:lnTo>
                    <a:pt x="616" y="14"/>
                  </a:lnTo>
                  <a:lnTo>
                    <a:pt x="626" y="13"/>
                  </a:lnTo>
                  <a:lnTo>
                    <a:pt x="637" y="13"/>
                  </a:lnTo>
                  <a:lnTo>
                    <a:pt x="637" y="20"/>
                  </a:lnTo>
                  <a:lnTo>
                    <a:pt x="638" y="26"/>
                  </a:lnTo>
                  <a:lnTo>
                    <a:pt x="639" y="33"/>
                  </a:lnTo>
                  <a:lnTo>
                    <a:pt x="640" y="40"/>
                  </a:lnTo>
                  <a:lnTo>
                    <a:pt x="640" y="47"/>
                  </a:lnTo>
                  <a:lnTo>
                    <a:pt x="639" y="53"/>
                  </a:lnTo>
                  <a:lnTo>
                    <a:pt x="637" y="59"/>
                  </a:lnTo>
                  <a:lnTo>
                    <a:pt x="633" y="63"/>
                  </a:lnTo>
                  <a:lnTo>
                    <a:pt x="630" y="69"/>
                  </a:lnTo>
                  <a:lnTo>
                    <a:pt x="627" y="75"/>
                  </a:lnTo>
                  <a:lnTo>
                    <a:pt x="625" y="81"/>
                  </a:lnTo>
                  <a:lnTo>
                    <a:pt x="622" y="87"/>
                  </a:lnTo>
                  <a:lnTo>
                    <a:pt x="621" y="93"/>
                  </a:lnTo>
                  <a:lnTo>
                    <a:pt x="620" y="100"/>
                  </a:lnTo>
                  <a:lnTo>
                    <a:pt x="620" y="106"/>
                  </a:lnTo>
                  <a:lnTo>
                    <a:pt x="620" y="113"/>
                  </a:lnTo>
                  <a:lnTo>
                    <a:pt x="626" y="118"/>
                  </a:lnTo>
                  <a:lnTo>
                    <a:pt x="631" y="121"/>
                  </a:lnTo>
                  <a:lnTo>
                    <a:pt x="638" y="123"/>
                  </a:lnTo>
                  <a:lnTo>
                    <a:pt x="643" y="121"/>
                  </a:lnTo>
                  <a:lnTo>
                    <a:pt x="650" y="120"/>
                  </a:lnTo>
                  <a:lnTo>
                    <a:pt x="657" y="119"/>
                  </a:lnTo>
                  <a:lnTo>
                    <a:pt x="663" y="118"/>
                  </a:lnTo>
                  <a:lnTo>
                    <a:pt x="670" y="117"/>
                  </a:lnTo>
                  <a:lnTo>
                    <a:pt x="682" y="116"/>
                  </a:lnTo>
                  <a:lnTo>
                    <a:pt x="693" y="114"/>
                  </a:lnTo>
                  <a:lnTo>
                    <a:pt x="704" y="112"/>
                  </a:lnTo>
                  <a:lnTo>
                    <a:pt x="715" y="110"/>
                  </a:lnTo>
                  <a:lnTo>
                    <a:pt x="726" y="107"/>
                  </a:lnTo>
                  <a:lnTo>
                    <a:pt x="738" y="106"/>
                  </a:lnTo>
                  <a:lnTo>
                    <a:pt x="749" y="105"/>
                  </a:lnTo>
                  <a:lnTo>
                    <a:pt x="762" y="105"/>
                  </a:lnTo>
                  <a:lnTo>
                    <a:pt x="767" y="101"/>
                  </a:lnTo>
                  <a:lnTo>
                    <a:pt x="770" y="96"/>
                  </a:lnTo>
                  <a:lnTo>
                    <a:pt x="773" y="92"/>
                  </a:lnTo>
                  <a:lnTo>
                    <a:pt x="773" y="86"/>
                  </a:lnTo>
                  <a:lnTo>
                    <a:pt x="773" y="80"/>
                  </a:lnTo>
                  <a:lnTo>
                    <a:pt x="771" y="73"/>
                  </a:lnTo>
                  <a:lnTo>
                    <a:pt x="771" y="67"/>
                  </a:lnTo>
                  <a:lnTo>
                    <a:pt x="770" y="61"/>
                  </a:lnTo>
                  <a:lnTo>
                    <a:pt x="765" y="56"/>
                  </a:lnTo>
                  <a:lnTo>
                    <a:pt x="759" y="52"/>
                  </a:lnTo>
                  <a:lnTo>
                    <a:pt x="754" y="49"/>
                  </a:lnTo>
                  <a:lnTo>
                    <a:pt x="748" y="44"/>
                  </a:lnTo>
                  <a:lnTo>
                    <a:pt x="743" y="40"/>
                  </a:lnTo>
                  <a:lnTo>
                    <a:pt x="738" y="36"/>
                  </a:lnTo>
                  <a:lnTo>
                    <a:pt x="734" y="30"/>
                  </a:lnTo>
                  <a:lnTo>
                    <a:pt x="732" y="24"/>
                  </a:lnTo>
                  <a:lnTo>
                    <a:pt x="731" y="21"/>
                  </a:lnTo>
                  <a:lnTo>
                    <a:pt x="731" y="20"/>
                  </a:lnTo>
                  <a:lnTo>
                    <a:pt x="730" y="19"/>
                  </a:lnTo>
                  <a:lnTo>
                    <a:pt x="730" y="16"/>
                  </a:lnTo>
                  <a:lnTo>
                    <a:pt x="728" y="15"/>
                  </a:lnTo>
                  <a:lnTo>
                    <a:pt x="727" y="14"/>
                  </a:lnTo>
                  <a:lnTo>
                    <a:pt x="726" y="13"/>
                  </a:lnTo>
                  <a:lnTo>
                    <a:pt x="725" y="12"/>
                  </a:lnTo>
                  <a:lnTo>
                    <a:pt x="732" y="7"/>
                  </a:lnTo>
                  <a:lnTo>
                    <a:pt x="741" y="5"/>
                  </a:lnTo>
                  <a:lnTo>
                    <a:pt x="749" y="3"/>
                  </a:lnTo>
                  <a:lnTo>
                    <a:pt x="759" y="3"/>
                  </a:lnTo>
                  <a:lnTo>
                    <a:pt x="769" y="3"/>
                  </a:lnTo>
                  <a:lnTo>
                    <a:pt x="778" y="3"/>
                  </a:lnTo>
                  <a:lnTo>
                    <a:pt x="788" y="3"/>
                  </a:lnTo>
                  <a:lnTo>
                    <a:pt x="797" y="2"/>
                  </a:lnTo>
                  <a:lnTo>
                    <a:pt x="799" y="0"/>
                  </a:lnTo>
                  <a:lnTo>
                    <a:pt x="801" y="2"/>
                  </a:lnTo>
                  <a:lnTo>
                    <a:pt x="803" y="3"/>
                  </a:lnTo>
                  <a:lnTo>
                    <a:pt x="805" y="3"/>
                  </a:lnTo>
                  <a:lnTo>
                    <a:pt x="807" y="3"/>
                  </a:lnTo>
                  <a:lnTo>
                    <a:pt x="809" y="3"/>
                  </a:lnTo>
                  <a:lnTo>
                    <a:pt x="811" y="3"/>
                  </a:lnTo>
                  <a:lnTo>
                    <a:pt x="813" y="3"/>
                  </a:lnTo>
                  <a:lnTo>
                    <a:pt x="817" y="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2" name="Freeform 105"/>
            <p:cNvSpPr>
              <a:spLocks/>
            </p:cNvSpPr>
            <p:nvPr/>
          </p:nvSpPr>
          <p:spPr bwMode="auto">
            <a:xfrm>
              <a:off x="4339" y="3862"/>
              <a:ext cx="15" cy="11"/>
            </a:xfrm>
            <a:custGeom>
              <a:avLst/>
              <a:gdLst>
                <a:gd name="T0" fmla="*/ 0 w 91"/>
                <a:gd name="T1" fmla="*/ 0 h 69"/>
                <a:gd name="T2" fmla="*/ 0 w 91"/>
                <a:gd name="T3" fmla="*/ 0 h 69"/>
                <a:gd name="T4" fmla="*/ 0 w 91"/>
                <a:gd name="T5" fmla="*/ 0 h 69"/>
                <a:gd name="T6" fmla="*/ 0 w 91"/>
                <a:gd name="T7" fmla="*/ 0 h 69"/>
                <a:gd name="T8" fmla="*/ 0 w 91"/>
                <a:gd name="T9" fmla="*/ 0 h 69"/>
                <a:gd name="T10" fmla="*/ 0 w 91"/>
                <a:gd name="T11" fmla="*/ 0 h 69"/>
                <a:gd name="T12" fmla="*/ 0 w 91"/>
                <a:gd name="T13" fmla="*/ 0 h 69"/>
                <a:gd name="T14" fmla="*/ 0 w 91"/>
                <a:gd name="T15" fmla="*/ 0 h 69"/>
                <a:gd name="T16" fmla="*/ 0 w 91"/>
                <a:gd name="T17" fmla="*/ 0 h 69"/>
                <a:gd name="T18" fmla="*/ 0 w 91"/>
                <a:gd name="T19" fmla="*/ 0 h 69"/>
                <a:gd name="T20" fmla="*/ 0 w 91"/>
                <a:gd name="T21" fmla="*/ 0 h 69"/>
                <a:gd name="T22" fmla="*/ 0 w 91"/>
                <a:gd name="T23" fmla="*/ 0 h 69"/>
                <a:gd name="T24" fmla="*/ 0 w 91"/>
                <a:gd name="T25" fmla="*/ 0 h 69"/>
                <a:gd name="T26" fmla="*/ 0 w 91"/>
                <a:gd name="T27" fmla="*/ 0 h 69"/>
                <a:gd name="T28" fmla="*/ 0 w 91"/>
                <a:gd name="T29" fmla="*/ 0 h 69"/>
                <a:gd name="T30" fmla="*/ 0 w 91"/>
                <a:gd name="T31" fmla="*/ 0 h 69"/>
                <a:gd name="T32" fmla="*/ 0 w 91"/>
                <a:gd name="T33" fmla="*/ 0 h 69"/>
                <a:gd name="T34" fmla="*/ 0 w 91"/>
                <a:gd name="T35" fmla="*/ 0 h 69"/>
                <a:gd name="T36" fmla="*/ 0 w 91"/>
                <a:gd name="T37" fmla="*/ 0 h 69"/>
                <a:gd name="T38" fmla="*/ 0 w 91"/>
                <a:gd name="T39" fmla="*/ 0 h 69"/>
                <a:gd name="T40" fmla="*/ 0 w 91"/>
                <a:gd name="T41" fmla="*/ 0 h 69"/>
                <a:gd name="T42" fmla="*/ 0 w 91"/>
                <a:gd name="T43" fmla="*/ 0 h 69"/>
                <a:gd name="T44" fmla="*/ 0 w 91"/>
                <a:gd name="T45" fmla="*/ 0 h 69"/>
                <a:gd name="T46" fmla="*/ 0 w 91"/>
                <a:gd name="T47" fmla="*/ 0 h 69"/>
                <a:gd name="T48" fmla="*/ 0 w 91"/>
                <a:gd name="T49" fmla="*/ 0 h 69"/>
                <a:gd name="T50" fmla="*/ 0 w 91"/>
                <a:gd name="T51" fmla="*/ 0 h 69"/>
                <a:gd name="T52" fmla="*/ 0 w 91"/>
                <a:gd name="T53" fmla="*/ 0 h 69"/>
                <a:gd name="T54" fmla="*/ 0 w 91"/>
                <a:gd name="T55" fmla="*/ 0 h 69"/>
                <a:gd name="T56" fmla="*/ 0 w 91"/>
                <a:gd name="T57" fmla="*/ 0 h 69"/>
                <a:gd name="T58" fmla="*/ 0 w 91"/>
                <a:gd name="T59" fmla="*/ 0 h 69"/>
                <a:gd name="T60" fmla="*/ 0 w 91"/>
                <a:gd name="T61" fmla="*/ 0 h 69"/>
                <a:gd name="T62" fmla="*/ 0 w 91"/>
                <a:gd name="T63" fmla="*/ 0 h 69"/>
                <a:gd name="T64" fmla="*/ 0 w 91"/>
                <a:gd name="T65" fmla="*/ 0 h 69"/>
                <a:gd name="T66" fmla="*/ 0 w 91"/>
                <a:gd name="T67" fmla="*/ 0 h 69"/>
                <a:gd name="T68" fmla="*/ 0 w 91"/>
                <a:gd name="T69" fmla="*/ 0 h 69"/>
                <a:gd name="T70" fmla="*/ 0 w 91"/>
                <a:gd name="T71" fmla="*/ 0 h 69"/>
                <a:gd name="T72" fmla="*/ 0 w 91"/>
                <a:gd name="T73" fmla="*/ 0 h 69"/>
                <a:gd name="T74" fmla="*/ 0 w 91"/>
                <a:gd name="T75" fmla="*/ 0 h 69"/>
                <a:gd name="T76" fmla="*/ 0 w 91"/>
                <a:gd name="T77" fmla="*/ 0 h 69"/>
                <a:gd name="T78" fmla="*/ 0 w 91"/>
                <a:gd name="T79" fmla="*/ 0 h 69"/>
                <a:gd name="T80" fmla="*/ 0 w 91"/>
                <a:gd name="T81" fmla="*/ 0 h 69"/>
                <a:gd name="T82" fmla="*/ 0 w 91"/>
                <a:gd name="T83" fmla="*/ 0 h 69"/>
                <a:gd name="T84" fmla="*/ 0 w 91"/>
                <a:gd name="T85" fmla="*/ 0 h 6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"/>
                <a:gd name="T130" fmla="*/ 0 h 69"/>
                <a:gd name="T131" fmla="*/ 91 w 91"/>
                <a:gd name="T132" fmla="*/ 69 h 6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" h="69">
                  <a:moveTo>
                    <a:pt x="91" y="14"/>
                  </a:moveTo>
                  <a:lnTo>
                    <a:pt x="83" y="13"/>
                  </a:lnTo>
                  <a:lnTo>
                    <a:pt x="73" y="12"/>
                  </a:lnTo>
                  <a:lnTo>
                    <a:pt x="64" y="11"/>
                  </a:lnTo>
                  <a:lnTo>
                    <a:pt x="56" y="10"/>
                  </a:lnTo>
                  <a:lnTo>
                    <a:pt x="47" y="11"/>
                  </a:lnTo>
                  <a:lnTo>
                    <a:pt x="39" y="13"/>
                  </a:lnTo>
                  <a:lnTo>
                    <a:pt x="32" y="17"/>
                  </a:lnTo>
                  <a:lnTo>
                    <a:pt x="24" y="24"/>
                  </a:lnTo>
                  <a:lnTo>
                    <a:pt x="23" y="30"/>
                  </a:lnTo>
                  <a:lnTo>
                    <a:pt x="21" y="35"/>
                  </a:lnTo>
                  <a:lnTo>
                    <a:pt x="18" y="41"/>
                  </a:lnTo>
                  <a:lnTo>
                    <a:pt x="16" y="47"/>
                  </a:lnTo>
                  <a:lnTo>
                    <a:pt x="15" y="53"/>
                  </a:lnTo>
                  <a:lnTo>
                    <a:pt x="16" y="59"/>
                  </a:lnTo>
                  <a:lnTo>
                    <a:pt x="17" y="64"/>
                  </a:lnTo>
                  <a:lnTo>
                    <a:pt x="21" y="69"/>
                  </a:lnTo>
                  <a:lnTo>
                    <a:pt x="17" y="68"/>
                  </a:lnTo>
                  <a:lnTo>
                    <a:pt x="15" y="66"/>
                  </a:lnTo>
                  <a:lnTo>
                    <a:pt x="12" y="63"/>
                  </a:lnTo>
                  <a:lnTo>
                    <a:pt x="10" y="60"/>
                  </a:lnTo>
                  <a:lnTo>
                    <a:pt x="7" y="57"/>
                  </a:lnTo>
                  <a:lnTo>
                    <a:pt x="4" y="54"/>
                  </a:lnTo>
                  <a:lnTo>
                    <a:pt x="2" y="50"/>
                  </a:lnTo>
                  <a:lnTo>
                    <a:pt x="0" y="47"/>
                  </a:lnTo>
                  <a:lnTo>
                    <a:pt x="1" y="41"/>
                  </a:lnTo>
                  <a:lnTo>
                    <a:pt x="3" y="36"/>
                  </a:lnTo>
                  <a:lnTo>
                    <a:pt x="5" y="30"/>
                  </a:lnTo>
                  <a:lnTo>
                    <a:pt x="9" y="25"/>
                  </a:lnTo>
                  <a:lnTo>
                    <a:pt x="12" y="20"/>
                  </a:lnTo>
                  <a:lnTo>
                    <a:pt x="15" y="17"/>
                  </a:lnTo>
                  <a:lnTo>
                    <a:pt x="20" y="12"/>
                  </a:lnTo>
                  <a:lnTo>
                    <a:pt x="24" y="8"/>
                  </a:lnTo>
                  <a:lnTo>
                    <a:pt x="32" y="5"/>
                  </a:lnTo>
                  <a:lnTo>
                    <a:pt x="41" y="2"/>
                  </a:lnTo>
                  <a:lnTo>
                    <a:pt x="51" y="0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78" y="2"/>
                  </a:lnTo>
                  <a:lnTo>
                    <a:pt x="83" y="5"/>
                  </a:lnTo>
                  <a:lnTo>
                    <a:pt x="86" y="7"/>
                  </a:lnTo>
                  <a:lnTo>
                    <a:pt x="89" y="11"/>
                  </a:lnTo>
                  <a:lnTo>
                    <a:pt x="91" y="1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3" name="Freeform 106"/>
            <p:cNvSpPr>
              <a:spLocks/>
            </p:cNvSpPr>
            <p:nvPr/>
          </p:nvSpPr>
          <p:spPr bwMode="auto">
            <a:xfrm>
              <a:off x="4350" y="3866"/>
              <a:ext cx="5" cy="7"/>
            </a:xfrm>
            <a:custGeom>
              <a:avLst/>
              <a:gdLst>
                <a:gd name="T0" fmla="*/ 0 w 31"/>
                <a:gd name="T1" fmla="*/ 0 h 42"/>
                <a:gd name="T2" fmla="*/ 0 w 31"/>
                <a:gd name="T3" fmla="*/ 0 h 42"/>
                <a:gd name="T4" fmla="*/ 0 w 31"/>
                <a:gd name="T5" fmla="*/ 0 h 42"/>
                <a:gd name="T6" fmla="*/ 0 w 31"/>
                <a:gd name="T7" fmla="*/ 0 h 42"/>
                <a:gd name="T8" fmla="*/ 0 w 31"/>
                <a:gd name="T9" fmla="*/ 0 h 42"/>
                <a:gd name="T10" fmla="*/ 0 w 31"/>
                <a:gd name="T11" fmla="*/ 0 h 42"/>
                <a:gd name="T12" fmla="*/ 0 w 31"/>
                <a:gd name="T13" fmla="*/ 0 h 42"/>
                <a:gd name="T14" fmla="*/ 0 w 31"/>
                <a:gd name="T15" fmla="*/ 0 h 42"/>
                <a:gd name="T16" fmla="*/ 0 w 31"/>
                <a:gd name="T17" fmla="*/ 0 h 42"/>
                <a:gd name="T18" fmla="*/ 0 w 31"/>
                <a:gd name="T19" fmla="*/ 0 h 42"/>
                <a:gd name="T20" fmla="*/ 0 w 31"/>
                <a:gd name="T21" fmla="*/ 0 h 42"/>
                <a:gd name="T22" fmla="*/ 0 w 31"/>
                <a:gd name="T23" fmla="*/ 0 h 42"/>
                <a:gd name="T24" fmla="*/ 0 w 31"/>
                <a:gd name="T25" fmla="*/ 0 h 42"/>
                <a:gd name="T26" fmla="*/ 0 w 31"/>
                <a:gd name="T27" fmla="*/ 0 h 42"/>
                <a:gd name="T28" fmla="*/ 0 w 31"/>
                <a:gd name="T29" fmla="*/ 0 h 42"/>
                <a:gd name="T30" fmla="*/ 0 w 31"/>
                <a:gd name="T31" fmla="*/ 0 h 42"/>
                <a:gd name="T32" fmla="*/ 0 w 31"/>
                <a:gd name="T33" fmla="*/ 0 h 42"/>
                <a:gd name="T34" fmla="*/ 0 w 31"/>
                <a:gd name="T35" fmla="*/ 0 h 42"/>
                <a:gd name="T36" fmla="*/ 0 w 31"/>
                <a:gd name="T37" fmla="*/ 0 h 42"/>
                <a:gd name="T38" fmla="*/ 0 w 31"/>
                <a:gd name="T39" fmla="*/ 0 h 42"/>
                <a:gd name="T40" fmla="*/ 0 w 31"/>
                <a:gd name="T41" fmla="*/ 0 h 42"/>
                <a:gd name="T42" fmla="*/ 0 w 31"/>
                <a:gd name="T43" fmla="*/ 0 h 42"/>
                <a:gd name="T44" fmla="*/ 0 w 31"/>
                <a:gd name="T45" fmla="*/ 0 h 42"/>
                <a:gd name="T46" fmla="*/ 0 w 31"/>
                <a:gd name="T47" fmla="*/ 0 h 42"/>
                <a:gd name="T48" fmla="*/ 0 w 31"/>
                <a:gd name="T49" fmla="*/ 0 h 4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1"/>
                <a:gd name="T76" fmla="*/ 0 h 42"/>
                <a:gd name="T77" fmla="*/ 31 w 31"/>
                <a:gd name="T78" fmla="*/ 42 h 4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1" h="42">
                  <a:moveTo>
                    <a:pt x="31" y="34"/>
                  </a:moveTo>
                  <a:lnTo>
                    <a:pt x="31" y="36"/>
                  </a:lnTo>
                  <a:lnTo>
                    <a:pt x="30" y="37"/>
                  </a:lnTo>
                  <a:lnTo>
                    <a:pt x="28" y="38"/>
                  </a:lnTo>
                  <a:lnTo>
                    <a:pt x="27" y="38"/>
                  </a:lnTo>
                  <a:lnTo>
                    <a:pt x="26" y="40"/>
                  </a:lnTo>
                  <a:lnTo>
                    <a:pt x="25" y="40"/>
                  </a:lnTo>
                  <a:lnTo>
                    <a:pt x="23" y="41"/>
                  </a:lnTo>
                  <a:lnTo>
                    <a:pt x="22" y="42"/>
                  </a:lnTo>
                  <a:lnTo>
                    <a:pt x="19" y="36"/>
                  </a:lnTo>
                  <a:lnTo>
                    <a:pt x="16" y="31"/>
                  </a:lnTo>
                  <a:lnTo>
                    <a:pt x="13" y="25"/>
                  </a:lnTo>
                  <a:lnTo>
                    <a:pt x="11" y="19"/>
                  </a:lnTo>
                  <a:lnTo>
                    <a:pt x="9" y="15"/>
                  </a:lnTo>
                  <a:lnTo>
                    <a:pt x="6" y="9"/>
                  </a:lnTo>
                  <a:lnTo>
                    <a:pt x="3" y="4"/>
                  </a:lnTo>
                  <a:lnTo>
                    <a:pt x="0" y="0"/>
                  </a:lnTo>
                  <a:lnTo>
                    <a:pt x="5" y="0"/>
                  </a:lnTo>
                  <a:lnTo>
                    <a:pt x="11" y="3"/>
                  </a:lnTo>
                  <a:lnTo>
                    <a:pt x="15" y="6"/>
                  </a:lnTo>
                  <a:lnTo>
                    <a:pt x="20" y="11"/>
                  </a:lnTo>
                  <a:lnTo>
                    <a:pt x="23" y="17"/>
                  </a:lnTo>
                  <a:lnTo>
                    <a:pt x="25" y="23"/>
                  </a:lnTo>
                  <a:lnTo>
                    <a:pt x="28" y="29"/>
                  </a:lnTo>
                  <a:lnTo>
                    <a:pt x="31" y="3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4" name="Freeform 107"/>
            <p:cNvSpPr>
              <a:spLocks/>
            </p:cNvSpPr>
            <p:nvPr/>
          </p:nvSpPr>
          <p:spPr bwMode="auto">
            <a:xfrm>
              <a:off x="4344" y="3868"/>
              <a:ext cx="22" cy="13"/>
            </a:xfrm>
            <a:custGeom>
              <a:avLst/>
              <a:gdLst>
                <a:gd name="T0" fmla="*/ 0 w 127"/>
                <a:gd name="T1" fmla="*/ 0 h 82"/>
                <a:gd name="T2" fmla="*/ 0 w 127"/>
                <a:gd name="T3" fmla="*/ 0 h 82"/>
                <a:gd name="T4" fmla="*/ 0 w 127"/>
                <a:gd name="T5" fmla="*/ 0 h 82"/>
                <a:gd name="T6" fmla="*/ 0 w 127"/>
                <a:gd name="T7" fmla="*/ 0 h 82"/>
                <a:gd name="T8" fmla="*/ 0 w 127"/>
                <a:gd name="T9" fmla="*/ 0 h 82"/>
                <a:gd name="T10" fmla="*/ 0 w 127"/>
                <a:gd name="T11" fmla="*/ 0 h 82"/>
                <a:gd name="T12" fmla="*/ 0 w 127"/>
                <a:gd name="T13" fmla="*/ 0 h 82"/>
                <a:gd name="T14" fmla="*/ 0 w 127"/>
                <a:gd name="T15" fmla="*/ 0 h 82"/>
                <a:gd name="T16" fmla="*/ 0 w 127"/>
                <a:gd name="T17" fmla="*/ 0 h 82"/>
                <a:gd name="T18" fmla="*/ 0 w 127"/>
                <a:gd name="T19" fmla="*/ 0 h 82"/>
                <a:gd name="T20" fmla="*/ 0 w 127"/>
                <a:gd name="T21" fmla="*/ 0 h 82"/>
                <a:gd name="T22" fmla="*/ 0 w 127"/>
                <a:gd name="T23" fmla="*/ 0 h 82"/>
                <a:gd name="T24" fmla="*/ 0 w 127"/>
                <a:gd name="T25" fmla="*/ 0 h 82"/>
                <a:gd name="T26" fmla="*/ 0 w 127"/>
                <a:gd name="T27" fmla="*/ 0 h 82"/>
                <a:gd name="T28" fmla="*/ 0 w 127"/>
                <a:gd name="T29" fmla="*/ 0 h 82"/>
                <a:gd name="T30" fmla="*/ 0 w 127"/>
                <a:gd name="T31" fmla="*/ 0 h 82"/>
                <a:gd name="T32" fmla="*/ 0 w 127"/>
                <a:gd name="T33" fmla="*/ 0 h 82"/>
                <a:gd name="T34" fmla="*/ 0 w 127"/>
                <a:gd name="T35" fmla="*/ 0 h 82"/>
                <a:gd name="T36" fmla="*/ 0 w 127"/>
                <a:gd name="T37" fmla="*/ 0 h 82"/>
                <a:gd name="T38" fmla="*/ 0 w 127"/>
                <a:gd name="T39" fmla="*/ 0 h 82"/>
                <a:gd name="T40" fmla="*/ 0 w 127"/>
                <a:gd name="T41" fmla="*/ 0 h 82"/>
                <a:gd name="T42" fmla="*/ 0 w 127"/>
                <a:gd name="T43" fmla="*/ 0 h 82"/>
                <a:gd name="T44" fmla="*/ 0 w 127"/>
                <a:gd name="T45" fmla="*/ 0 h 82"/>
                <a:gd name="T46" fmla="*/ 0 w 127"/>
                <a:gd name="T47" fmla="*/ 0 h 82"/>
                <a:gd name="T48" fmla="*/ 0 w 127"/>
                <a:gd name="T49" fmla="*/ 0 h 82"/>
                <a:gd name="T50" fmla="*/ 0 w 127"/>
                <a:gd name="T51" fmla="*/ 0 h 82"/>
                <a:gd name="T52" fmla="*/ 0 w 127"/>
                <a:gd name="T53" fmla="*/ 0 h 82"/>
                <a:gd name="T54" fmla="*/ 0 w 127"/>
                <a:gd name="T55" fmla="*/ 0 h 82"/>
                <a:gd name="T56" fmla="*/ 0 w 127"/>
                <a:gd name="T57" fmla="*/ 0 h 82"/>
                <a:gd name="T58" fmla="*/ 0 w 127"/>
                <a:gd name="T59" fmla="*/ 0 h 82"/>
                <a:gd name="T60" fmla="*/ 0 w 127"/>
                <a:gd name="T61" fmla="*/ 0 h 82"/>
                <a:gd name="T62" fmla="*/ 0 w 127"/>
                <a:gd name="T63" fmla="*/ 0 h 82"/>
                <a:gd name="T64" fmla="*/ 0 w 127"/>
                <a:gd name="T65" fmla="*/ 0 h 82"/>
                <a:gd name="T66" fmla="*/ 0 w 127"/>
                <a:gd name="T67" fmla="*/ 0 h 82"/>
                <a:gd name="T68" fmla="*/ 0 w 127"/>
                <a:gd name="T69" fmla="*/ 0 h 82"/>
                <a:gd name="T70" fmla="*/ 0 w 127"/>
                <a:gd name="T71" fmla="*/ 0 h 82"/>
                <a:gd name="T72" fmla="*/ 0 w 127"/>
                <a:gd name="T73" fmla="*/ 0 h 82"/>
                <a:gd name="T74" fmla="*/ 0 w 127"/>
                <a:gd name="T75" fmla="*/ 0 h 8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7"/>
                <a:gd name="T115" fmla="*/ 0 h 82"/>
                <a:gd name="T116" fmla="*/ 127 w 127"/>
                <a:gd name="T117" fmla="*/ 82 h 8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7" h="82">
                  <a:moveTo>
                    <a:pt x="48" y="51"/>
                  </a:moveTo>
                  <a:lnTo>
                    <a:pt x="52" y="49"/>
                  </a:lnTo>
                  <a:lnTo>
                    <a:pt x="55" y="48"/>
                  </a:lnTo>
                  <a:lnTo>
                    <a:pt x="58" y="46"/>
                  </a:lnTo>
                  <a:lnTo>
                    <a:pt x="61" y="46"/>
                  </a:lnTo>
                  <a:lnTo>
                    <a:pt x="64" y="45"/>
                  </a:lnTo>
                  <a:lnTo>
                    <a:pt x="66" y="43"/>
                  </a:lnTo>
                  <a:lnTo>
                    <a:pt x="69" y="40"/>
                  </a:lnTo>
                  <a:lnTo>
                    <a:pt x="73" y="38"/>
                  </a:lnTo>
                  <a:lnTo>
                    <a:pt x="75" y="36"/>
                  </a:lnTo>
                  <a:lnTo>
                    <a:pt x="76" y="33"/>
                  </a:lnTo>
                  <a:lnTo>
                    <a:pt x="76" y="31"/>
                  </a:lnTo>
                  <a:lnTo>
                    <a:pt x="76" y="28"/>
                  </a:lnTo>
                  <a:lnTo>
                    <a:pt x="76" y="26"/>
                  </a:lnTo>
                  <a:lnTo>
                    <a:pt x="76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84" y="21"/>
                  </a:lnTo>
                  <a:lnTo>
                    <a:pt x="90" y="26"/>
                  </a:lnTo>
                  <a:lnTo>
                    <a:pt x="96" y="32"/>
                  </a:lnTo>
                  <a:lnTo>
                    <a:pt x="101" y="37"/>
                  </a:lnTo>
                  <a:lnTo>
                    <a:pt x="107" y="43"/>
                  </a:lnTo>
                  <a:lnTo>
                    <a:pt x="112" y="48"/>
                  </a:lnTo>
                  <a:lnTo>
                    <a:pt x="119" y="51"/>
                  </a:lnTo>
                  <a:lnTo>
                    <a:pt x="127" y="55"/>
                  </a:lnTo>
                  <a:lnTo>
                    <a:pt x="126" y="58"/>
                  </a:lnTo>
                  <a:lnTo>
                    <a:pt x="125" y="63"/>
                  </a:lnTo>
                  <a:lnTo>
                    <a:pt x="122" y="65"/>
                  </a:lnTo>
                  <a:lnTo>
                    <a:pt x="120" y="69"/>
                  </a:lnTo>
                  <a:lnTo>
                    <a:pt x="118" y="71"/>
                  </a:lnTo>
                  <a:lnTo>
                    <a:pt x="115" y="74"/>
                  </a:lnTo>
                  <a:lnTo>
                    <a:pt x="111" y="76"/>
                  </a:lnTo>
                  <a:lnTo>
                    <a:pt x="108" y="77"/>
                  </a:lnTo>
                  <a:lnTo>
                    <a:pt x="101" y="79"/>
                  </a:lnTo>
                  <a:lnTo>
                    <a:pt x="94" y="80"/>
                  </a:lnTo>
                  <a:lnTo>
                    <a:pt x="86" y="81"/>
                  </a:lnTo>
                  <a:lnTo>
                    <a:pt x="78" y="82"/>
                  </a:lnTo>
                  <a:lnTo>
                    <a:pt x="71" y="81"/>
                  </a:lnTo>
                  <a:lnTo>
                    <a:pt x="63" y="81"/>
                  </a:lnTo>
                  <a:lnTo>
                    <a:pt x="56" y="79"/>
                  </a:lnTo>
                  <a:lnTo>
                    <a:pt x="50" y="75"/>
                  </a:lnTo>
                  <a:lnTo>
                    <a:pt x="42" y="70"/>
                  </a:lnTo>
                  <a:lnTo>
                    <a:pt x="36" y="64"/>
                  </a:lnTo>
                  <a:lnTo>
                    <a:pt x="32" y="57"/>
                  </a:lnTo>
                  <a:lnTo>
                    <a:pt x="27" y="50"/>
                  </a:lnTo>
                  <a:lnTo>
                    <a:pt x="23" y="43"/>
                  </a:lnTo>
                  <a:lnTo>
                    <a:pt x="18" y="37"/>
                  </a:lnTo>
                  <a:lnTo>
                    <a:pt x="12" y="32"/>
                  </a:lnTo>
                  <a:lnTo>
                    <a:pt x="3" y="28"/>
                  </a:lnTo>
                  <a:lnTo>
                    <a:pt x="3" y="25"/>
                  </a:lnTo>
                  <a:lnTo>
                    <a:pt x="2" y="23"/>
                  </a:lnTo>
                  <a:lnTo>
                    <a:pt x="2" y="20"/>
                  </a:lnTo>
                  <a:lnTo>
                    <a:pt x="1" y="17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6" y="2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22" y="3"/>
                  </a:lnTo>
                  <a:lnTo>
                    <a:pt x="24" y="6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1" y="19"/>
                  </a:lnTo>
                  <a:lnTo>
                    <a:pt x="33" y="26"/>
                  </a:lnTo>
                  <a:lnTo>
                    <a:pt x="35" y="33"/>
                  </a:lnTo>
                  <a:lnTo>
                    <a:pt x="37" y="40"/>
                  </a:lnTo>
                  <a:lnTo>
                    <a:pt x="40" y="44"/>
                  </a:lnTo>
                  <a:lnTo>
                    <a:pt x="42" y="46"/>
                  </a:lnTo>
                  <a:lnTo>
                    <a:pt x="44" y="49"/>
                  </a:lnTo>
                  <a:lnTo>
                    <a:pt x="48" y="51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5" name="Freeform 108"/>
            <p:cNvSpPr>
              <a:spLocks/>
            </p:cNvSpPr>
            <p:nvPr/>
          </p:nvSpPr>
          <p:spPr bwMode="auto">
            <a:xfrm>
              <a:off x="4378" y="3871"/>
              <a:ext cx="45" cy="24"/>
            </a:xfrm>
            <a:custGeom>
              <a:avLst/>
              <a:gdLst>
                <a:gd name="T0" fmla="*/ 0 w 268"/>
                <a:gd name="T1" fmla="*/ 0 h 148"/>
                <a:gd name="T2" fmla="*/ 0 w 268"/>
                <a:gd name="T3" fmla="*/ 0 h 148"/>
                <a:gd name="T4" fmla="*/ 0 w 268"/>
                <a:gd name="T5" fmla="*/ 0 h 148"/>
                <a:gd name="T6" fmla="*/ 0 w 268"/>
                <a:gd name="T7" fmla="*/ 0 h 148"/>
                <a:gd name="T8" fmla="*/ 0 w 268"/>
                <a:gd name="T9" fmla="*/ 0 h 148"/>
                <a:gd name="T10" fmla="*/ 0 w 268"/>
                <a:gd name="T11" fmla="*/ 0 h 148"/>
                <a:gd name="T12" fmla="*/ 0 w 268"/>
                <a:gd name="T13" fmla="*/ 0 h 148"/>
                <a:gd name="T14" fmla="*/ 0 w 268"/>
                <a:gd name="T15" fmla="*/ 0 h 148"/>
                <a:gd name="T16" fmla="*/ 0 w 268"/>
                <a:gd name="T17" fmla="*/ 0 h 148"/>
                <a:gd name="T18" fmla="*/ 0 w 268"/>
                <a:gd name="T19" fmla="*/ 0 h 148"/>
                <a:gd name="T20" fmla="*/ 0 w 268"/>
                <a:gd name="T21" fmla="*/ 0 h 148"/>
                <a:gd name="T22" fmla="*/ 0 w 268"/>
                <a:gd name="T23" fmla="*/ 0 h 148"/>
                <a:gd name="T24" fmla="*/ 0 w 268"/>
                <a:gd name="T25" fmla="*/ 0 h 148"/>
                <a:gd name="T26" fmla="*/ 0 w 268"/>
                <a:gd name="T27" fmla="*/ 0 h 148"/>
                <a:gd name="T28" fmla="*/ 0 w 268"/>
                <a:gd name="T29" fmla="*/ 0 h 148"/>
                <a:gd name="T30" fmla="*/ 0 w 268"/>
                <a:gd name="T31" fmla="*/ 0 h 148"/>
                <a:gd name="T32" fmla="*/ 0 w 268"/>
                <a:gd name="T33" fmla="*/ 0 h 148"/>
                <a:gd name="T34" fmla="*/ 0 w 268"/>
                <a:gd name="T35" fmla="*/ 0 h 148"/>
                <a:gd name="T36" fmla="*/ 0 w 268"/>
                <a:gd name="T37" fmla="*/ 0 h 148"/>
                <a:gd name="T38" fmla="*/ 0 w 268"/>
                <a:gd name="T39" fmla="*/ 0 h 148"/>
                <a:gd name="T40" fmla="*/ 0 w 268"/>
                <a:gd name="T41" fmla="*/ 0 h 148"/>
                <a:gd name="T42" fmla="*/ 0 w 268"/>
                <a:gd name="T43" fmla="*/ 0 h 148"/>
                <a:gd name="T44" fmla="*/ 0 w 268"/>
                <a:gd name="T45" fmla="*/ 0 h 148"/>
                <a:gd name="T46" fmla="*/ 0 w 268"/>
                <a:gd name="T47" fmla="*/ 0 h 148"/>
                <a:gd name="T48" fmla="*/ 0 w 268"/>
                <a:gd name="T49" fmla="*/ 0 h 148"/>
                <a:gd name="T50" fmla="*/ 0 w 268"/>
                <a:gd name="T51" fmla="*/ 0 h 148"/>
                <a:gd name="T52" fmla="*/ 0 w 268"/>
                <a:gd name="T53" fmla="*/ 0 h 148"/>
                <a:gd name="T54" fmla="*/ 0 w 268"/>
                <a:gd name="T55" fmla="*/ 0 h 148"/>
                <a:gd name="T56" fmla="*/ 0 w 268"/>
                <a:gd name="T57" fmla="*/ 0 h 148"/>
                <a:gd name="T58" fmla="*/ 0 w 268"/>
                <a:gd name="T59" fmla="*/ 0 h 148"/>
                <a:gd name="T60" fmla="*/ 0 w 268"/>
                <a:gd name="T61" fmla="*/ 0 h 148"/>
                <a:gd name="T62" fmla="*/ 0 w 268"/>
                <a:gd name="T63" fmla="*/ 0 h 148"/>
                <a:gd name="T64" fmla="*/ 0 w 268"/>
                <a:gd name="T65" fmla="*/ 0 h 14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68"/>
                <a:gd name="T100" fmla="*/ 0 h 148"/>
                <a:gd name="T101" fmla="*/ 268 w 268"/>
                <a:gd name="T102" fmla="*/ 148 h 14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68" h="148">
                  <a:moveTo>
                    <a:pt x="249" y="109"/>
                  </a:moveTo>
                  <a:lnTo>
                    <a:pt x="268" y="141"/>
                  </a:lnTo>
                  <a:lnTo>
                    <a:pt x="263" y="141"/>
                  </a:lnTo>
                  <a:lnTo>
                    <a:pt x="256" y="140"/>
                  </a:lnTo>
                  <a:lnTo>
                    <a:pt x="249" y="138"/>
                  </a:lnTo>
                  <a:lnTo>
                    <a:pt x="243" y="137"/>
                  </a:lnTo>
                  <a:lnTo>
                    <a:pt x="235" y="136"/>
                  </a:lnTo>
                  <a:lnTo>
                    <a:pt x="228" y="134"/>
                  </a:lnTo>
                  <a:lnTo>
                    <a:pt x="221" y="132"/>
                  </a:lnTo>
                  <a:lnTo>
                    <a:pt x="214" y="131"/>
                  </a:lnTo>
                  <a:lnTo>
                    <a:pt x="200" y="130"/>
                  </a:lnTo>
                  <a:lnTo>
                    <a:pt x="185" y="131"/>
                  </a:lnTo>
                  <a:lnTo>
                    <a:pt x="171" y="134"/>
                  </a:lnTo>
                  <a:lnTo>
                    <a:pt x="158" y="137"/>
                  </a:lnTo>
                  <a:lnTo>
                    <a:pt x="143" y="140"/>
                  </a:lnTo>
                  <a:lnTo>
                    <a:pt x="130" y="142"/>
                  </a:lnTo>
                  <a:lnTo>
                    <a:pt x="116" y="144"/>
                  </a:lnTo>
                  <a:lnTo>
                    <a:pt x="103" y="144"/>
                  </a:lnTo>
                  <a:lnTo>
                    <a:pt x="103" y="146"/>
                  </a:lnTo>
                  <a:lnTo>
                    <a:pt x="101" y="147"/>
                  </a:lnTo>
                  <a:lnTo>
                    <a:pt x="100" y="147"/>
                  </a:lnTo>
                  <a:lnTo>
                    <a:pt x="99" y="148"/>
                  </a:lnTo>
                  <a:lnTo>
                    <a:pt x="98" y="148"/>
                  </a:lnTo>
                  <a:lnTo>
                    <a:pt x="97" y="148"/>
                  </a:lnTo>
                  <a:lnTo>
                    <a:pt x="96" y="148"/>
                  </a:lnTo>
                  <a:lnTo>
                    <a:pt x="94" y="148"/>
                  </a:lnTo>
                  <a:lnTo>
                    <a:pt x="90" y="142"/>
                  </a:lnTo>
                  <a:lnTo>
                    <a:pt x="88" y="143"/>
                  </a:lnTo>
                  <a:lnTo>
                    <a:pt x="86" y="142"/>
                  </a:lnTo>
                  <a:lnTo>
                    <a:pt x="85" y="140"/>
                  </a:lnTo>
                  <a:lnTo>
                    <a:pt x="84" y="137"/>
                  </a:lnTo>
                  <a:lnTo>
                    <a:pt x="84" y="134"/>
                  </a:lnTo>
                  <a:lnTo>
                    <a:pt x="83" y="130"/>
                  </a:lnTo>
                  <a:lnTo>
                    <a:pt x="82" y="128"/>
                  </a:lnTo>
                  <a:lnTo>
                    <a:pt x="79" y="125"/>
                  </a:lnTo>
                  <a:lnTo>
                    <a:pt x="69" y="112"/>
                  </a:lnTo>
                  <a:lnTo>
                    <a:pt x="59" y="98"/>
                  </a:lnTo>
                  <a:lnTo>
                    <a:pt x="51" y="85"/>
                  </a:lnTo>
                  <a:lnTo>
                    <a:pt x="41" y="70"/>
                  </a:lnTo>
                  <a:lnTo>
                    <a:pt x="32" y="56"/>
                  </a:lnTo>
                  <a:lnTo>
                    <a:pt x="22" y="42"/>
                  </a:lnTo>
                  <a:lnTo>
                    <a:pt x="12" y="29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6" y="12"/>
                  </a:lnTo>
                  <a:lnTo>
                    <a:pt x="13" y="11"/>
                  </a:lnTo>
                  <a:lnTo>
                    <a:pt x="19" y="11"/>
                  </a:lnTo>
                  <a:lnTo>
                    <a:pt x="25" y="11"/>
                  </a:lnTo>
                  <a:lnTo>
                    <a:pt x="31" y="9"/>
                  </a:lnTo>
                  <a:lnTo>
                    <a:pt x="37" y="8"/>
                  </a:lnTo>
                  <a:lnTo>
                    <a:pt x="43" y="6"/>
                  </a:lnTo>
                  <a:lnTo>
                    <a:pt x="48" y="4"/>
                  </a:lnTo>
                  <a:lnTo>
                    <a:pt x="64" y="1"/>
                  </a:lnTo>
                  <a:lnTo>
                    <a:pt x="79" y="0"/>
                  </a:lnTo>
                  <a:lnTo>
                    <a:pt x="94" y="1"/>
                  </a:lnTo>
                  <a:lnTo>
                    <a:pt x="108" y="4"/>
                  </a:lnTo>
                  <a:lnTo>
                    <a:pt x="122" y="7"/>
                  </a:lnTo>
                  <a:lnTo>
                    <a:pt x="136" y="12"/>
                  </a:lnTo>
                  <a:lnTo>
                    <a:pt x="149" y="19"/>
                  </a:lnTo>
                  <a:lnTo>
                    <a:pt x="161" y="26"/>
                  </a:lnTo>
                  <a:lnTo>
                    <a:pt x="173" y="33"/>
                  </a:lnTo>
                  <a:lnTo>
                    <a:pt x="185" y="43"/>
                  </a:lnTo>
                  <a:lnTo>
                    <a:pt x="196" y="52"/>
                  </a:lnTo>
                  <a:lnTo>
                    <a:pt x="207" y="63"/>
                  </a:lnTo>
                  <a:lnTo>
                    <a:pt x="230" y="85"/>
                  </a:lnTo>
                  <a:lnTo>
                    <a:pt x="249" y="10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6" name="Freeform 109"/>
            <p:cNvSpPr>
              <a:spLocks/>
            </p:cNvSpPr>
            <p:nvPr/>
          </p:nvSpPr>
          <p:spPr bwMode="auto">
            <a:xfrm>
              <a:off x="4199" y="3877"/>
              <a:ext cx="153" cy="46"/>
            </a:xfrm>
            <a:custGeom>
              <a:avLst/>
              <a:gdLst>
                <a:gd name="T0" fmla="*/ 0 w 917"/>
                <a:gd name="T1" fmla="*/ 0 h 274"/>
                <a:gd name="T2" fmla="*/ 0 w 917"/>
                <a:gd name="T3" fmla="*/ 0 h 274"/>
                <a:gd name="T4" fmla="*/ 0 w 917"/>
                <a:gd name="T5" fmla="*/ 0 h 274"/>
                <a:gd name="T6" fmla="*/ 0 w 917"/>
                <a:gd name="T7" fmla="*/ 0 h 274"/>
                <a:gd name="T8" fmla="*/ 0 w 917"/>
                <a:gd name="T9" fmla="*/ 0 h 274"/>
                <a:gd name="T10" fmla="*/ 0 w 917"/>
                <a:gd name="T11" fmla="*/ 0 h 274"/>
                <a:gd name="T12" fmla="*/ 0 w 917"/>
                <a:gd name="T13" fmla="*/ 0 h 274"/>
                <a:gd name="T14" fmla="*/ 0 w 917"/>
                <a:gd name="T15" fmla="*/ 0 h 274"/>
                <a:gd name="T16" fmla="*/ 0 w 917"/>
                <a:gd name="T17" fmla="*/ 0 h 274"/>
                <a:gd name="T18" fmla="*/ 0 w 917"/>
                <a:gd name="T19" fmla="*/ 0 h 274"/>
                <a:gd name="T20" fmla="*/ 0 w 917"/>
                <a:gd name="T21" fmla="*/ 0 h 274"/>
                <a:gd name="T22" fmla="*/ 0 w 917"/>
                <a:gd name="T23" fmla="*/ 0 h 274"/>
                <a:gd name="T24" fmla="*/ 0 w 917"/>
                <a:gd name="T25" fmla="*/ 0 h 274"/>
                <a:gd name="T26" fmla="*/ 0 w 917"/>
                <a:gd name="T27" fmla="*/ 0 h 274"/>
                <a:gd name="T28" fmla="*/ 0 w 917"/>
                <a:gd name="T29" fmla="*/ 0 h 274"/>
                <a:gd name="T30" fmla="*/ 0 w 917"/>
                <a:gd name="T31" fmla="*/ 0 h 274"/>
                <a:gd name="T32" fmla="*/ 0 w 917"/>
                <a:gd name="T33" fmla="*/ 0 h 274"/>
                <a:gd name="T34" fmla="*/ 0 w 917"/>
                <a:gd name="T35" fmla="*/ 0 h 274"/>
                <a:gd name="T36" fmla="*/ 0 w 917"/>
                <a:gd name="T37" fmla="*/ 0 h 274"/>
                <a:gd name="T38" fmla="*/ 0 w 917"/>
                <a:gd name="T39" fmla="*/ 0 h 274"/>
                <a:gd name="T40" fmla="*/ 0 w 917"/>
                <a:gd name="T41" fmla="*/ 0 h 274"/>
                <a:gd name="T42" fmla="*/ 0 w 917"/>
                <a:gd name="T43" fmla="*/ 0 h 274"/>
                <a:gd name="T44" fmla="*/ 0 w 917"/>
                <a:gd name="T45" fmla="*/ 0 h 274"/>
                <a:gd name="T46" fmla="*/ 0 w 917"/>
                <a:gd name="T47" fmla="*/ 0 h 274"/>
                <a:gd name="T48" fmla="*/ 0 w 917"/>
                <a:gd name="T49" fmla="*/ 0 h 274"/>
                <a:gd name="T50" fmla="*/ 0 w 917"/>
                <a:gd name="T51" fmla="*/ 0 h 274"/>
                <a:gd name="T52" fmla="*/ 0 w 917"/>
                <a:gd name="T53" fmla="*/ 0 h 274"/>
                <a:gd name="T54" fmla="*/ 0 w 917"/>
                <a:gd name="T55" fmla="*/ 0 h 274"/>
                <a:gd name="T56" fmla="*/ 0 w 917"/>
                <a:gd name="T57" fmla="*/ 0 h 274"/>
                <a:gd name="T58" fmla="*/ 0 w 917"/>
                <a:gd name="T59" fmla="*/ 0 h 274"/>
                <a:gd name="T60" fmla="*/ 0 w 917"/>
                <a:gd name="T61" fmla="*/ 0 h 274"/>
                <a:gd name="T62" fmla="*/ 0 w 917"/>
                <a:gd name="T63" fmla="*/ 0 h 274"/>
                <a:gd name="T64" fmla="*/ 0 w 917"/>
                <a:gd name="T65" fmla="*/ 0 h 274"/>
                <a:gd name="T66" fmla="*/ 0 w 917"/>
                <a:gd name="T67" fmla="*/ 0 h 274"/>
                <a:gd name="T68" fmla="*/ 0 w 917"/>
                <a:gd name="T69" fmla="*/ 0 h 274"/>
                <a:gd name="T70" fmla="*/ 0 w 917"/>
                <a:gd name="T71" fmla="*/ 0 h 274"/>
                <a:gd name="T72" fmla="*/ 0 w 917"/>
                <a:gd name="T73" fmla="*/ 0 h 274"/>
                <a:gd name="T74" fmla="*/ 0 w 917"/>
                <a:gd name="T75" fmla="*/ 0 h 274"/>
                <a:gd name="T76" fmla="*/ 0 w 917"/>
                <a:gd name="T77" fmla="*/ 0 h 274"/>
                <a:gd name="T78" fmla="*/ 0 w 917"/>
                <a:gd name="T79" fmla="*/ 0 h 274"/>
                <a:gd name="T80" fmla="*/ 0 w 917"/>
                <a:gd name="T81" fmla="*/ 0 h 274"/>
                <a:gd name="T82" fmla="*/ 0 w 917"/>
                <a:gd name="T83" fmla="*/ 0 h 274"/>
                <a:gd name="T84" fmla="*/ 0 w 917"/>
                <a:gd name="T85" fmla="*/ 0 h 27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7"/>
                <a:gd name="T130" fmla="*/ 0 h 274"/>
                <a:gd name="T131" fmla="*/ 917 w 917"/>
                <a:gd name="T132" fmla="*/ 274 h 27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7" h="274">
                  <a:moveTo>
                    <a:pt x="847" y="38"/>
                  </a:moveTo>
                  <a:lnTo>
                    <a:pt x="852" y="47"/>
                  </a:lnTo>
                  <a:lnTo>
                    <a:pt x="858" y="54"/>
                  </a:lnTo>
                  <a:lnTo>
                    <a:pt x="864" y="62"/>
                  </a:lnTo>
                  <a:lnTo>
                    <a:pt x="871" y="70"/>
                  </a:lnTo>
                  <a:lnTo>
                    <a:pt x="877" y="78"/>
                  </a:lnTo>
                  <a:lnTo>
                    <a:pt x="884" y="86"/>
                  </a:lnTo>
                  <a:lnTo>
                    <a:pt x="889" y="95"/>
                  </a:lnTo>
                  <a:lnTo>
                    <a:pt x="893" y="103"/>
                  </a:lnTo>
                  <a:lnTo>
                    <a:pt x="896" y="108"/>
                  </a:lnTo>
                  <a:lnTo>
                    <a:pt x="900" y="112"/>
                  </a:lnTo>
                  <a:lnTo>
                    <a:pt x="903" y="117"/>
                  </a:lnTo>
                  <a:lnTo>
                    <a:pt x="907" y="122"/>
                  </a:lnTo>
                  <a:lnTo>
                    <a:pt x="911" y="127"/>
                  </a:lnTo>
                  <a:lnTo>
                    <a:pt x="913" y="132"/>
                  </a:lnTo>
                  <a:lnTo>
                    <a:pt x="916" y="136"/>
                  </a:lnTo>
                  <a:lnTo>
                    <a:pt x="917" y="142"/>
                  </a:lnTo>
                  <a:lnTo>
                    <a:pt x="912" y="143"/>
                  </a:lnTo>
                  <a:lnTo>
                    <a:pt x="905" y="146"/>
                  </a:lnTo>
                  <a:lnTo>
                    <a:pt x="900" y="148"/>
                  </a:lnTo>
                  <a:lnTo>
                    <a:pt x="894" y="149"/>
                  </a:lnTo>
                  <a:lnTo>
                    <a:pt x="887" y="151"/>
                  </a:lnTo>
                  <a:lnTo>
                    <a:pt x="881" y="152"/>
                  </a:lnTo>
                  <a:lnTo>
                    <a:pt x="874" y="152"/>
                  </a:lnTo>
                  <a:lnTo>
                    <a:pt x="868" y="151"/>
                  </a:lnTo>
                  <a:lnTo>
                    <a:pt x="849" y="157"/>
                  </a:lnTo>
                  <a:lnTo>
                    <a:pt x="829" y="160"/>
                  </a:lnTo>
                  <a:lnTo>
                    <a:pt x="809" y="164"/>
                  </a:lnTo>
                  <a:lnTo>
                    <a:pt x="789" y="166"/>
                  </a:lnTo>
                  <a:lnTo>
                    <a:pt x="768" y="170"/>
                  </a:lnTo>
                  <a:lnTo>
                    <a:pt x="748" y="172"/>
                  </a:lnTo>
                  <a:lnTo>
                    <a:pt x="727" y="175"/>
                  </a:lnTo>
                  <a:lnTo>
                    <a:pt x="707" y="178"/>
                  </a:lnTo>
                  <a:lnTo>
                    <a:pt x="703" y="179"/>
                  </a:lnTo>
                  <a:lnTo>
                    <a:pt x="699" y="180"/>
                  </a:lnTo>
                  <a:lnTo>
                    <a:pt x="694" y="182"/>
                  </a:lnTo>
                  <a:lnTo>
                    <a:pt x="689" y="183"/>
                  </a:lnTo>
                  <a:lnTo>
                    <a:pt x="683" y="183"/>
                  </a:lnTo>
                  <a:lnTo>
                    <a:pt x="679" y="184"/>
                  </a:lnTo>
                  <a:lnTo>
                    <a:pt x="673" y="185"/>
                  </a:lnTo>
                  <a:lnTo>
                    <a:pt x="668" y="185"/>
                  </a:lnTo>
                  <a:lnTo>
                    <a:pt x="648" y="189"/>
                  </a:lnTo>
                  <a:lnTo>
                    <a:pt x="626" y="191"/>
                  </a:lnTo>
                  <a:lnTo>
                    <a:pt x="604" y="195"/>
                  </a:lnTo>
                  <a:lnTo>
                    <a:pt x="582" y="197"/>
                  </a:lnTo>
                  <a:lnTo>
                    <a:pt x="558" y="201"/>
                  </a:lnTo>
                  <a:lnTo>
                    <a:pt x="536" y="202"/>
                  </a:lnTo>
                  <a:lnTo>
                    <a:pt x="514" y="203"/>
                  </a:lnTo>
                  <a:lnTo>
                    <a:pt x="493" y="203"/>
                  </a:lnTo>
                  <a:lnTo>
                    <a:pt x="488" y="206"/>
                  </a:lnTo>
                  <a:lnTo>
                    <a:pt x="482" y="208"/>
                  </a:lnTo>
                  <a:lnTo>
                    <a:pt x="476" y="208"/>
                  </a:lnTo>
                  <a:lnTo>
                    <a:pt x="470" y="208"/>
                  </a:lnTo>
                  <a:lnTo>
                    <a:pt x="463" y="208"/>
                  </a:lnTo>
                  <a:lnTo>
                    <a:pt x="458" y="209"/>
                  </a:lnTo>
                  <a:lnTo>
                    <a:pt x="451" y="210"/>
                  </a:lnTo>
                  <a:lnTo>
                    <a:pt x="446" y="214"/>
                  </a:lnTo>
                  <a:lnTo>
                    <a:pt x="440" y="214"/>
                  </a:lnTo>
                  <a:lnTo>
                    <a:pt x="435" y="215"/>
                  </a:lnTo>
                  <a:lnTo>
                    <a:pt x="428" y="216"/>
                  </a:lnTo>
                  <a:lnTo>
                    <a:pt x="423" y="217"/>
                  </a:lnTo>
                  <a:lnTo>
                    <a:pt x="416" y="219"/>
                  </a:lnTo>
                  <a:lnTo>
                    <a:pt x="410" y="221"/>
                  </a:lnTo>
                  <a:lnTo>
                    <a:pt x="404" y="222"/>
                  </a:lnTo>
                  <a:lnTo>
                    <a:pt x="398" y="223"/>
                  </a:lnTo>
                  <a:lnTo>
                    <a:pt x="379" y="226"/>
                  </a:lnTo>
                  <a:lnTo>
                    <a:pt x="362" y="228"/>
                  </a:lnTo>
                  <a:lnTo>
                    <a:pt x="344" y="233"/>
                  </a:lnTo>
                  <a:lnTo>
                    <a:pt x="326" y="237"/>
                  </a:lnTo>
                  <a:lnTo>
                    <a:pt x="309" y="241"/>
                  </a:lnTo>
                  <a:lnTo>
                    <a:pt x="291" y="245"/>
                  </a:lnTo>
                  <a:lnTo>
                    <a:pt x="273" y="247"/>
                  </a:lnTo>
                  <a:lnTo>
                    <a:pt x="256" y="248"/>
                  </a:lnTo>
                  <a:lnTo>
                    <a:pt x="236" y="254"/>
                  </a:lnTo>
                  <a:lnTo>
                    <a:pt x="217" y="258"/>
                  </a:lnTo>
                  <a:lnTo>
                    <a:pt x="198" y="263"/>
                  </a:lnTo>
                  <a:lnTo>
                    <a:pt x="180" y="266"/>
                  </a:lnTo>
                  <a:lnTo>
                    <a:pt x="161" y="269"/>
                  </a:lnTo>
                  <a:lnTo>
                    <a:pt x="142" y="271"/>
                  </a:lnTo>
                  <a:lnTo>
                    <a:pt x="122" y="272"/>
                  </a:lnTo>
                  <a:lnTo>
                    <a:pt x="101" y="274"/>
                  </a:lnTo>
                  <a:lnTo>
                    <a:pt x="88" y="258"/>
                  </a:lnTo>
                  <a:lnTo>
                    <a:pt x="76" y="243"/>
                  </a:lnTo>
                  <a:lnTo>
                    <a:pt x="64" y="226"/>
                  </a:lnTo>
                  <a:lnTo>
                    <a:pt x="53" y="208"/>
                  </a:lnTo>
                  <a:lnTo>
                    <a:pt x="40" y="191"/>
                  </a:lnTo>
                  <a:lnTo>
                    <a:pt x="28" y="175"/>
                  </a:lnTo>
                  <a:lnTo>
                    <a:pt x="14" y="160"/>
                  </a:lnTo>
                  <a:lnTo>
                    <a:pt x="0" y="146"/>
                  </a:lnTo>
                  <a:lnTo>
                    <a:pt x="0" y="142"/>
                  </a:lnTo>
                  <a:lnTo>
                    <a:pt x="1" y="141"/>
                  </a:lnTo>
                  <a:lnTo>
                    <a:pt x="2" y="140"/>
                  </a:lnTo>
                  <a:lnTo>
                    <a:pt x="4" y="139"/>
                  </a:lnTo>
                  <a:lnTo>
                    <a:pt x="6" y="138"/>
                  </a:lnTo>
                  <a:lnTo>
                    <a:pt x="8" y="136"/>
                  </a:lnTo>
                  <a:lnTo>
                    <a:pt x="11" y="135"/>
                  </a:lnTo>
                  <a:lnTo>
                    <a:pt x="12" y="134"/>
                  </a:lnTo>
                  <a:lnTo>
                    <a:pt x="38" y="129"/>
                  </a:lnTo>
                  <a:lnTo>
                    <a:pt x="64" y="124"/>
                  </a:lnTo>
                  <a:lnTo>
                    <a:pt x="88" y="118"/>
                  </a:lnTo>
                  <a:lnTo>
                    <a:pt x="112" y="112"/>
                  </a:lnTo>
                  <a:lnTo>
                    <a:pt x="137" y="108"/>
                  </a:lnTo>
                  <a:lnTo>
                    <a:pt x="162" y="102"/>
                  </a:lnTo>
                  <a:lnTo>
                    <a:pt x="187" y="98"/>
                  </a:lnTo>
                  <a:lnTo>
                    <a:pt x="215" y="96"/>
                  </a:lnTo>
                  <a:lnTo>
                    <a:pt x="278" y="85"/>
                  </a:lnTo>
                  <a:lnTo>
                    <a:pt x="342" y="74"/>
                  </a:lnTo>
                  <a:lnTo>
                    <a:pt x="407" y="64"/>
                  </a:lnTo>
                  <a:lnTo>
                    <a:pt x="471" y="53"/>
                  </a:lnTo>
                  <a:lnTo>
                    <a:pt x="535" y="43"/>
                  </a:lnTo>
                  <a:lnTo>
                    <a:pt x="599" y="33"/>
                  </a:lnTo>
                  <a:lnTo>
                    <a:pt x="662" y="22"/>
                  </a:lnTo>
                  <a:lnTo>
                    <a:pt x="725" y="12"/>
                  </a:lnTo>
                  <a:lnTo>
                    <a:pt x="734" y="10"/>
                  </a:lnTo>
                  <a:lnTo>
                    <a:pt x="743" y="7"/>
                  </a:lnTo>
                  <a:lnTo>
                    <a:pt x="752" y="6"/>
                  </a:lnTo>
                  <a:lnTo>
                    <a:pt x="762" y="5"/>
                  </a:lnTo>
                  <a:lnTo>
                    <a:pt x="771" y="5"/>
                  </a:lnTo>
                  <a:lnTo>
                    <a:pt x="781" y="4"/>
                  </a:lnTo>
                  <a:lnTo>
                    <a:pt x="791" y="3"/>
                  </a:lnTo>
                  <a:lnTo>
                    <a:pt x="800" y="0"/>
                  </a:lnTo>
                  <a:lnTo>
                    <a:pt x="807" y="4"/>
                  </a:lnTo>
                  <a:lnTo>
                    <a:pt x="812" y="9"/>
                  </a:lnTo>
                  <a:lnTo>
                    <a:pt x="818" y="13"/>
                  </a:lnTo>
                  <a:lnTo>
                    <a:pt x="823" y="19"/>
                  </a:lnTo>
                  <a:lnTo>
                    <a:pt x="828" y="24"/>
                  </a:lnTo>
                  <a:lnTo>
                    <a:pt x="833" y="30"/>
                  </a:lnTo>
                  <a:lnTo>
                    <a:pt x="840" y="35"/>
                  </a:lnTo>
                  <a:lnTo>
                    <a:pt x="847" y="38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7" name="Freeform 110"/>
            <p:cNvSpPr>
              <a:spLocks/>
            </p:cNvSpPr>
            <p:nvPr/>
          </p:nvSpPr>
          <p:spPr bwMode="auto">
            <a:xfrm>
              <a:off x="4354" y="3877"/>
              <a:ext cx="18" cy="10"/>
            </a:xfrm>
            <a:custGeom>
              <a:avLst/>
              <a:gdLst>
                <a:gd name="T0" fmla="*/ 0 w 109"/>
                <a:gd name="T1" fmla="*/ 0 h 60"/>
                <a:gd name="T2" fmla="*/ 0 w 109"/>
                <a:gd name="T3" fmla="*/ 0 h 60"/>
                <a:gd name="T4" fmla="*/ 0 w 109"/>
                <a:gd name="T5" fmla="*/ 0 h 60"/>
                <a:gd name="T6" fmla="*/ 0 w 109"/>
                <a:gd name="T7" fmla="*/ 0 h 60"/>
                <a:gd name="T8" fmla="*/ 0 w 109"/>
                <a:gd name="T9" fmla="*/ 0 h 60"/>
                <a:gd name="T10" fmla="*/ 0 w 109"/>
                <a:gd name="T11" fmla="*/ 0 h 60"/>
                <a:gd name="T12" fmla="*/ 0 w 109"/>
                <a:gd name="T13" fmla="*/ 0 h 60"/>
                <a:gd name="T14" fmla="*/ 0 w 109"/>
                <a:gd name="T15" fmla="*/ 0 h 60"/>
                <a:gd name="T16" fmla="*/ 0 w 109"/>
                <a:gd name="T17" fmla="*/ 0 h 60"/>
                <a:gd name="T18" fmla="*/ 0 w 109"/>
                <a:gd name="T19" fmla="*/ 0 h 60"/>
                <a:gd name="T20" fmla="*/ 0 w 109"/>
                <a:gd name="T21" fmla="*/ 0 h 60"/>
                <a:gd name="T22" fmla="*/ 0 w 109"/>
                <a:gd name="T23" fmla="*/ 0 h 60"/>
                <a:gd name="T24" fmla="*/ 0 w 109"/>
                <a:gd name="T25" fmla="*/ 0 h 60"/>
                <a:gd name="T26" fmla="*/ 0 w 109"/>
                <a:gd name="T27" fmla="*/ 0 h 60"/>
                <a:gd name="T28" fmla="*/ 0 w 109"/>
                <a:gd name="T29" fmla="*/ 0 h 60"/>
                <a:gd name="T30" fmla="*/ 0 w 109"/>
                <a:gd name="T31" fmla="*/ 0 h 60"/>
                <a:gd name="T32" fmla="*/ 0 w 109"/>
                <a:gd name="T33" fmla="*/ 0 h 60"/>
                <a:gd name="T34" fmla="*/ 0 w 109"/>
                <a:gd name="T35" fmla="*/ 0 h 60"/>
                <a:gd name="T36" fmla="*/ 0 w 109"/>
                <a:gd name="T37" fmla="*/ 0 h 60"/>
                <a:gd name="T38" fmla="*/ 0 w 109"/>
                <a:gd name="T39" fmla="*/ 0 h 60"/>
                <a:gd name="T40" fmla="*/ 0 w 109"/>
                <a:gd name="T41" fmla="*/ 0 h 60"/>
                <a:gd name="T42" fmla="*/ 0 w 109"/>
                <a:gd name="T43" fmla="*/ 0 h 60"/>
                <a:gd name="T44" fmla="*/ 0 w 109"/>
                <a:gd name="T45" fmla="*/ 0 h 60"/>
                <a:gd name="T46" fmla="*/ 0 w 109"/>
                <a:gd name="T47" fmla="*/ 0 h 60"/>
                <a:gd name="T48" fmla="*/ 0 w 109"/>
                <a:gd name="T49" fmla="*/ 0 h 60"/>
                <a:gd name="T50" fmla="*/ 0 w 109"/>
                <a:gd name="T51" fmla="*/ 0 h 60"/>
                <a:gd name="T52" fmla="*/ 0 w 109"/>
                <a:gd name="T53" fmla="*/ 0 h 60"/>
                <a:gd name="T54" fmla="*/ 0 w 109"/>
                <a:gd name="T55" fmla="*/ 0 h 60"/>
                <a:gd name="T56" fmla="*/ 0 w 109"/>
                <a:gd name="T57" fmla="*/ 0 h 60"/>
                <a:gd name="T58" fmla="*/ 0 w 109"/>
                <a:gd name="T59" fmla="*/ 0 h 60"/>
                <a:gd name="T60" fmla="*/ 0 w 109"/>
                <a:gd name="T61" fmla="*/ 0 h 60"/>
                <a:gd name="T62" fmla="*/ 0 w 109"/>
                <a:gd name="T63" fmla="*/ 0 h 60"/>
                <a:gd name="T64" fmla="*/ 0 w 109"/>
                <a:gd name="T65" fmla="*/ 0 h 60"/>
                <a:gd name="T66" fmla="*/ 0 w 109"/>
                <a:gd name="T67" fmla="*/ 0 h 60"/>
                <a:gd name="T68" fmla="*/ 0 w 109"/>
                <a:gd name="T69" fmla="*/ 0 h 60"/>
                <a:gd name="T70" fmla="*/ 0 w 109"/>
                <a:gd name="T71" fmla="*/ 0 h 60"/>
                <a:gd name="T72" fmla="*/ 0 w 109"/>
                <a:gd name="T73" fmla="*/ 0 h 60"/>
                <a:gd name="T74" fmla="*/ 0 w 109"/>
                <a:gd name="T75" fmla="*/ 0 h 60"/>
                <a:gd name="T76" fmla="*/ 0 w 109"/>
                <a:gd name="T77" fmla="*/ 0 h 60"/>
                <a:gd name="T78" fmla="*/ 0 w 109"/>
                <a:gd name="T79" fmla="*/ 0 h 60"/>
                <a:gd name="T80" fmla="*/ 0 w 109"/>
                <a:gd name="T81" fmla="*/ 0 h 60"/>
                <a:gd name="T82" fmla="*/ 0 w 109"/>
                <a:gd name="T83" fmla="*/ 0 h 60"/>
                <a:gd name="T84" fmla="*/ 0 w 109"/>
                <a:gd name="T85" fmla="*/ 0 h 6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9"/>
                <a:gd name="T130" fmla="*/ 0 h 60"/>
                <a:gd name="T131" fmla="*/ 109 w 109"/>
                <a:gd name="T132" fmla="*/ 60 h 6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9" h="60">
                  <a:moveTo>
                    <a:pt x="109" y="27"/>
                  </a:moveTo>
                  <a:lnTo>
                    <a:pt x="107" y="30"/>
                  </a:lnTo>
                  <a:lnTo>
                    <a:pt x="105" y="33"/>
                  </a:lnTo>
                  <a:lnTo>
                    <a:pt x="104" y="36"/>
                  </a:lnTo>
                  <a:lnTo>
                    <a:pt x="102" y="40"/>
                  </a:lnTo>
                  <a:lnTo>
                    <a:pt x="101" y="42"/>
                  </a:lnTo>
                  <a:lnTo>
                    <a:pt x="98" y="46"/>
                  </a:lnTo>
                  <a:lnTo>
                    <a:pt x="95" y="48"/>
                  </a:lnTo>
                  <a:lnTo>
                    <a:pt x="92" y="50"/>
                  </a:lnTo>
                  <a:lnTo>
                    <a:pt x="80" y="55"/>
                  </a:lnTo>
                  <a:lnTo>
                    <a:pt x="67" y="59"/>
                  </a:lnTo>
                  <a:lnTo>
                    <a:pt x="56" y="60"/>
                  </a:lnTo>
                  <a:lnTo>
                    <a:pt x="44" y="60"/>
                  </a:lnTo>
                  <a:lnTo>
                    <a:pt x="33" y="58"/>
                  </a:lnTo>
                  <a:lnTo>
                    <a:pt x="21" y="53"/>
                  </a:lnTo>
                  <a:lnTo>
                    <a:pt x="10" y="47"/>
                  </a:lnTo>
                  <a:lnTo>
                    <a:pt x="0" y="38"/>
                  </a:lnTo>
                  <a:lnTo>
                    <a:pt x="11" y="38"/>
                  </a:lnTo>
                  <a:lnTo>
                    <a:pt x="22" y="38"/>
                  </a:lnTo>
                  <a:lnTo>
                    <a:pt x="33" y="38"/>
                  </a:lnTo>
                  <a:lnTo>
                    <a:pt x="44" y="37"/>
                  </a:lnTo>
                  <a:lnTo>
                    <a:pt x="54" y="34"/>
                  </a:lnTo>
                  <a:lnTo>
                    <a:pt x="64" y="30"/>
                  </a:lnTo>
                  <a:lnTo>
                    <a:pt x="69" y="27"/>
                  </a:lnTo>
                  <a:lnTo>
                    <a:pt x="73" y="24"/>
                  </a:lnTo>
                  <a:lnTo>
                    <a:pt x="77" y="21"/>
                  </a:lnTo>
                  <a:lnTo>
                    <a:pt x="81" y="16"/>
                  </a:lnTo>
                  <a:lnTo>
                    <a:pt x="82" y="13"/>
                  </a:lnTo>
                  <a:lnTo>
                    <a:pt x="84" y="10"/>
                  </a:lnTo>
                  <a:lnTo>
                    <a:pt x="85" y="7"/>
                  </a:lnTo>
                  <a:lnTo>
                    <a:pt x="86" y="5"/>
                  </a:lnTo>
                  <a:lnTo>
                    <a:pt x="87" y="2"/>
                  </a:lnTo>
                  <a:lnTo>
                    <a:pt x="90" y="0"/>
                  </a:lnTo>
                  <a:lnTo>
                    <a:pt x="92" y="0"/>
                  </a:lnTo>
                  <a:lnTo>
                    <a:pt x="95" y="0"/>
                  </a:lnTo>
                  <a:lnTo>
                    <a:pt x="97" y="4"/>
                  </a:lnTo>
                  <a:lnTo>
                    <a:pt x="99" y="7"/>
                  </a:lnTo>
                  <a:lnTo>
                    <a:pt x="102" y="10"/>
                  </a:lnTo>
                  <a:lnTo>
                    <a:pt x="103" y="13"/>
                  </a:lnTo>
                  <a:lnTo>
                    <a:pt x="104" y="17"/>
                  </a:lnTo>
                  <a:lnTo>
                    <a:pt x="106" y="21"/>
                  </a:lnTo>
                  <a:lnTo>
                    <a:pt x="107" y="24"/>
                  </a:lnTo>
                  <a:lnTo>
                    <a:pt x="109" y="2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8" name="Freeform 111"/>
            <p:cNvSpPr>
              <a:spLocks/>
            </p:cNvSpPr>
            <p:nvPr/>
          </p:nvSpPr>
          <p:spPr bwMode="auto">
            <a:xfrm>
              <a:off x="4166" y="3881"/>
              <a:ext cx="50" cy="148"/>
            </a:xfrm>
            <a:custGeom>
              <a:avLst/>
              <a:gdLst>
                <a:gd name="T0" fmla="*/ 0 w 298"/>
                <a:gd name="T1" fmla="*/ 0 h 887"/>
                <a:gd name="T2" fmla="*/ 0 w 298"/>
                <a:gd name="T3" fmla="*/ 0 h 887"/>
                <a:gd name="T4" fmla="*/ 0 w 298"/>
                <a:gd name="T5" fmla="*/ 0 h 887"/>
                <a:gd name="T6" fmla="*/ 0 w 298"/>
                <a:gd name="T7" fmla="*/ 0 h 887"/>
                <a:gd name="T8" fmla="*/ 0 w 298"/>
                <a:gd name="T9" fmla="*/ 0 h 887"/>
                <a:gd name="T10" fmla="*/ 0 w 298"/>
                <a:gd name="T11" fmla="*/ 0 h 887"/>
                <a:gd name="T12" fmla="*/ 0 w 298"/>
                <a:gd name="T13" fmla="*/ 0 h 887"/>
                <a:gd name="T14" fmla="*/ 0 w 298"/>
                <a:gd name="T15" fmla="*/ 0 h 887"/>
                <a:gd name="T16" fmla="*/ 0 w 298"/>
                <a:gd name="T17" fmla="*/ 0 h 887"/>
                <a:gd name="T18" fmla="*/ 0 w 298"/>
                <a:gd name="T19" fmla="*/ 0 h 887"/>
                <a:gd name="T20" fmla="*/ 0 w 298"/>
                <a:gd name="T21" fmla="*/ 0 h 887"/>
                <a:gd name="T22" fmla="*/ 0 w 298"/>
                <a:gd name="T23" fmla="*/ 0 h 887"/>
                <a:gd name="T24" fmla="*/ 0 w 298"/>
                <a:gd name="T25" fmla="*/ 0 h 887"/>
                <a:gd name="T26" fmla="*/ 0 w 298"/>
                <a:gd name="T27" fmla="*/ 0 h 887"/>
                <a:gd name="T28" fmla="*/ 0 w 298"/>
                <a:gd name="T29" fmla="*/ 0 h 887"/>
                <a:gd name="T30" fmla="*/ 0 w 298"/>
                <a:gd name="T31" fmla="*/ 0 h 887"/>
                <a:gd name="T32" fmla="*/ 0 w 298"/>
                <a:gd name="T33" fmla="*/ 0 h 887"/>
                <a:gd name="T34" fmla="*/ 0 w 298"/>
                <a:gd name="T35" fmla="*/ 0 h 887"/>
                <a:gd name="T36" fmla="*/ 0 w 298"/>
                <a:gd name="T37" fmla="*/ 0 h 887"/>
                <a:gd name="T38" fmla="*/ 0 w 298"/>
                <a:gd name="T39" fmla="*/ 0 h 887"/>
                <a:gd name="T40" fmla="*/ 0 w 298"/>
                <a:gd name="T41" fmla="*/ 0 h 887"/>
                <a:gd name="T42" fmla="*/ 0 w 298"/>
                <a:gd name="T43" fmla="*/ 0 h 887"/>
                <a:gd name="T44" fmla="*/ 0 w 298"/>
                <a:gd name="T45" fmla="*/ 0 h 887"/>
                <a:gd name="T46" fmla="*/ 0 w 298"/>
                <a:gd name="T47" fmla="*/ 0 h 887"/>
                <a:gd name="T48" fmla="*/ 0 w 298"/>
                <a:gd name="T49" fmla="*/ 0 h 887"/>
                <a:gd name="T50" fmla="*/ 0 w 298"/>
                <a:gd name="T51" fmla="*/ 0 h 887"/>
                <a:gd name="T52" fmla="*/ 0 w 298"/>
                <a:gd name="T53" fmla="*/ 0 h 887"/>
                <a:gd name="T54" fmla="*/ 0 w 298"/>
                <a:gd name="T55" fmla="*/ 0 h 887"/>
                <a:gd name="T56" fmla="*/ 0 w 298"/>
                <a:gd name="T57" fmla="*/ 0 h 887"/>
                <a:gd name="T58" fmla="*/ 0 w 298"/>
                <a:gd name="T59" fmla="*/ 0 h 887"/>
                <a:gd name="T60" fmla="*/ 0 w 298"/>
                <a:gd name="T61" fmla="*/ 0 h 887"/>
                <a:gd name="T62" fmla="*/ 0 w 298"/>
                <a:gd name="T63" fmla="*/ 0 h 887"/>
                <a:gd name="T64" fmla="*/ 0 w 298"/>
                <a:gd name="T65" fmla="*/ 0 h 887"/>
                <a:gd name="T66" fmla="*/ 0 w 298"/>
                <a:gd name="T67" fmla="*/ 0 h 887"/>
                <a:gd name="T68" fmla="*/ 0 w 298"/>
                <a:gd name="T69" fmla="*/ 0 h 887"/>
                <a:gd name="T70" fmla="*/ 0 w 298"/>
                <a:gd name="T71" fmla="*/ 0 h 887"/>
                <a:gd name="T72" fmla="*/ 0 w 298"/>
                <a:gd name="T73" fmla="*/ 0 h 887"/>
                <a:gd name="T74" fmla="*/ 0 w 298"/>
                <a:gd name="T75" fmla="*/ 0 h 887"/>
                <a:gd name="T76" fmla="*/ 0 w 298"/>
                <a:gd name="T77" fmla="*/ 0 h 887"/>
                <a:gd name="T78" fmla="*/ 0 w 298"/>
                <a:gd name="T79" fmla="*/ 0 h 887"/>
                <a:gd name="T80" fmla="*/ 0 w 298"/>
                <a:gd name="T81" fmla="*/ 0 h 887"/>
                <a:gd name="T82" fmla="*/ 0 w 298"/>
                <a:gd name="T83" fmla="*/ 0 h 887"/>
                <a:gd name="T84" fmla="*/ 0 w 298"/>
                <a:gd name="T85" fmla="*/ 0 h 887"/>
                <a:gd name="T86" fmla="*/ 0 w 298"/>
                <a:gd name="T87" fmla="*/ 0 h 887"/>
                <a:gd name="T88" fmla="*/ 0 w 298"/>
                <a:gd name="T89" fmla="*/ 0 h 887"/>
                <a:gd name="T90" fmla="*/ 0 w 298"/>
                <a:gd name="T91" fmla="*/ 0 h 887"/>
                <a:gd name="T92" fmla="*/ 0 w 298"/>
                <a:gd name="T93" fmla="*/ 0 h 887"/>
                <a:gd name="T94" fmla="*/ 0 w 298"/>
                <a:gd name="T95" fmla="*/ 0 h 887"/>
                <a:gd name="T96" fmla="*/ 0 w 298"/>
                <a:gd name="T97" fmla="*/ 0 h 887"/>
                <a:gd name="T98" fmla="*/ 0 w 298"/>
                <a:gd name="T99" fmla="*/ 0 h 887"/>
                <a:gd name="T100" fmla="*/ 0 w 298"/>
                <a:gd name="T101" fmla="*/ 0 h 88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98"/>
                <a:gd name="T154" fmla="*/ 0 h 887"/>
                <a:gd name="T155" fmla="*/ 298 w 298"/>
                <a:gd name="T156" fmla="*/ 887 h 88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98" h="887">
                  <a:moveTo>
                    <a:pt x="60" y="6"/>
                  </a:moveTo>
                  <a:lnTo>
                    <a:pt x="69" y="12"/>
                  </a:lnTo>
                  <a:lnTo>
                    <a:pt x="78" y="18"/>
                  </a:lnTo>
                  <a:lnTo>
                    <a:pt x="87" y="25"/>
                  </a:lnTo>
                  <a:lnTo>
                    <a:pt x="95" y="32"/>
                  </a:lnTo>
                  <a:lnTo>
                    <a:pt x="111" y="48"/>
                  </a:lnTo>
                  <a:lnTo>
                    <a:pt x="126" y="64"/>
                  </a:lnTo>
                  <a:lnTo>
                    <a:pt x="140" y="81"/>
                  </a:lnTo>
                  <a:lnTo>
                    <a:pt x="154" y="98"/>
                  </a:lnTo>
                  <a:lnTo>
                    <a:pt x="170" y="116"/>
                  </a:lnTo>
                  <a:lnTo>
                    <a:pt x="185" y="132"/>
                  </a:lnTo>
                  <a:lnTo>
                    <a:pt x="190" y="137"/>
                  </a:lnTo>
                  <a:lnTo>
                    <a:pt x="195" y="142"/>
                  </a:lnTo>
                  <a:lnTo>
                    <a:pt x="201" y="147"/>
                  </a:lnTo>
                  <a:lnTo>
                    <a:pt x="206" y="152"/>
                  </a:lnTo>
                  <a:lnTo>
                    <a:pt x="212" y="156"/>
                  </a:lnTo>
                  <a:lnTo>
                    <a:pt x="216" y="162"/>
                  </a:lnTo>
                  <a:lnTo>
                    <a:pt x="221" y="167"/>
                  </a:lnTo>
                  <a:lnTo>
                    <a:pt x="224" y="174"/>
                  </a:lnTo>
                  <a:lnTo>
                    <a:pt x="230" y="186"/>
                  </a:lnTo>
                  <a:lnTo>
                    <a:pt x="239" y="197"/>
                  </a:lnTo>
                  <a:lnTo>
                    <a:pt x="248" y="209"/>
                  </a:lnTo>
                  <a:lnTo>
                    <a:pt x="258" y="221"/>
                  </a:lnTo>
                  <a:lnTo>
                    <a:pt x="267" y="233"/>
                  </a:lnTo>
                  <a:lnTo>
                    <a:pt x="275" y="246"/>
                  </a:lnTo>
                  <a:lnTo>
                    <a:pt x="278" y="252"/>
                  </a:lnTo>
                  <a:lnTo>
                    <a:pt x="281" y="259"/>
                  </a:lnTo>
                  <a:lnTo>
                    <a:pt x="282" y="266"/>
                  </a:lnTo>
                  <a:lnTo>
                    <a:pt x="283" y="273"/>
                  </a:lnTo>
                  <a:lnTo>
                    <a:pt x="288" y="295"/>
                  </a:lnTo>
                  <a:lnTo>
                    <a:pt x="289" y="316"/>
                  </a:lnTo>
                  <a:lnTo>
                    <a:pt x="289" y="338"/>
                  </a:lnTo>
                  <a:lnTo>
                    <a:pt x="288" y="360"/>
                  </a:lnTo>
                  <a:lnTo>
                    <a:pt x="288" y="382"/>
                  </a:lnTo>
                  <a:lnTo>
                    <a:pt x="288" y="404"/>
                  </a:lnTo>
                  <a:lnTo>
                    <a:pt x="289" y="426"/>
                  </a:lnTo>
                  <a:lnTo>
                    <a:pt x="292" y="449"/>
                  </a:lnTo>
                  <a:lnTo>
                    <a:pt x="291" y="475"/>
                  </a:lnTo>
                  <a:lnTo>
                    <a:pt x="290" y="501"/>
                  </a:lnTo>
                  <a:lnTo>
                    <a:pt x="289" y="529"/>
                  </a:lnTo>
                  <a:lnTo>
                    <a:pt x="290" y="556"/>
                  </a:lnTo>
                  <a:lnTo>
                    <a:pt x="290" y="583"/>
                  </a:lnTo>
                  <a:lnTo>
                    <a:pt x="292" y="611"/>
                  </a:lnTo>
                  <a:lnTo>
                    <a:pt x="295" y="638"/>
                  </a:lnTo>
                  <a:lnTo>
                    <a:pt x="298" y="666"/>
                  </a:lnTo>
                  <a:lnTo>
                    <a:pt x="297" y="681"/>
                  </a:lnTo>
                  <a:lnTo>
                    <a:pt x="296" y="697"/>
                  </a:lnTo>
                  <a:lnTo>
                    <a:pt x="295" y="713"/>
                  </a:lnTo>
                  <a:lnTo>
                    <a:pt x="295" y="729"/>
                  </a:lnTo>
                  <a:lnTo>
                    <a:pt x="293" y="745"/>
                  </a:lnTo>
                  <a:lnTo>
                    <a:pt x="292" y="760"/>
                  </a:lnTo>
                  <a:lnTo>
                    <a:pt x="290" y="776"/>
                  </a:lnTo>
                  <a:lnTo>
                    <a:pt x="286" y="791"/>
                  </a:lnTo>
                  <a:lnTo>
                    <a:pt x="285" y="803"/>
                  </a:lnTo>
                  <a:lnTo>
                    <a:pt x="283" y="815"/>
                  </a:lnTo>
                  <a:lnTo>
                    <a:pt x="281" y="826"/>
                  </a:lnTo>
                  <a:lnTo>
                    <a:pt x="278" y="836"/>
                  </a:lnTo>
                  <a:lnTo>
                    <a:pt x="275" y="847"/>
                  </a:lnTo>
                  <a:lnTo>
                    <a:pt x="270" y="858"/>
                  </a:lnTo>
                  <a:lnTo>
                    <a:pt x="266" y="867"/>
                  </a:lnTo>
                  <a:lnTo>
                    <a:pt x="261" y="877"/>
                  </a:lnTo>
                  <a:lnTo>
                    <a:pt x="260" y="881"/>
                  </a:lnTo>
                  <a:lnTo>
                    <a:pt x="258" y="883"/>
                  </a:lnTo>
                  <a:lnTo>
                    <a:pt x="257" y="884"/>
                  </a:lnTo>
                  <a:lnTo>
                    <a:pt x="255" y="884"/>
                  </a:lnTo>
                  <a:lnTo>
                    <a:pt x="253" y="885"/>
                  </a:lnTo>
                  <a:lnTo>
                    <a:pt x="249" y="885"/>
                  </a:lnTo>
                  <a:lnTo>
                    <a:pt x="247" y="887"/>
                  </a:lnTo>
                  <a:lnTo>
                    <a:pt x="245" y="887"/>
                  </a:lnTo>
                  <a:lnTo>
                    <a:pt x="248" y="852"/>
                  </a:lnTo>
                  <a:lnTo>
                    <a:pt x="250" y="817"/>
                  </a:lnTo>
                  <a:lnTo>
                    <a:pt x="250" y="782"/>
                  </a:lnTo>
                  <a:lnTo>
                    <a:pt x="250" y="746"/>
                  </a:lnTo>
                  <a:lnTo>
                    <a:pt x="250" y="709"/>
                  </a:lnTo>
                  <a:lnTo>
                    <a:pt x="250" y="673"/>
                  </a:lnTo>
                  <a:lnTo>
                    <a:pt x="250" y="637"/>
                  </a:lnTo>
                  <a:lnTo>
                    <a:pt x="250" y="601"/>
                  </a:lnTo>
                  <a:lnTo>
                    <a:pt x="247" y="587"/>
                  </a:lnTo>
                  <a:lnTo>
                    <a:pt x="246" y="554"/>
                  </a:lnTo>
                  <a:lnTo>
                    <a:pt x="244" y="518"/>
                  </a:lnTo>
                  <a:lnTo>
                    <a:pt x="243" y="482"/>
                  </a:lnTo>
                  <a:lnTo>
                    <a:pt x="242" y="444"/>
                  </a:lnTo>
                  <a:lnTo>
                    <a:pt x="240" y="407"/>
                  </a:lnTo>
                  <a:lnTo>
                    <a:pt x="238" y="369"/>
                  </a:lnTo>
                  <a:lnTo>
                    <a:pt x="237" y="332"/>
                  </a:lnTo>
                  <a:lnTo>
                    <a:pt x="235" y="296"/>
                  </a:lnTo>
                  <a:lnTo>
                    <a:pt x="233" y="289"/>
                  </a:lnTo>
                  <a:lnTo>
                    <a:pt x="230" y="280"/>
                  </a:lnTo>
                  <a:lnTo>
                    <a:pt x="228" y="273"/>
                  </a:lnTo>
                  <a:lnTo>
                    <a:pt x="225" y="267"/>
                  </a:lnTo>
                  <a:lnTo>
                    <a:pt x="216" y="254"/>
                  </a:lnTo>
                  <a:lnTo>
                    <a:pt x="206" y="242"/>
                  </a:lnTo>
                  <a:lnTo>
                    <a:pt x="195" y="230"/>
                  </a:lnTo>
                  <a:lnTo>
                    <a:pt x="185" y="218"/>
                  </a:lnTo>
                  <a:lnTo>
                    <a:pt x="176" y="206"/>
                  </a:lnTo>
                  <a:lnTo>
                    <a:pt x="170" y="193"/>
                  </a:lnTo>
                  <a:lnTo>
                    <a:pt x="170" y="191"/>
                  </a:lnTo>
                  <a:lnTo>
                    <a:pt x="170" y="190"/>
                  </a:lnTo>
                  <a:lnTo>
                    <a:pt x="170" y="189"/>
                  </a:lnTo>
                  <a:lnTo>
                    <a:pt x="170" y="186"/>
                  </a:lnTo>
                  <a:lnTo>
                    <a:pt x="170" y="185"/>
                  </a:lnTo>
                  <a:lnTo>
                    <a:pt x="171" y="184"/>
                  </a:lnTo>
                  <a:lnTo>
                    <a:pt x="171" y="183"/>
                  </a:lnTo>
                  <a:lnTo>
                    <a:pt x="173" y="181"/>
                  </a:lnTo>
                  <a:lnTo>
                    <a:pt x="173" y="174"/>
                  </a:lnTo>
                  <a:lnTo>
                    <a:pt x="172" y="167"/>
                  </a:lnTo>
                  <a:lnTo>
                    <a:pt x="171" y="161"/>
                  </a:lnTo>
                  <a:lnTo>
                    <a:pt x="168" y="154"/>
                  </a:lnTo>
                  <a:lnTo>
                    <a:pt x="164" y="149"/>
                  </a:lnTo>
                  <a:lnTo>
                    <a:pt x="160" y="144"/>
                  </a:lnTo>
                  <a:lnTo>
                    <a:pt x="154" y="141"/>
                  </a:lnTo>
                  <a:lnTo>
                    <a:pt x="148" y="140"/>
                  </a:lnTo>
                  <a:lnTo>
                    <a:pt x="139" y="135"/>
                  </a:lnTo>
                  <a:lnTo>
                    <a:pt x="131" y="128"/>
                  </a:lnTo>
                  <a:lnTo>
                    <a:pt x="123" y="120"/>
                  </a:lnTo>
                  <a:lnTo>
                    <a:pt x="117" y="112"/>
                  </a:lnTo>
                  <a:lnTo>
                    <a:pt x="110" y="105"/>
                  </a:lnTo>
                  <a:lnTo>
                    <a:pt x="103" y="97"/>
                  </a:lnTo>
                  <a:lnTo>
                    <a:pt x="96" y="88"/>
                  </a:lnTo>
                  <a:lnTo>
                    <a:pt x="88" y="80"/>
                  </a:lnTo>
                  <a:lnTo>
                    <a:pt x="85" y="79"/>
                  </a:lnTo>
                  <a:lnTo>
                    <a:pt x="81" y="76"/>
                  </a:lnTo>
                  <a:lnTo>
                    <a:pt x="78" y="74"/>
                  </a:lnTo>
                  <a:lnTo>
                    <a:pt x="75" y="72"/>
                  </a:lnTo>
                  <a:lnTo>
                    <a:pt x="71" y="69"/>
                  </a:lnTo>
                  <a:lnTo>
                    <a:pt x="68" y="67"/>
                  </a:lnTo>
                  <a:lnTo>
                    <a:pt x="65" y="64"/>
                  </a:lnTo>
                  <a:lnTo>
                    <a:pt x="62" y="61"/>
                  </a:lnTo>
                  <a:lnTo>
                    <a:pt x="64" y="60"/>
                  </a:lnTo>
                  <a:lnTo>
                    <a:pt x="65" y="57"/>
                  </a:lnTo>
                  <a:lnTo>
                    <a:pt x="65" y="55"/>
                  </a:lnTo>
                  <a:lnTo>
                    <a:pt x="65" y="52"/>
                  </a:lnTo>
                  <a:lnTo>
                    <a:pt x="65" y="50"/>
                  </a:lnTo>
                  <a:lnTo>
                    <a:pt x="65" y="48"/>
                  </a:lnTo>
                  <a:lnTo>
                    <a:pt x="64" y="45"/>
                  </a:lnTo>
                  <a:lnTo>
                    <a:pt x="62" y="44"/>
                  </a:lnTo>
                  <a:lnTo>
                    <a:pt x="55" y="38"/>
                  </a:lnTo>
                  <a:lnTo>
                    <a:pt x="49" y="32"/>
                  </a:lnTo>
                  <a:lnTo>
                    <a:pt x="43" y="26"/>
                  </a:lnTo>
                  <a:lnTo>
                    <a:pt x="36" y="20"/>
                  </a:lnTo>
                  <a:lnTo>
                    <a:pt x="28" y="15"/>
                  </a:lnTo>
                  <a:lnTo>
                    <a:pt x="21" y="12"/>
                  </a:lnTo>
                  <a:lnTo>
                    <a:pt x="13" y="10"/>
                  </a:lnTo>
                  <a:lnTo>
                    <a:pt x="3" y="10"/>
                  </a:lnTo>
                  <a:lnTo>
                    <a:pt x="0" y="6"/>
                  </a:lnTo>
                  <a:lnTo>
                    <a:pt x="6" y="2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2"/>
                  </a:lnTo>
                  <a:lnTo>
                    <a:pt x="45" y="4"/>
                  </a:lnTo>
                  <a:lnTo>
                    <a:pt x="53" y="5"/>
                  </a:lnTo>
                  <a:lnTo>
                    <a:pt x="60" y="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9" name="Freeform 112"/>
            <p:cNvSpPr>
              <a:spLocks/>
            </p:cNvSpPr>
            <p:nvPr/>
          </p:nvSpPr>
          <p:spPr bwMode="auto">
            <a:xfrm>
              <a:off x="4145" y="3883"/>
              <a:ext cx="19" cy="11"/>
            </a:xfrm>
            <a:custGeom>
              <a:avLst/>
              <a:gdLst>
                <a:gd name="T0" fmla="*/ 0 w 111"/>
                <a:gd name="T1" fmla="*/ 0 h 72"/>
                <a:gd name="T2" fmla="*/ 0 w 111"/>
                <a:gd name="T3" fmla="*/ 0 h 72"/>
                <a:gd name="T4" fmla="*/ 0 w 111"/>
                <a:gd name="T5" fmla="*/ 0 h 72"/>
                <a:gd name="T6" fmla="*/ 0 w 111"/>
                <a:gd name="T7" fmla="*/ 0 h 72"/>
                <a:gd name="T8" fmla="*/ 0 w 111"/>
                <a:gd name="T9" fmla="*/ 0 h 72"/>
                <a:gd name="T10" fmla="*/ 0 w 111"/>
                <a:gd name="T11" fmla="*/ 0 h 72"/>
                <a:gd name="T12" fmla="*/ 0 w 111"/>
                <a:gd name="T13" fmla="*/ 0 h 72"/>
                <a:gd name="T14" fmla="*/ 0 w 111"/>
                <a:gd name="T15" fmla="*/ 0 h 72"/>
                <a:gd name="T16" fmla="*/ 0 w 111"/>
                <a:gd name="T17" fmla="*/ 0 h 72"/>
                <a:gd name="T18" fmla="*/ 0 w 111"/>
                <a:gd name="T19" fmla="*/ 0 h 72"/>
                <a:gd name="T20" fmla="*/ 0 w 111"/>
                <a:gd name="T21" fmla="*/ 0 h 72"/>
                <a:gd name="T22" fmla="*/ 0 w 111"/>
                <a:gd name="T23" fmla="*/ 0 h 72"/>
                <a:gd name="T24" fmla="*/ 0 w 111"/>
                <a:gd name="T25" fmla="*/ 0 h 72"/>
                <a:gd name="T26" fmla="*/ 0 w 111"/>
                <a:gd name="T27" fmla="*/ 0 h 72"/>
                <a:gd name="T28" fmla="*/ 0 w 111"/>
                <a:gd name="T29" fmla="*/ 0 h 72"/>
                <a:gd name="T30" fmla="*/ 0 w 111"/>
                <a:gd name="T31" fmla="*/ 0 h 72"/>
                <a:gd name="T32" fmla="*/ 0 w 111"/>
                <a:gd name="T33" fmla="*/ 0 h 72"/>
                <a:gd name="T34" fmla="*/ 0 w 111"/>
                <a:gd name="T35" fmla="*/ 0 h 72"/>
                <a:gd name="T36" fmla="*/ 0 w 111"/>
                <a:gd name="T37" fmla="*/ 0 h 72"/>
                <a:gd name="T38" fmla="*/ 0 w 111"/>
                <a:gd name="T39" fmla="*/ 0 h 72"/>
                <a:gd name="T40" fmla="*/ 0 w 111"/>
                <a:gd name="T41" fmla="*/ 0 h 72"/>
                <a:gd name="T42" fmla="*/ 0 w 111"/>
                <a:gd name="T43" fmla="*/ 0 h 72"/>
                <a:gd name="T44" fmla="*/ 0 w 111"/>
                <a:gd name="T45" fmla="*/ 0 h 72"/>
                <a:gd name="T46" fmla="*/ 0 w 111"/>
                <a:gd name="T47" fmla="*/ 0 h 72"/>
                <a:gd name="T48" fmla="*/ 0 w 111"/>
                <a:gd name="T49" fmla="*/ 0 h 72"/>
                <a:gd name="T50" fmla="*/ 0 w 111"/>
                <a:gd name="T51" fmla="*/ 0 h 72"/>
                <a:gd name="T52" fmla="*/ 0 w 111"/>
                <a:gd name="T53" fmla="*/ 0 h 72"/>
                <a:gd name="T54" fmla="*/ 0 w 111"/>
                <a:gd name="T55" fmla="*/ 0 h 72"/>
                <a:gd name="T56" fmla="*/ 0 w 111"/>
                <a:gd name="T57" fmla="*/ 0 h 72"/>
                <a:gd name="T58" fmla="*/ 0 w 111"/>
                <a:gd name="T59" fmla="*/ 0 h 72"/>
                <a:gd name="T60" fmla="*/ 0 w 111"/>
                <a:gd name="T61" fmla="*/ 0 h 72"/>
                <a:gd name="T62" fmla="*/ 0 w 111"/>
                <a:gd name="T63" fmla="*/ 0 h 72"/>
                <a:gd name="T64" fmla="*/ 0 w 111"/>
                <a:gd name="T65" fmla="*/ 0 h 72"/>
                <a:gd name="T66" fmla="*/ 0 w 111"/>
                <a:gd name="T67" fmla="*/ 0 h 72"/>
                <a:gd name="T68" fmla="*/ 0 w 111"/>
                <a:gd name="T69" fmla="*/ 0 h 72"/>
                <a:gd name="T70" fmla="*/ 0 w 111"/>
                <a:gd name="T71" fmla="*/ 0 h 72"/>
                <a:gd name="T72" fmla="*/ 0 w 111"/>
                <a:gd name="T73" fmla="*/ 0 h 72"/>
                <a:gd name="T74" fmla="*/ 0 w 111"/>
                <a:gd name="T75" fmla="*/ 0 h 72"/>
                <a:gd name="T76" fmla="*/ 0 w 111"/>
                <a:gd name="T77" fmla="*/ 0 h 72"/>
                <a:gd name="T78" fmla="*/ 0 w 111"/>
                <a:gd name="T79" fmla="*/ 0 h 72"/>
                <a:gd name="T80" fmla="*/ 0 w 111"/>
                <a:gd name="T81" fmla="*/ 0 h 72"/>
                <a:gd name="T82" fmla="*/ 0 w 111"/>
                <a:gd name="T83" fmla="*/ 0 h 72"/>
                <a:gd name="T84" fmla="*/ 0 w 111"/>
                <a:gd name="T85" fmla="*/ 0 h 72"/>
                <a:gd name="T86" fmla="*/ 0 w 111"/>
                <a:gd name="T87" fmla="*/ 0 h 72"/>
                <a:gd name="T88" fmla="*/ 0 w 111"/>
                <a:gd name="T89" fmla="*/ 0 h 7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11"/>
                <a:gd name="T136" fmla="*/ 0 h 72"/>
                <a:gd name="T137" fmla="*/ 111 w 111"/>
                <a:gd name="T138" fmla="*/ 72 h 7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11" h="72">
                  <a:moveTo>
                    <a:pt x="111" y="16"/>
                  </a:moveTo>
                  <a:lnTo>
                    <a:pt x="104" y="17"/>
                  </a:lnTo>
                  <a:lnTo>
                    <a:pt x="95" y="21"/>
                  </a:lnTo>
                  <a:lnTo>
                    <a:pt x="87" y="25"/>
                  </a:lnTo>
                  <a:lnTo>
                    <a:pt x="80" y="31"/>
                  </a:lnTo>
                  <a:lnTo>
                    <a:pt x="74" y="37"/>
                  </a:lnTo>
                  <a:lnTo>
                    <a:pt x="67" y="44"/>
                  </a:lnTo>
                  <a:lnTo>
                    <a:pt x="63" y="53"/>
                  </a:lnTo>
                  <a:lnTo>
                    <a:pt x="58" y="61"/>
                  </a:lnTo>
                  <a:lnTo>
                    <a:pt x="61" y="71"/>
                  </a:lnTo>
                  <a:lnTo>
                    <a:pt x="57" y="72"/>
                  </a:lnTo>
                  <a:lnTo>
                    <a:pt x="54" y="72"/>
                  </a:lnTo>
                  <a:lnTo>
                    <a:pt x="51" y="70"/>
                  </a:lnTo>
                  <a:lnTo>
                    <a:pt x="47" y="68"/>
                  </a:lnTo>
                  <a:lnTo>
                    <a:pt x="44" y="66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2" y="61"/>
                  </a:lnTo>
                  <a:lnTo>
                    <a:pt x="29" y="58"/>
                  </a:lnTo>
                  <a:lnTo>
                    <a:pt x="24" y="55"/>
                  </a:lnTo>
                  <a:lnTo>
                    <a:pt x="20" y="53"/>
                  </a:lnTo>
                  <a:lnTo>
                    <a:pt x="15" y="50"/>
                  </a:lnTo>
                  <a:lnTo>
                    <a:pt x="11" y="48"/>
                  </a:lnTo>
                  <a:lnTo>
                    <a:pt x="6" y="46"/>
                  </a:lnTo>
                  <a:lnTo>
                    <a:pt x="3" y="42"/>
                  </a:lnTo>
                  <a:lnTo>
                    <a:pt x="0" y="36"/>
                  </a:lnTo>
                  <a:lnTo>
                    <a:pt x="3" y="33"/>
                  </a:lnTo>
                  <a:lnTo>
                    <a:pt x="5" y="29"/>
                  </a:lnTo>
                  <a:lnTo>
                    <a:pt x="9" y="25"/>
                  </a:lnTo>
                  <a:lnTo>
                    <a:pt x="12" y="22"/>
                  </a:lnTo>
                  <a:lnTo>
                    <a:pt x="15" y="19"/>
                  </a:lnTo>
                  <a:lnTo>
                    <a:pt x="19" y="18"/>
                  </a:lnTo>
                  <a:lnTo>
                    <a:pt x="23" y="16"/>
                  </a:lnTo>
                  <a:lnTo>
                    <a:pt x="27" y="16"/>
                  </a:lnTo>
                  <a:lnTo>
                    <a:pt x="32" y="11"/>
                  </a:lnTo>
                  <a:lnTo>
                    <a:pt x="36" y="9"/>
                  </a:lnTo>
                  <a:lnTo>
                    <a:pt x="42" y="5"/>
                  </a:lnTo>
                  <a:lnTo>
                    <a:pt x="46" y="4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9" y="2"/>
                  </a:lnTo>
                  <a:lnTo>
                    <a:pt x="90" y="4"/>
                  </a:lnTo>
                  <a:lnTo>
                    <a:pt x="101" y="7"/>
                  </a:lnTo>
                  <a:lnTo>
                    <a:pt x="111" y="11"/>
                  </a:lnTo>
                  <a:lnTo>
                    <a:pt x="111" y="1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0" name="Freeform 113"/>
            <p:cNvSpPr>
              <a:spLocks/>
            </p:cNvSpPr>
            <p:nvPr/>
          </p:nvSpPr>
          <p:spPr bwMode="auto">
            <a:xfrm>
              <a:off x="4158" y="3886"/>
              <a:ext cx="15" cy="16"/>
            </a:xfrm>
            <a:custGeom>
              <a:avLst/>
              <a:gdLst>
                <a:gd name="T0" fmla="*/ 0 w 92"/>
                <a:gd name="T1" fmla="*/ 0 h 93"/>
                <a:gd name="T2" fmla="*/ 0 w 92"/>
                <a:gd name="T3" fmla="*/ 0 h 93"/>
                <a:gd name="T4" fmla="*/ 0 w 92"/>
                <a:gd name="T5" fmla="*/ 0 h 93"/>
                <a:gd name="T6" fmla="*/ 0 w 92"/>
                <a:gd name="T7" fmla="*/ 0 h 93"/>
                <a:gd name="T8" fmla="*/ 0 w 92"/>
                <a:gd name="T9" fmla="*/ 0 h 93"/>
                <a:gd name="T10" fmla="*/ 0 w 92"/>
                <a:gd name="T11" fmla="*/ 0 h 93"/>
                <a:gd name="T12" fmla="*/ 0 w 92"/>
                <a:gd name="T13" fmla="*/ 0 h 93"/>
                <a:gd name="T14" fmla="*/ 0 w 92"/>
                <a:gd name="T15" fmla="*/ 0 h 93"/>
                <a:gd name="T16" fmla="*/ 0 w 92"/>
                <a:gd name="T17" fmla="*/ 0 h 93"/>
                <a:gd name="T18" fmla="*/ 0 w 92"/>
                <a:gd name="T19" fmla="*/ 0 h 93"/>
                <a:gd name="T20" fmla="*/ 0 w 92"/>
                <a:gd name="T21" fmla="*/ 0 h 93"/>
                <a:gd name="T22" fmla="*/ 0 w 92"/>
                <a:gd name="T23" fmla="*/ 0 h 93"/>
                <a:gd name="T24" fmla="*/ 0 w 92"/>
                <a:gd name="T25" fmla="*/ 0 h 93"/>
                <a:gd name="T26" fmla="*/ 0 w 92"/>
                <a:gd name="T27" fmla="*/ 0 h 93"/>
                <a:gd name="T28" fmla="*/ 0 w 92"/>
                <a:gd name="T29" fmla="*/ 0 h 93"/>
                <a:gd name="T30" fmla="*/ 0 w 92"/>
                <a:gd name="T31" fmla="*/ 0 h 93"/>
                <a:gd name="T32" fmla="*/ 0 w 92"/>
                <a:gd name="T33" fmla="*/ 0 h 93"/>
                <a:gd name="T34" fmla="*/ 0 w 92"/>
                <a:gd name="T35" fmla="*/ 0 h 93"/>
                <a:gd name="T36" fmla="*/ 0 w 92"/>
                <a:gd name="T37" fmla="*/ 0 h 93"/>
                <a:gd name="T38" fmla="*/ 0 w 92"/>
                <a:gd name="T39" fmla="*/ 0 h 93"/>
                <a:gd name="T40" fmla="*/ 0 w 92"/>
                <a:gd name="T41" fmla="*/ 0 h 93"/>
                <a:gd name="T42" fmla="*/ 0 w 92"/>
                <a:gd name="T43" fmla="*/ 0 h 93"/>
                <a:gd name="T44" fmla="*/ 0 w 92"/>
                <a:gd name="T45" fmla="*/ 0 h 93"/>
                <a:gd name="T46" fmla="*/ 0 w 92"/>
                <a:gd name="T47" fmla="*/ 0 h 93"/>
                <a:gd name="T48" fmla="*/ 0 w 92"/>
                <a:gd name="T49" fmla="*/ 0 h 93"/>
                <a:gd name="T50" fmla="*/ 0 w 92"/>
                <a:gd name="T51" fmla="*/ 0 h 93"/>
                <a:gd name="T52" fmla="*/ 0 w 92"/>
                <a:gd name="T53" fmla="*/ 0 h 93"/>
                <a:gd name="T54" fmla="*/ 0 w 92"/>
                <a:gd name="T55" fmla="*/ 0 h 93"/>
                <a:gd name="T56" fmla="*/ 0 w 92"/>
                <a:gd name="T57" fmla="*/ 0 h 93"/>
                <a:gd name="T58" fmla="*/ 0 w 92"/>
                <a:gd name="T59" fmla="*/ 0 h 93"/>
                <a:gd name="T60" fmla="*/ 0 w 92"/>
                <a:gd name="T61" fmla="*/ 0 h 93"/>
                <a:gd name="T62" fmla="*/ 0 w 92"/>
                <a:gd name="T63" fmla="*/ 0 h 93"/>
                <a:gd name="T64" fmla="*/ 0 w 92"/>
                <a:gd name="T65" fmla="*/ 0 h 93"/>
                <a:gd name="T66" fmla="*/ 0 w 92"/>
                <a:gd name="T67" fmla="*/ 0 h 93"/>
                <a:gd name="T68" fmla="*/ 0 w 92"/>
                <a:gd name="T69" fmla="*/ 0 h 93"/>
                <a:gd name="T70" fmla="*/ 0 w 92"/>
                <a:gd name="T71" fmla="*/ 0 h 93"/>
                <a:gd name="T72" fmla="*/ 0 w 92"/>
                <a:gd name="T73" fmla="*/ 0 h 93"/>
                <a:gd name="T74" fmla="*/ 0 w 92"/>
                <a:gd name="T75" fmla="*/ 0 h 93"/>
                <a:gd name="T76" fmla="*/ 0 w 92"/>
                <a:gd name="T77" fmla="*/ 0 h 93"/>
                <a:gd name="T78" fmla="*/ 0 w 92"/>
                <a:gd name="T79" fmla="*/ 0 h 93"/>
                <a:gd name="T80" fmla="*/ 0 w 92"/>
                <a:gd name="T81" fmla="*/ 0 h 93"/>
                <a:gd name="T82" fmla="*/ 0 w 92"/>
                <a:gd name="T83" fmla="*/ 0 h 93"/>
                <a:gd name="T84" fmla="*/ 0 w 92"/>
                <a:gd name="T85" fmla="*/ 0 h 93"/>
                <a:gd name="T86" fmla="*/ 0 w 92"/>
                <a:gd name="T87" fmla="*/ 0 h 93"/>
                <a:gd name="T88" fmla="*/ 0 w 92"/>
                <a:gd name="T89" fmla="*/ 0 h 93"/>
                <a:gd name="T90" fmla="*/ 0 w 92"/>
                <a:gd name="T91" fmla="*/ 0 h 93"/>
                <a:gd name="T92" fmla="*/ 0 w 92"/>
                <a:gd name="T93" fmla="*/ 0 h 93"/>
                <a:gd name="T94" fmla="*/ 0 w 92"/>
                <a:gd name="T95" fmla="*/ 0 h 93"/>
                <a:gd name="T96" fmla="*/ 0 w 92"/>
                <a:gd name="T97" fmla="*/ 0 h 93"/>
                <a:gd name="T98" fmla="*/ 0 w 92"/>
                <a:gd name="T99" fmla="*/ 0 h 93"/>
                <a:gd name="T100" fmla="*/ 0 w 92"/>
                <a:gd name="T101" fmla="*/ 0 h 93"/>
                <a:gd name="T102" fmla="*/ 0 w 92"/>
                <a:gd name="T103" fmla="*/ 0 h 93"/>
                <a:gd name="T104" fmla="*/ 0 w 92"/>
                <a:gd name="T105" fmla="*/ 0 h 93"/>
                <a:gd name="T106" fmla="*/ 0 w 92"/>
                <a:gd name="T107" fmla="*/ 0 h 93"/>
                <a:gd name="T108" fmla="*/ 0 w 92"/>
                <a:gd name="T109" fmla="*/ 0 h 93"/>
                <a:gd name="T110" fmla="*/ 0 w 92"/>
                <a:gd name="T111" fmla="*/ 0 h 93"/>
                <a:gd name="T112" fmla="*/ 0 w 92"/>
                <a:gd name="T113" fmla="*/ 0 h 93"/>
                <a:gd name="T114" fmla="*/ 0 w 92"/>
                <a:gd name="T115" fmla="*/ 0 h 93"/>
                <a:gd name="T116" fmla="*/ 0 w 92"/>
                <a:gd name="T117" fmla="*/ 0 h 93"/>
                <a:gd name="T118" fmla="*/ 0 w 92"/>
                <a:gd name="T119" fmla="*/ 0 h 93"/>
                <a:gd name="T120" fmla="*/ 0 w 92"/>
                <a:gd name="T121" fmla="*/ 0 h 93"/>
                <a:gd name="T122" fmla="*/ 0 w 92"/>
                <a:gd name="T123" fmla="*/ 0 h 93"/>
                <a:gd name="T124" fmla="*/ 0 w 92"/>
                <a:gd name="T125" fmla="*/ 0 h 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2"/>
                <a:gd name="T190" fmla="*/ 0 h 93"/>
                <a:gd name="T191" fmla="*/ 92 w 92"/>
                <a:gd name="T192" fmla="*/ 93 h 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2" h="93">
                  <a:moveTo>
                    <a:pt x="92" y="20"/>
                  </a:moveTo>
                  <a:lnTo>
                    <a:pt x="87" y="23"/>
                  </a:lnTo>
                  <a:lnTo>
                    <a:pt x="84" y="24"/>
                  </a:lnTo>
                  <a:lnTo>
                    <a:pt x="81" y="25"/>
                  </a:lnTo>
                  <a:lnTo>
                    <a:pt x="77" y="25"/>
                  </a:lnTo>
                  <a:lnTo>
                    <a:pt x="74" y="25"/>
                  </a:lnTo>
                  <a:lnTo>
                    <a:pt x="71" y="25"/>
                  </a:lnTo>
                  <a:lnTo>
                    <a:pt x="66" y="25"/>
                  </a:lnTo>
                  <a:lnTo>
                    <a:pt x="63" y="26"/>
                  </a:lnTo>
                  <a:lnTo>
                    <a:pt x="59" y="27"/>
                  </a:lnTo>
                  <a:lnTo>
                    <a:pt x="54" y="30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1" y="35"/>
                  </a:lnTo>
                  <a:lnTo>
                    <a:pt x="37" y="36"/>
                  </a:lnTo>
                  <a:lnTo>
                    <a:pt x="32" y="37"/>
                  </a:lnTo>
                  <a:lnTo>
                    <a:pt x="28" y="38"/>
                  </a:lnTo>
                  <a:lnTo>
                    <a:pt x="24" y="41"/>
                  </a:lnTo>
                  <a:lnTo>
                    <a:pt x="21" y="44"/>
                  </a:lnTo>
                  <a:lnTo>
                    <a:pt x="20" y="47"/>
                  </a:lnTo>
                  <a:lnTo>
                    <a:pt x="19" y="50"/>
                  </a:lnTo>
                  <a:lnTo>
                    <a:pt x="18" y="56"/>
                  </a:lnTo>
                  <a:lnTo>
                    <a:pt x="19" y="63"/>
                  </a:lnTo>
                  <a:lnTo>
                    <a:pt x="20" y="70"/>
                  </a:lnTo>
                  <a:lnTo>
                    <a:pt x="21" y="78"/>
                  </a:lnTo>
                  <a:lnTo>
                    <a:pt x="22" y="86"/>
                  </a:lnTo>
                  <a:lnTo>
                    <a:pt x="21" y="93"/>
                  </a:lnTo>
                  <a:lnTo>
                    <a:pt x="16" y="92"/>
                  </a:lnTo>
                  <a:lnTo>
                    <a:pt x="11" y="89"/>
                  </a:lnTo>
                  <a:lnTo>
                    <a:pt x="9" y="86"/>
                  </a:lnTo>
                  <a:lnTo>
                    <a:pt x="8" y="81"/>
                  </a:lnTo>
                  <a:lnTo>
                    <a:pt x="7" y="75"/>
                  </a:lnTo>
                  <a:lnTo>
                    <a:pt x="6" y="70"/>
                  </a:lnTo>
                  <a:lnTo>
                    <a:pt x="3" y="66"/>
                  </a:lnTo>
                  <a:lnTo>
                    <a:pt x="1" y="61"/>
                  </a:lnTo>
                  <a:lnTo>
                    <a:pt x="0" y="55"/>
                  </a:lnTo>
                  <a:lnTo>
                    <a:pt x="0" y="50"/>
                  </a:lnTo>
                  <a:lnTo>
                    <a:pt x="1" y="45"/>
                  </a:lnTo>
                  <a:lnTo>
                    <a:pt x="3" y="41"/>
                  </a:lnTo>
                  <a:lnTo>
                    <a:pt x="6" y="36"/>
                  </a:lnTo>
                  <a:lnTo>
                    <a:pt x="8" y="32"/>
                  </a:lnTo>
                  <a:lnTo>
                    <a:pt x="10" y="27"/>
                  </a:lnTo>
                  <a:lnTo>
                    <a:pt x="12" y="23"/>
                  </a:lnTo>
                  <a:lnTo>
                    <a:pt x="20" y="18"/>
                  </a:lnTo>
                  <a:lnTo>
                    <a:pt x="30" y="13"/>
                  </a:lnTo>
                  <a:lnTo>
                    <a:pt x="39" y="7"/>
                  </a:lnTo>
                  <a:lnTo>
                    <a:pt x="49" y="4"/>
                  </a:lnTo>
                  <a:lnTo>
                    <a:pt x="54" y="1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69" y="0"/>
                  </a:lnTo>
                  <a:lnTo>
                    <a:pt x="73" y="1"/>
                  </a:lnTo>
                  <a:lnTo>
                    <a:pt x="77" y="4"/>
                  </a:lnTo>
                  <a:lnTo>
                    <a:pt x="82" y="7"/>
                  </a:lnTo>
                  <a:lnTo>
                    <a:pt x="86" y="12"/>
                  </a:lnTo>
                  <a:lnTo>
                    <a:pt x="86" y="13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90" y="16"/>
                  </a:lnTo>
                  <a:lnTo>
                    <a:pt x="91" y="17"/>
                  </a:lnTo>
                  <a:lnTo>
                    <a:pt x="92" y="18"/>
                  </a:lnTo>
                  <a:lnTo>
                    <a:pt x="92" y="19"/>
                  </a:lnTo>
                  <a:lnTo>
                    <a:pt x="92" y="2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" name="Freeform 114"/>
            <p:cNvSpPr>
              <a:spLocks/>
            </p:cNvSpPr>
            <p:nvPr/>
          </p:nvSpPr>
          <p:spPr bwMode="auto">
            <a:xfrm>
              <a:off x="4360" y="3886"/>
              <a:ext cx="24" cy="216"/>
            </a:xfrm>
            <a:custGeom>
              <a:avLst/>
              <a:gdLst>
                <a:gd name="T0" fmla="*/ 0 w 147"/>
                <a:gd name="T1" fmla="*/ 0 h 1296"/>
                <a:gd name="T2" fmla="*/ 0 w 147"/>
                <a:gd name="T3" fmla="*/ 0 h 1296"/>
                <a:gd name="T4" fmla="*/ 0 w 147"/>
                <a:gd name="T5" fmla="*/ 0 h 1296"/>
                <a:gd name="T6" fmla="*/ 0 w 147"/>
                <a:gd name="T7" fmla="*/ 0 h 1296"/>
                <a:gd name="T8" fmla="*/ 0 w 147"/>
                <a:gd name="T9" fmla="*/ 0 h 1296"/>
                <a:gd name="T10" fmla="*/ 0 w 147"/>
                <a:gd name="T11" fmla="*/ 0 h 1296"/>
                <a:gd name="T12" fmla="*/ 0 w 147"/>
                <a:gd name="T13" fmla="*/ 0 h 1296"/>
                <a:gd name="T14" fmla="*/ 0 w 147"/>
                <a:gd name="T15" fmla="*/ 0 h 1296"/>
                <a:gd name="T16" fmla="*/ 0 w 147"/>
                <a:gd name="T17" fmla="*/ 0 h 1296"/>
                <a:gd name="T18" fmla="*/ 0 w 147"/>
                <a:gd name="T19" fmla="*/ 0 h 1296"/>
                <a:gd name="T20" fmla="*/ 0 w 147"/>
                <a:gd name="T21" fmla="*/ 0 h 1296"/>
                <a:gd name="T22" fmla="*/ 0 w 147"/>
                <a:gd name="T23" fmla="*/ 0 h 1296"/>
                <a:gd name="T24" fmla="*/ 0 w 147"/>
                <a:gd name="T25" fmla="*/ 0 h 1296"/>
                <a:gd name="T26" fmla="*/ 0 w 147"/>
                <a:gd name="T27" fmla="*/ 0 h 1296"/>
                <a:gd name="T28" fmla="*/ 0 w 147"/>
                <a:gd name="T29" fmla="*/ 0 h 1296"/>
                <a:gd name="T30" fmla="*/ 0 w 147"/>
                <a:gd name="T31" fmla="*/ 0 h 1296"/>
                <a:gd name="T32" fmla="*/ 0 w 147"/>
                <a:gd name="T33" fmla="*/ 0 h 1296"/>
                <a:gd name="T34" fmla="*/ 0 w 147"/>
                <a:gd name="T35" fmla="*/ 0 h 1296"/>
                <a:gd name="T36" fmla="*/ 0 w 147"/>
                <a:gd name="T37" fmla="*/ 0 h 1296"/>
                <a:gd name="T38" fmla="*/ 0 w 147"/>
                <a:gd name="T39" fmla="*/ 0 h 1296"/>
                <a:gd name="T40" fmla="*/ 0 w 147"/>
                <a:gd name="T41" fmla="*/ 0 h 1296"/>
                <a:gd name="T42" fmla="*/ 0 w 147"/>
                <a:gd name="T43" fmla="*/ 0 h 1296"/>
                <a:gd name="T44" fmla="*/ 0 w 147"/>
                <a:gd name="T45" fmla="*/ 0 h 1296"/>
                <a:gd name="T46" fmla="*/ 0 w 147"/>
                <a:gd name="T47" fmla="*/ 0 h 1296"/>
                <a:gd name="T48" fmla="*/ 0 w 147"/>
                <a:gd name="T49" fmla="*/ 0 h 1296"/>
                <a:gd name="T50" fmla="*/ 0 w 147"/>
                <a:gd name="T51" fmla="*/ 0 h 1296"/>
                <a:gd name="T52" fmla="*/ 0 w 147"/>
                <a:gd name="T53" fmla="*/ 0 h 1296"/>
                <a:gd name="T54" fmla="*/ 0 w 147"/>
                <a:gd name="T55" fmla="*/ 0 h 1296"/>
                <a:gd name="T56" fmla="*/ 0 w 147"/>
                <a:gd name="T57" fmla="*/ 0 h 1296"/>
                <a:gd name="T58" fmla="*/ 0 w 147"/>
                <a:gd name="T59" fmla="*/ 0 h 1296"/>
                <a:gd name="T60" fmla="*/ 0 w 147"/>
                <a:gd name="T61" fmla="*/ 0 h 1296"/>
                <a:gd name="T62" fmla="*/ 0 w 147"/>
                <a:gd name="T63" fmla="*/ 0 h 1296"/>
                <a:gd name="T64" fmla="*/ 0 w 147"/>
                <a:gd name="T65" fmla="*/ 0 h 1296"/>
                <a:gd name="T66" fmla="*/ 0 w 147"/>
                <a:gd name="T67" fmla="*/ 0 h 1296"/>
                <a:gd name="T68" fmla="*/ 0 w 147"/>
                <a:gd name="T69" fmla="*/ 0 h 1296"/>
                <a:gd name="T70" fmla="*/ 0 w 147"/>
                <a:gd name="T71" fmla="*/ 0 h 1296"/>
                <a:gd name="T72" fmla="*/ 0 w 147"/>
                <a:gd name="T73" fmla="*/ 0 h 1296"/>
                <a:gd name="T74" fmla="*/ 0 w 147"/>
                <a:gd name="T75" fmla="*/ 0 h 1296"/>
                <a:gd name="T76" fmla="*/ 0 w 147"/>
                <a:gd name="T77" fmla="*/ 0 h 1296"/>
                <a:gd name="T78" fmla="*/ 0 w 147"/>
                <a:gd name="T79" fmla="*/ 0 h 1296"/>
                <a:gd name="T80" fmla="*/ 0 w 147"/>
                <a:gd name="T81" fmla="*/ 0 h 1296"/>
                <a:gd name="T82" fmla="*/ 0 w 147"/>
                <a:gd name="T83" fmla="*/ 0 h 1296"/>
                <a:gd name="T84" fmla="*/ 0 w 147"/>
                <a:gd name="T85" fmla="*/ 0 h 1296"/>
                <a:gd name="T86" fmla="*/ 0 w 147"/>
                <a:gd name="T87" fmla="*/ 0 h 129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7"/>
                <a:gd name="T133" fmla="*/ 0 h 1296"/>
                <a:gd name="T134" fmla="*/ 147 w 147"/>
                <a:gd name="T135" fmla="*/ 1296 h 129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7" h="1296">
                  <a:moveTo>
                    <a:pt x="144" y="103"/>
                  </a:moveTo>
                  <a:lnTo>
                    <a:pt x="143" y="116"/>
                  </a:lnTo>
                  <a:lnTo>
                    <a:pt x="143" y="128"/>
                  </a:lnTo>
                  <a:lnTo>
                    <a:pt x="144" y="141"/>
                  </a:lnTo>
                  <a:lnTo>
                    <a:pt x="145" y="154"/>
                  </a:lnTo>
                  <a:lnTo>
                    <a:pt x="145" y="167"/>
                  </a:lnTo>
                  <a:lnTo>
                    <a:pt x="146" y="179"/>
                  </a:lnTo>
                  <a:lnTo>
                    <a:pt x="145" y="192"/>
                  </a:lnTo>
                  <a:lnTo>
                    <a:pt x="144" y="204"/>
                  </a:lnTo>
                  <a:lnTo>
                    <a:pt x="143" y="236"/>
                  </a:lnTo>
                  <a:lnTo>
                    <a:pt x="143" y="270"/>
                  </a:lnTo>
                  <a:lnTo>
                    <a:pt x="144" y="302"/>
                  </a:lnTo>
                  <a:lnTo>
                    <a:pt x="146" y="334"/>
                  </a:lnTo>
                  <a:lnTo>
                    <a:pt x="147" y="366"/>
                  </a:lnTo>
                  <a:lnTo>
                    <a:pt x="147" y="399"/>
                  </a:lnTo>
                  <a:lnTo>
                    <a:pt x="147" y="431"/>
                  </a:lnTo>
                  <a:lnTo>
                    <a:pt x="146" y="463"/>
                  </a:lnTo>
                  <a:lnTo>
                    <a:pt x="147" y="476"/>
                  </a:lnTo>
                  <a:lnTo>
                    <a:pt x="147" y="489"/>
                  </a:lnTo>
                  <a:lnTo>
                    <a:pt x="147" y="502"/>
                  </a:lnTo>
                  <a:lnTo>
                    <a:pt x="147" y="517"/>
                  </a:lnTo>
                  <a:lnTo>
                    <a:pt x="146" y="530"/>
                  </a:lnTo>
                  <a:lnTo>
                    <a:pt x="145" y="544"/>
                  </a:lnTo>
                  <a:lnTo>
                    <a:pt x="145" y="558"/>
                  </a:lnTo>
                  <a:lnTo>
                    <a:pt x="146" y="572"/>
                  </a:lnTo>
                  <a:lnTo>
                    <a:pt x="145" y="579"/>
                  </a:lnTo>
                  <a:lnTo>
                    <a:pt x="145" y="586"/>
                  </a:lnTo>
                  <a:lnTo>
                    <a:pt x="146" y="593"/>
                  </a:lnTo>
                  <a:lnTo>
                    <a:pt x="146" y="601"/>
                  </a:lnTo>
                  <a:lnTo>
                    <a:pt x="146" y="609"/>
                  </a:lnTo>
                  <a:lnTo>
                    <a:pt x="145" y="616"/>
                  </a:lnTo>
                  <a:lnTo>
                    <a:pt x="143" y="623"/>
                  </a:lnTo>
                  <a:lnTo>
                    <a:pt x="141" y="629"/>
                  </a:lnTo>
                  <a:lnTo>
                    <a:pt x="140" y="665"/>
                  </a:lnTo>
                  <a:lnTo>
                    <a:pt x="139" y="703"/>
                  </a:lnTo>
                  <a:lnTo>
                    <a:pt x="139" y="740"/>
                  </a:lnTo>
                  <a:lnTo>
                    <a:pt x="139" y="778"/>
                  </a:lnTo>
                  <a:lnTo>
                    <a:pt x="139" y="815"/>
                  </a:lnTo>
                  <a:lnTo>
                    <a:pt x="139" y="852"/>
                  </a:lnTo>
                  <a:lnTo>
                    <a:pt x="136" y="888"/>
                  </a:lnTo>
                  <a:lnTo>
                    <a:pt x="133" y="922"/>
                  </a:lnTo>
                  <a:lnTo>
                    <a:pt x="135" y="968"/>
                  </a:lnTo>
                  <a:lnTo>
                    <a:pt x="136" y="1012"/>
                  </a:lnTo>
                  <a:lnTo>
                    <a:pt x="137" y="1055"/>
                  </a:lnTo>
                  <a:lnTo>
                    <a:pt x="137" y="1098"/>
                  </a:lnTo>
                  <a:lnTo>
                    <a:pt x="136" y="1141"/>
                  </a:lnTo>
                  <a:lnTo>
                    <a:pt x="134" y="1182"/>
                  </a:lnTo>
                  <a:lnTo>
                    <a:pt x="131" y="1227"/>
                  </a:lnTo>
                  <a:lnTo>
                    <a:pt x="126" y="1270"/>
                  </a:lnTo>
                  <a:lnTo>
                    <a:pt x="116" y="1274"/>
                  </a:lnTo>
                  <a:lnTo>
                    <a:pt x="107" y="1279"/>
                  </a:lnTo>
                  <a:lnTo>
                    <a:pt x="98" y="1285"/>
                  </a:lnTo>
                  <a:lnTo>
                    <a:pt x="88" y="1290"/>
                  </a:lnTo>
                  <a:lnTo>
                    <a:pt x="78" y="1293"/>
                  </a:lnTo>
                  <a:lnTo>
                    <a:pt x="68" y="1296"/>
                  </a:lnTo>
                  <a:lnTo>
                    <a:pt x="62" y="1296"/>
                  </a:lnTo>
                  <a:lnTo>
                    <a:pt x="57" y="1296"/>
                  </a:lnTo>
                  <a:lnTo>
                    <a:pt x="52" y="1295"/>
                  </a:lnTo>
                  <a:lnTo>
                    <a:pt x="47" y="1292"/>
                  </a:lnTo>
                  <a:lnTo>
                    <a:pt x="29" y="1292"/>
                  </a:lnTo>
                  <a:lnTo>
                    <a:pt x="31" y="1278"/>
                  </a:lnTo>
                  <a:lnTo>
                    <a:pt x="33" y="1262"/>
                  </a:lnTo>
                  <a:lnTo>
                    <a:pt x="33" y="1247"/>
                  </a:lnTo>
                  <a:lnTo>
                    <a:pt x="31" y="1231"/>
                  </a:lnTo>
                  <a:lnTo>
                    <a:pt x="31" y="1216"/>
                  </a:lnTo>
                  <a:lnTo>
                    <a:pt x="31" y="1200"/>
                  </a:lnTo>
                  <a:lnTo>
                    <a:pt x="33" y="1185"/>
                  </a:lnTo>
                  <a:lnTo>
                    <a:pt x="36" y="1170"/>
                  </a:lnTo>
                  <a:lnTo>
                    <a:pt x="38" y="1111"/>
                  </a:lnTo>
                  <a:lnTo>
                    <a:pt x="40" y="1051"/>
                  </a:lnTo>
                  <a:lnTo>
                    <a:pt x="42" y="990"/>
                  </a:lnTo>
                  <a:lnTo>
                    <a:pt x="45" y="929"/>
                  </a:lnTo>
                  <a:lnTo>
                    <a:pt x="47" y="869"/>
                  </a:lnTo>
                  <a:lnTo>
                    <a:pt x="48" y="808"/>
                  </a:lnTo>
                  <a:lnTo>
                    <a:pt x="48" y="747"/>
                  </a:lnTo>
                  <a:lnTo>
                    <a:pt x="47" y="686"/>
                  </a:lnTo>
                  <a:lnTo>
                    <a:pt x="47" y="680"/>
                  </a:lnTo>
                  <a:lnTo>
                    <a:pt x="48" y="674"/>
                  </a:lnTo>
                  <a:lnTo>
                    <a:pt x="49" y="669"/>
                  </a:lnTo>
                  <a:lnTo>
                    <a:pt x="51" y="663"/>
                  </a:lnTo>
                  <a:lnTo>
                    <a:pt x="54" y="659"/>
                  </a:lnTo>
                  <a:lnTo>
                    <a:pt x="55" y="654"/>
                  </a:lnTo>
                  <a:lnTo>
                    <a:pt x="54" y="648"/>
                  </a:lnTo>
                  <a:lnTo>
                    <a:pt x="50" y="642"/>
                  </a:lnTo>
                  <a:lnTo>
                    <a:pt x="49" y="601"/>
                  </a:lnTo>
                  <a:lnTo>
                    <a:pt x="49" y="561"/>
                  </a:lnTo>
                  <a:lnTo>
                    <a:pt x="50" y="519"/>
                  </a:lnTo>
                  <a:lnTo>
                    <a:pt x="51" y="478"/>
                  </a:lnTo>
                  <a:lnTo>
                    <a:pt x="52" y="438"/>
                  </a:lnTo>
                  <a:lnTo>
                    <a:pt x="52" y="396"/>
                  </a:lnTo>
                  <a:lnTo>
                    <a:pt x="52" y="353"/>
                  </a:lnTo>
                  <a:lnTo>
                    <a:pt x="50" y="310"/>
                  </a:lnTo>
                  <a:lnTo>
                    <a:pt x="48" y="302"/>
                  </a:lnTo>
                  <a:lnTo>
                    <a:pt x="46" y="292"/>
                  </a:lnTo>
                  <a:lnTo>
                    <a:pt x="46" y="284"/>
                  </a:lnTo>
                  <a:lnTo>
                    <a:pt x="46" y="274"/>
                  </a:lnTo>
                  <a:lnTo>
                    <a:pt x="47" y="265"/>
                  </a:lnTo>
                  <a:lnTo>
                    <a:pt x="47" y="255"/>
                  </a:lnTo>
                  <a:lnTo>
                    <a:pt x="47" y="246"/>
                  </a:lnTo>
                  <a:lnTo>
                    <a:pt x="45" y="236"/>
                  </a:lnTo>
                  <a:lnTo>
                    <a:pt x="42" y="223"/>
                  </a:lnTo>
                  <a:lnTo>
                    <a:pt x="40" y="209"/>
                  </a:lnTo>
                  <a:lnTo>
                    <a:pt x="39" y="194"/>
                  </a:lnTo>
                  <a:lnTo>
                    <a:pt x="38" y="180"/>
                  </a:lnTo>
                  <a:lnTo>
                    <a:pt x="38" y="152"/>
                  </a:lnTo>
                  <a:lnTo>
                    <a:pt x="38" y="124"/>
                  </a:lnTo>
                  <a:lnTo>
                    <a:pt x="37" y="110"/>
                  </a:lnTo>
                  <a:lnTo>
                    <a:pt x="36" y="95"/>
                  </a:lnTo>
                  <a:lnTo>
                    <a:pt x="34" y="82"/>
                  </a:lnTo>
                  <a:lnTo>
                    <a:pt x="30" y="70"/>
                  </a:lnTo>
                  <a:lnTo>
                    <a:pt x="25" y="57"/>
                  </a:lnTo>
                  <a:lnTo>
                    <a:pt x="19" y="47"/>
                  </a:lnTo>
                  <a:lnTo>
                    <a:pt x="10" y="35"/>
                  </a:lnTo>
                  <a:lnTo>
                    <a:pt x="0" y="25"/>
                  </a:lnTo>
                  <a:lnTo>
                    <a:pt x="10" y="23"/>
                  </a:lnTo>
                  <a:lnTo>
                    <a:pt x="21" y="21"/>
                  </a:lnTo>
                  <a:lnTo>
                    <a:pt x="31" y="19"/>
                  </a:lnTo>
                  <a:lnTo>
                    <a:pt x="41" y="18"/>
                  </a:lnTo>
                  <a:lnTo>
                    <a:pt x="52" y="14"/>
                  </a:lnTo>
                  <a:lnTo>
                    <a:pt x="62" y="11"/>
                  </a:lnTo>
                  <a:lnTo>
                    <a:pt x="71" y="6"/>
                  </a:lnTo>
                  <a:lnTo>
                    <a:pt x="81" y="0"/>
                  </a:lnTo>
                  <a:lnTo>
                    <a:pt x="92" y="11"/>
                  </a:lnTo>
                  <a:lnTo>
                    <a:pt x="104" y="21"/>
                  </a:lnTo>
                  <a:lnTo>
                    <a:pt x="115" y="32"/>
                  </a:lnTo>
                  <a:lnTo>
                    <a:pt x="126" y="43"/>
                  </a:lnTo>
                  <a:lnTo>
                    <a:pt x="131" y="49"/>
                  </a:lnTo>
                  <a:lnTo>
                    <a:pt x="135" y="56"/>
                  </a:lnTo>
                  <a:lnTo>
                    <a:pt x="139" y="62"/>
                  </a:lnTo>
                  <a:lnTo>
                    <a:pt x="142" y="69"/>
                  </a:lnTo>
                  <a:lnTo>
                    <a:pt x="144" y="76"/>
                  </a:lnTo>
                  <a:lnTo>
                    <a:pt x="145" y="85"/>
                  </a:lnTo>
                  <a:lnTo>
                    <a:pt x="145" y="93"/>
                  </a:lnTo>
                  <a:lnTo>
                    <a:pt x="144" y="103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2" name="Freeform 115"/>
            <p:cNvSpPr>
              <a:spLocks/>
            </p:cNvSpPr>
            <p:nvPr/>
          </p:nvSpPr>
          <p:spPr bwMode="auto">
            <a:xfrm>
              <a:off x="4131" y="3889"/>
              <a:ext cx="55" cy="144"/>
            </a:xfrm>
            <a:custGeom>
              <a:avLst/>
              <a:gdLst>
                <a:gd name="T0" fmla="*/ 0 w 332"/>
                <a:gd name="T1" fmla="*/ 0 h 867"/>
                <a:gd name="T2" fmla="*/ 0 w 332"/>
                <a:gd name="T3" fmla="*/ 0 h 867"/>
                <a:gd name="T4" fmla="*/ 0 w 332"/>
                <a:gd name="T5" fmla="*/ 0 h 867"/>
                <a:gd name="T6" fmla="*/ 0 w 332"/>
                <a:gd name="T7" fmla="*/ 0 h 867"/>
                <a:gd name="T8" fmla="*/ 0 w 332"/>
                <a:gd name="T9" fmla="*/ 0 h 867"/>
                <a:gd name="T10" fmla="*/ 0 w 332"/>
                <a:gd name="T11" fmla="*/ 0 h 867"/>
                <a:gd name="T12" fmla="*/ 0 w 332"/>
                <a:gd name="T13" fmla="*/ 0 h 867"/>
                <a:gd name="T14" fmla="*/ 0 w 332"/>
                <a:gd name="T15" fmla="*/ 0 h 867"/>
                <a:gd name="T16" fmla="*/ 0 w 332"/>
                <a:gd name="T17" fmla="*/ 0 h 867"/>
                <a:gd name="T18" fmla="*/ 0 w 332"/>
                <a:gd name="T19" fmla="*/ 0 h 867"/>
                <a:gd name="T20" fmla="*/ 0 w 332"/>
                <a:gd name="T21" fmla="*/ 0 h 867"/>
                <a:gd name="T22" fmla="*/ 0 w 332"/>
                <a:gd name="T23" fmla="*/ 0 h 867"/>
                <a:gd name="T24" fmla="*/ 0 w 332"/>
                <a:gd name="T25" fmla="*/ 0 h 867"/>
                <a:gd name="T26" fmla="*/ 0 w 332"/>
                <a:gd name="T27" fmla="*/ 0 h 867"/>
                <a:gd name="T28" fmla="*/ 0 w 332"/>
                <a:gd name="T29" fmla="*/ 0 h 867"/>
                <a:gd name="T30" fmla="*/ 0 w 332"/>
                <a:gd name="T31" fmla="*/ 0 h 867"/>
                <a:gd name="T32" fmla="*/ 0 w 332"/>
                <a:gd name="T33" fmla="*/ 0 h 867"/>
                <a:gd name="T34" fmla="*/ 0 w 332"/>
                <a:gd name="T35" fmla="*/ 0 h 867"/>
                <a:gd name="T36" fmla="*/ 0 w 332"/>
                <a:gd name="T37" fmla="*/ 0 h 867"/>
                <a:gd name="T38" fmla="*/ 0 w 332"/>
                <a:gd name="T39" fmla="*/ 0 h 867"/>
                <a:gd name="T40" fmla="*/ 0 w 332"/>
                <a:gd name="T41" fmla="*/ 0 h 867"/>
                <a:gd name="T42" fmla="*/ 0 w 332"/>
                <a:gd name="T43" fmla="*/ 0 h 867"/>
                <a:gd name="T44" fmla="*/ 0 w 332"/>
                <a:gd name="T45" fmla="*/ 0 h 867"/>
                <a:gd name="T46" fmla="*/ 0 w 332"/>
                <a:gd name="T47" fmla="*/ 0 h 867"/>
                <a:gd name="T48" fmla="*/ 0 w 332"/>
                <a:gd name="T49" fmla="*/ 0 h 867"/>
                <a:gd name="T50" fmla="*/ 0 w 332"/>
                <a:gd name="T51" fmla="*/ 0 h 867"/>
                <a:gd name="T52" fmla="*/ 0 w 332"/>
                <a:gd name="T53" fmla="*/ 0 h 867"/>
                <a:gd name="T54" fmla="*/ 0 w 332"/>
                <a:gd name="T55" fmla="*/ 0 h 867"/>
                <a:gd name="T56" fmla="*/ 0 w 332"/>
                <a:gd name="T57" fmla="*/ 0 h 867"/>
                <a:gd name="T58" fmla="*/ 0 w 332"/>
                <a:gd name="T59" fmla="*/ 0 h 867"/>
                <a:gd name="T60" fmla="*/ 0 w 332"/>
                <a:gd name="T61" fmla="*/ 0 h 867"/>
                <a:gd name="T62" fmla="*/ 0 w 332"/>
                <a:gd name="T63" fmla="*/ 0 h 867"/>
                <a:gd name="T64" fmla="*/ 0 w 332"/>
                <a:gd name="T65" fmla="*/ 0 h 867"/>
                <a:gd name="T66" fmla="*/ 0 w 332"/>
                <a:gd name="T67" fmla="*/ 0 h 867"/>
                <a:gd name="T68" fmla="*/ 0 w 332"/>
                <a:gd name="T69" fmla="*/ 0 h 867"/>
                <a:gd name="T70" fmla="*/ 0 w 332"/>
                <a:gd name="T71" fmla="*/ 0 h 867"/>
                <a:gd name="T72" fmla="*/ 0 w 332"/>
                <a:gd name="T73" fmla="*/ 0 h 867"/>
                <a:gd name="T74" fmla="*/ 0 w 332"/>
                <a:gd name="T75" fmla="*/ 0 h 867"/>
                <a:gd name="T76" fmla="*/ 0 w 332"/>
                <a:gd name="T77" fmla="*/ 0 h 867"/>
                <a:gd name="T78" fmla="*/ 0 w 332"/>
                <a:gd name="T79" fmla="*/ 0 h 867"/>
                <a:gd name="T80" fmla="*/ 0 w 332"/>
                <a:gd name="T81" fmla="*/ 0 h 867"/>
                <a:gd name="T82" fmla="*/ 0 w 332"/>
                <a:gd name="T83" fmla="*/ 0 h 867"/>
                <a:gd name="T84" fmla="*/ 0 w 332"/>
                <a:gd name="T85" fmla="*/ 0 h 867"/>
                <a:gd name="T86" fmla="*/ 0 w 332"/>
                <a:gd name="T87" fmla="*/ 0 h 867"/>
                <a:gd name="T88" fmla="*/ 0 w 332"/>
                <a:gd name="T89" fmla="*/ 0 h 867"/>
                <a:gd name="T90" fmla="*/ 0 w 332"/>
                <a:gd name="T91" fmla="*/ 0 h 867"/>
                <a:gd name="T92" fmla="*/ 0 w 332"/>
                <a:gd name="T93" fmla="*/ 0 h 867"/>
                <a:gd name="T94" fmla="*/ 0 w 332"/>
                <a:gd name="T95" fmla="*/ 0 h 867"/>
                <a:gd name="T96" fmla="*/ 0 w 332"/>
                <a:gd name="T97" fmla="*/ 0 h 867"/>
                <a:gd name="T98" fmla="*/ 0 w 332"/>
                <a:gd name="T99" fmla="*/ 0 h 867"/>
                <a:gd name="T100" fmla="*/ 0 w 332"/>
                <a:gd name="T101" fmla="*/ 0 h 86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32"/>
                <a:gd name="T154" fmla="*/ 0 h 867"/>
                <a:gd name="T155" fmla="*/ 332 w 332"/>
                <a:gd name="T156" fmla="*/ 867 h 86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32" h="867">
                  <a:moveTo>
                    <a:pt x="90" y="26"/>
                  </a:moveTo>
                  <a:lnTo>
                    <a:pt x="98" y="31"/>
                  </a:lnTo>
                  <a:lnTo>
                    <a:pt x="107" y="35"/>
                  </a:lnTo>
                  <a:lnTo>
                    <a:pt x="116" y="39"/>
                  </a:lnTo>
                  <a:lnTo>
                    <a:pt x="124" y="42"/>
                  </a:lnTo>
                  <a:lnTo>
                    <a:pt x="132" y="47"/>
                  </a:lnTo>
                  <a:lnTo>
                    <a:pt x="140" y="53"/>
                  </a:lnTo>
                  <a:lnTo>
                    <a:pt x="147" y="60"/>
                  </a:lnTo>
                  <a:lnTo>
                    <a:pt x="152" y="70"/>
                  </a:lnTo>
                  <a:lnTo>
                    <a:pt x="150" y="72"/>
                  </a:lnTo>
                  <a:lnTo>
                    <a:pt x="156" y="79"/>
                  </a:lnTo>
                  <a:lnTo>
                    <a:pt x="164" y="85"/>
                  </a:lnTo>
                  <a:lnTo>
                    <a:pt x="172" y="90"/>
                  </a:lnTo>
                  <a:lnTo>
                    <a:pt x="181" y="95"/>
                  </a:lnTo>
                  <a:lnTo>
                    <a:pt x="189" y="100"/>
                  </a:lnTo>
                  <a:lnTo>
                    <a:pt x="196" y="106"/>
                  </a:lnTo>
                  <a:lnTo>
                    <a:pt x="204" y="113"/>
                  </a:lnTo>
                  <a:lnTo>
                    <a:pt x="209" y="121"/>
                  </a:lnTo>
                  <a:lnTo>
                    <a:pt x="215" y="125"/>
                  </a:lnTo>
                  <a:lnTo>
                    <a:pt x="221" y="128"/>
                  </a:lnTo>
                  <a:lnTo>
                    <a:pt x="226" y="132"/>
                  </a:lnTo>
                  <a:lnTo>
                    <a:pt x="232" y="134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6" y="156"/>
                  </a:lnTo>
                  <a:lnTo>
                    <a:pt x="247" y="157"/>
                  </a:lnTo>
                  <a:lnTo>
                    <a:pt x="248" y="159"/>
                  </a:lnTo>
                  <a:lnTo>
                    <a:pt x="249" y="161"/>
                  </a:lnTo>
                  <a:lnTo>
                    <a:pt x="250" y="163"/>
                  </a:lnTo>
                  <a:lnTo>
                    <a:pt x="251" y="164"/>
                  </a:lnTo>
                  <a:lnTo>
                    <a:pt x="254" y="165"/>
                  </a:lnTo>
                  <a:lnTo>
                    <a:pt x="255" y="165"/>
                  </a:lnTo>
                  <a:lnTo>
                    <a:pt x="258" y="165"/>
                  </a:lnTo>
                  <a:lnTo>
                    <a:pt x="256" y="167"/>
                  </a:lnTo>
                  <a:lnTo>
                    <a:pt x="267" y="178"/>
                  </a:lnTo>
                  <a:lnTo>
                    <a:pt x="277" y="190"/>
                  </a:lnTo>
                  <a:lnTo>
                    <a:pt x="287" y="204"/>
                  </a:lnTo>
                  <a:lnTo>
                    <a:pt x="295" y="217"/>
                  </a:lnTo>
                  <a:lnTo>
                    <a:pt x="301" y="231"/>
                  </a:lnTo>
                  <a:lnTo>
                    <a:pt x="308" y="245"/>
                  </a:lnTo>
                  <a:lnTo>
                    <a:pt x="311" y="261"/>
                  </a:lnTo>
                  <a:lnTo>
                    <a:pt x="314" y="278"/>
                  </a:lnTo>
                  <a:lnTo>
                    <a:pt x="319" y="292"/>
                  </a:lnTo>
                  <a:lnTo>
                    <a:pt x="322" y="305"/>
                  </a:lnTo>
                  <a:lnTo>
                    <a:pt x="323" y="320"/>
                  </a:lnTo>
                  <a:lnTo>
                    <a:pt x="324" y="335"/>
                  </a:lnTo>
                  <a:lnTo>
                    <a:pt x="324" y="349"/>
                  </a:lnTo>
                  <a:lnTo>
                    <a:pt x="325" y="363"/>
                  </a:lnTo>
                  <a:lnTo>
                    <a:pt x="328" y="378"/>
                  </a:lnTo>
                  <a:lnTo>
                    <a:pt x="330" y="392"/>
                  </a:lnTo>
                  <a:lnTo>
                    <a:pt x="332" y="434"/>
                  </a:lnTo>
                  <a:lnTo>
                    <a:pt x="332" y="474"/>
                  </a:lnTo>
                  <a:lnTo>
                    <a:pt x="332" y="516"/>
                  </a:lnTo>
                  <a:lnTo>
                    <a:pt x="330" y="557"/>
                  </a:lnTo>
                  <a:lnTo>
                    <a:pt x="329" y="597"/>
                  </a:lnTo>
                  <a:lnTo>
                    <a:pt x="328" y="639"/>
                  </a:lnTo>
                  <a:lnTo>
                    <a:pt x="328" y="681"/>
                  </a:lnTo>
                  <a:lnTo>
                    <a:pt x="329" y="724"/>
                  </a:lnTo>
                  <a:lnTo>
                    <a:pt x="332" y="737"/>
                  </a:lnTo>
                  <a:lnTo>
                    <a:pt x="330" y="752"/>
                  </a:lnTo>
                  <a:lnTo>
                    <a:pt x="330" y="768"/>
                  </a:lnTo>
                  <a:lnTo>
                    <a:pt x="331" y="783"/>
                  </a:lnTo>
                  <a:lnTo>
                    <a:pt x="331" y="800"/>
                  </a:lnTo>
                  <a:lnTo>
                    <a:pt x="332" y="816"/>
                  </a:lnTo>
                  <a:lnTo>
                    <a:pt x="331" y="832"/>
                  </a:lnTo>
                  <a:lnTo>
                    <a:pt x="330" y="848"/>
                  </a:lnTo>
                  <a:lnTo>
                    <a:pt x="327" y="863"/>
                  </a:lnTo>
                  <a:lnTo>
                    <a:pt x="324" y="863"/>
                  </a:lnTo>
                  <a:lnTo>
                    <a:pt x="322" y="865"/>
                  </a:lnTo>
                  <a:lnTo>
                    <a:pt x="320" y="866"/>
                  </a:lnTo>
                  <a:lnTo>
                    <a:pt x="318" y="866"/>
                  </a:lnTo>
                  <a:lnTo>
                    <a:pt x="315" y="867"/>
                  </a:lnTo>
                  <a:lnTo>
                    <a:pt x="313" y="867"/>
                  </a:lnTo>
                  <a:lnTo>
                    <a:pt x="311" y="866"/>
                  </a:lnTo>
                  <a:lnTo>
                    <a:pt x="309" y="865"/>
                  </a:lnTo>
                  <a:lnTo>
                    <a:pt x="304" y="860"/>
                  </a:lnTo>
                  <a:lnTo>
                    <a:pt x="301" y="855"/>
                  </a:lnTo>
                  <a:lnTo>
                    <a:pt x="298" y="849"/>
                  </a:lnTo>
                  <a:lnTo>
                    <a:pt x="296" y="843"/>
                  </a:lnTo>
                  <a:lnTo>
                    <a:pt x="292" y="830"/>
                  </a:lnTo>
                  <a:lnTo>
                    <a:pt x="290" y="817"/>
                  </a:lnTo>
                  <a:lnTo>
                    <a:pt x="290" y="804"/>
                  </a:lnTo>
                  <a:lnTo>
                    <a:pt x="289" y="789"/>
                  </a:lnTo>
                  <a:lnTo>
                    <a:pt x="288" y="775"/>
                  </a:lnTo>
                  <a:lnTo>
                    <a:pt x="286" y="762"/>
                  </a:lnTo>
                  <a:lnTo>
                    <a:pt x="286" y="743"/>
                  </a:lnTo>
                  <a:lnTo>
                    <a:pt x="287" y="724"/>
                  </a:lnTo>
                  <a:lnTo>
                    <a:pt x="288" y="705"/>
                  </a:lnTo>
                  <a:lnTo>
                    <a:pt x="290" y="686"/>
                  </a:lnTo>
                  <a:lnTo>
                    <a:pt x="291" y="666"/>
                  </a:lnTo>
                  <a:lnTo>
                    <a:pt x="292" y="647"/>
                  </a:lnTo>
                  <a:lnTo>
                    <a:pt x="292" y="627"/>
                  </a:lnTo>
                  <a:lnTo>
                    <a:pt x="291" y="607"/>
                  </a:lnTo>
                  <a:lnTo>
                    <a:pt x="289" y="589"/>
                  </a:lnTo>
                  <a:lnTo>
                    <a:pt x="289" y="571"/>
                  </a:lnTo>
                  <a:lnTo>
                    <a:pt x="290" y="552"/>
                  </a:lnTo>
                  <a:lnTo>
                    <a:pt x="291" y="533"/>
                  </a:lnTo>
                  <a:lnTo>
                    <a:pt x="291" y="514"/>
                  </a:lnTo>
                  <a:lnTo>
                    <a:pt x="291" y="495"/>
                  </a:lnTo>
                  <a:lnTo>
                    <a:pt x="290" y="486"/>
                  </a:lnTo>
                  <a:lnTo>
                    <a:pt x="289" y="477"/>
                  </a:lnTo>
                  <a:lnTo>
                    <a:pt x="287" y="468"/>
                  </a:lnTo>
                  <a:lnTo>
                    <a:pt x="285" y="460"/>
                  </a:lnTo>
                  <a:lnTo>
                    <a:pt x="286" y="440"/>
                  </a:lnTo>
                  <a:lnTo>
                    <a:pt x="285" y="418"/>
                  </a:lnTo>
                  <a:lnTo>
                    <a:pt x="283" y="398"/>
                  </a:lnTo>
                  <a:lnTo>
                    <a:pt x="281" y="377"/>
                  </a:lnTo>
                  <a:lnTo>
                    <a:pt x="279" y="355"/>
                  </a:lnTo>
                  <a:lnTo>
                    <a:pt x="278" y="334"/>
                  </a:lnTo>
                  <a:lnTo>
                    <a:pt x="277" y="312"/>
                  </a:lnTo>
                  <a:lnTo>
                    <a:pt x="277" y="291"/>
                  </a:lnTo>
                  <a:lnTo>
                    <a:pt x="277" y="285"/>
                  </a:lnTo>
                  <a:lnTo>
                    <a:pt x="277" y="280"/>
                  </a:lnTo>
                  <a:lnTo>
                    <a:pt x="275" y="275"/>
                  </a:lnTo>
                  <a:lnTo>
                    <a:pt x="272" y="270"/>
                  </a:lnTo>
                  <a:lnTo>
                    <a:pt x="270" y="267"/>
                  </a:lnTo>
                  <a:lnTo>
                    <a:pt x="267" y="262"/>
                  </a:lnTo>
                  <a:lnTo>
                    <a:pt x="265" y="257"/>
                  </a:lnTo>
                  <a:lnTo>
                    <a:pt x="264" y="252"/>
                  </a:lnTo>
                  <a:lnTo>
                    <a:pt x="256" y="243"/>
                  </a:lnTo>
                  <a:lnTo>
                    <a:pt x="248" y="232"/>
                  </a:lnTo>
                  <a:lnTo>
                    <a:pt x="240" y="223"/>
                  </a:lnTo>
                  <a:lnTo>
                    <a:pt x="233" y="212"/>
                  </a:lnTo>
                  <a:lnTo>
                    <a:pt x="225" y="202"/>
                  </a:lnTo>
                  <a:lnTo>
                    <a:pt x="217" y="194"/>
                  </a:lnTo>
                  <a:lnTo>
                    <a:pt x="207" y="186"/>
                  </a:lnTo>
                  <a:lnTo>
                    <a:pt x="197" y="178"/>
                  </a:lnTo>
                  <a:lnTo>
                    <a:pt x="185" y="162"/>
                  </a:lnTo>
                  <a:lnTo>
                    <a:pt x="172" y="146"/>
                  </a:lnTo>
                  <a:lnTo>
                    <a:pt x="158" y="132"/>
                  </a:lnTo>
                  <a:lnTo>
                    <a:pt x="143" y="119"/>
                  </a:lnTo>
                  <a:lnTo>
                    <a:pt x="128" y="107"/>
                  </a:lnTo>
                  <a:lnTo>
                    <a:pt x="111" y="95"/>
                  </a:lnTo>
                  <a:lnTo>
                    <a:pt x="96" y="83"/>
                  </a:lnTo>
                  <a:lnTo>
                    <a:pt x="81" y="72"/>
                  </a:lnTo>
                  <a:lnTo>
                    <a:pt x="71" y="65"/>
                  </a:lnTo>
                  <a:lnTo>
                    <a:pt x="60" y="60"/>
                  </a:lnTo>
                  <a:lnTo>
                    <a:pt x="49" y="54"/>
                  </a:lnTo>
                  <a:lnTo>
                    <a:pt x="39" y="50"/>
                  </a:lnTo>
                  <a:lnTo>
                    <a:pt x="28" y="45"/>
                  </a:lnTo>
                  <a:lnTo>
                    <a:pt x="18" y="39"/>
                  </a:lnTo>
                  <a:lnTo>
                    <a:pt x="9" y="33"/>
                  </a:lnTo>
                  <a:lnTo>
                    <a:pt x="0" y="26"/>
                  </a:lnTo>
                  <a:lnTo>
                    <a:pt x="6" y="21"/>
                  </a:lnTo>
                  <a:lnTo>
                    <a:pt x="13" y="15"/>
                  </a:lnTo>
                  <a:lnTo>
                    <a:pt x="20" y="11"/>
                  </a:lnTo>
                  <a:lnTo>
                    <a:pt x="27" y="7"/>
                  </a:lnTo>
                  <a:lnTo>
                    <a:pt x="35" y="4"/>
                  </a:lnTo>
                  <a:lnTo>
                    <a:pt x="43" y="2"/>
                  </a:lnTo>
                  <a:lnTo>
                    <a:pt x="52" y="0"/>
                  </a:lnTo>
                  <a:lnTo>
                    <a:pt x="60" y="0"/>
                  </a:lnTo>
                  <a:lnTo>
                    <a:pt x="90" y="2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3" name="Freeform 116"/>
            <p:cNvSpPr>
              <a:spLocks/>
            </p:cNvSpPr>
            <p:nvPr/>
          </p:nvSpPr>
          <p:spPr bwMode="auto">
            <a:xfrm>
              <a:off x="4169" y="3892"/>
              <a:ext cx="6" cy="7"/>
            </a:xfrm>
            <a:custGeom>
              <a:avLst/>
              <a:gdLst>
                <a:gd name="T0" fmla="*/ 0 w 37"/>
                <a:gd name="T1" fmla="*/ 0 h 37"/>
                <a:gd name="T2" fmla="*/ 0 w 37"/>
                <a:gd name="T3" fmla="*/ 0 h 37"/>
                <a:gd name="T4" fmla="*/ 0 w 37"/>
                <a:gd name="T5" fmla="*/ 0 h 37"/>
                <a:gd name="T6" fmla="*/ 0 w 37"/>
                <a:gd name="T7" fmla="*/ 0 h 37"/>
                <a:gd name="T8" fmla="*/ 0 w 37"/>
                <a:gd name="T9" fmla="*/ 0 h 37"/>
                <a:gd name="T10" fmla="*/ 0 w 37"/>
                <a:gd name="T11" fmla="*/ 0 h 37"/>
                <a:gd name="T12" fmla="*/ 0 w 37"/>
                <a:gd name="T13" fmla="*/ 0 h 37"/>
                <a:gd name="T14" fmla="*/ 0 w 37"/>
                <a:gd name="T15" fmla="*/ 0 h 37"/>
                <a:gd name="T16" fmla="*/ 0 w 37"/>
                <a:gd name="T17" fmla="*/ 0 h 37"/>
                <a:gd name="T18" fmla="*/ 0 w 37"/>
                <a:gd name="T19" fmla="*/ 0 h 37"/>
                <a:gd name="T20" fmla="*/ 0 w 37"/>
                <a:gd name="T21" fmla="*/ 0 h 37"/>
                <a:gd name="T22" fmla="*/ 0 w 37"/>
                <a:gd name="T23" fmla="*/ 0 h 37"/>
                <a:gd name="T24" fmla="*/ 0 w 37"/>
                <a:gd name="T25" fmla="*/ 0 h 37"/>
                <a:gd name="T26" fmla="*/ 0 w 37"/>
                <a:gd name="T27" fmla="*/ 0 h 37"/>
                <a:gd name="T28" fmla="*/ 0 w 37"/>
                <a:gd name="T29" fmla="*/ 0 h 37"/>
                <a:gd name="T30" fmla="*/ 0 w 37"/>
                <a:gd name="T31" fmla="*/ 0 h 37"/>
                <a:gd name="T32" fmla="*/ 0 w 37"/>
                <a:gd name="T33" fmla="*/ 0 h 37"/>
                <a:gd name="T34" fmla="*/ 0 w 37"/>
                <a:gd name="T35" fmla="*/ 0 h 37"/>
                <a:gd name="T36" fmla="*/ 0 w 37"/>
                <a:gd name="T37" fmla="*/ 0 h 37"/>
                <a:gd name="T38" fmla="*/ 0 w 37"/>
                <a:gd name="T39" fmla="*/ 0 h 37"/>
                <a:gd name="T40" fmla="*/ 0 w 37"/>
                <a:gd name="T41" fmla="*/ 0 h 37"/>
                <a:gd name="T42" fmla="*/ 0 w 37"/>
                <a:gd name="T43" fmla="*/ 0 h 37"/>
                <a:gd name="T44" fmla="*/ 0 w 37"/>
                <a:gd name="T45" fmla="*/ 0 h 37"/>
                <a:gd name="T46" fmla="*/ 0 w 37"/>
                <a:gd name="T47" fmla="*/ 0 h 37"/>
                <a:gd name="T48" fmla="*/ 0 w 37"/>
                <a:gd name="T49" fmla="*/ 0 h 37"/>
                <a:gd name="T50" fmla="*/ 0 w 37"/>
                <a:gd name="T51" fmla="*/ 0 h 37"/>
                <a:gd name="T52" fmla="*/ 0 w 37"/>
                <a:gd name="T53" fmla="*/ 0 h 37"/>
                <a:gd name="T54" fmla="*/ 0 w 37"/>
                <a:gd name="T55" fmla="*/ 0 h 37"/>
                <a:gd name="T56" fmla="*/ 0 w 37"/>
                <a:gd name="T57" fmla="*/ 0 h 37"/>
                <a:gd name="T58" fmla="*/ 0 w 37"/>
                <a:gd name="T59" fmla="*/ 0 h 37"/>
                <a:gd name="T60" fmla="*/ 0 w 37"/>
                <a:gd name="T61" fmla="*/ 0 h 37"/>
                <a:gd name="T62" fmla="*/ 0 w 37"/>
                <a:gd name="T63" fmla="*/ 0 h 37"/>
                <a:gd name="T64" fmla="*/ 0 w 37"/>
                <a:gd name="T65" fmla="*/ 0 h 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"/>
                <a:gd name="T100" fmla="*/ 0 h 37"/>
                <a:gd name="T101" fmla="*/ 37 w 37"/>
                <a:gd name="T102" fmla="*/ 37 h 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" h="37">
                  <a:moveTo>
                    <a:pt x="32" y="24"/>
                  </a:moveTo>
                  <a:lnTo>
                    <a:pt x="33" y="25"/>
                  </a:lnTo>
                  <a:lnTo>
                    <a:pt x="33" y="26"/>
                  </a:lnTo>
                  <a:lnTo>
                    <a:pt x="34" y="29"/>
                  </a:lnTo>
                  <a:lnTo>
                    <a:pt x="35" y="30"/>
                  </a:lnTo>
                  <a:lnTo>
                    <a:pt x="35" y="31"/>
                  </a:lnTo>
                  <a:lnTo>
                    <a:pt x="37" y="32"/>
                  </a:lnTo>
                  <a:lnTo>
                    <a:pt x="37" y="33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7"/>
                  </a:lnTo>
                  <a:lnTo>
                    <a:pt x="32" y="37"/>
                  </a:lnTo>
                  <a:lnTo>
                    <a:pt x="30" y="37"/>
                  </a:lnTo>
                  <a:lnTo>
                    <a:pt x="29" y="37"/>
                  </a:lnTo>
                  <a:lnTo>
                    <a:pt x="27" y="37"/>
                  </a:lnTo>
                  <a:lnTo>
                    <a:pt x="26" y="37"/>
                  </a:lnTo>
                  <a:lnTo>
                    <a:pt x="23" y="37"/>
                  </a:lnTo>
                  <a:lnTo>
                    <a:pt x="22" y="32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11" y="19"/>
                  </a:lnTo>
                  <a:lnTo>
                    <a:pt x="7" y="16"/>
                  </a:lnTo>
                  <a:lnTo>
                    <a:pt x="3" y="11"/>
                  </a:lnTo>
                  <a:lnTo>
                    <a:pt x="1" y="6"/>
                  </a:lnTo>
                  <a:lnTo>
                    <a:pt x="0" y="1"/>
                  </a:lnTo>
                  <a:lnTo>
                    <a:pt x="6" y="0"/>
                  </a:lnTo>
                  <a:lnTo>
                    <a:pt x="10" y="1"/>
                  </a:lnTo>
                  <a:lnTo>
                    <a:pt x="15" y="4"/>
                  </a:lnTo>
                  <a:lnTo>
                    <a:pt x="18" y="8"/>
                  </a:lnTo>
                  <a:lnTo>
                    <a:pt x="21" y="12"/>
                  </a:lnTo>
                  <a:lnTo>
                    <a:pt x="26" y="17"/>
                  </a:lnTo>
                  <a:lnTo>
                    <a:pt x="29" y="20"/>
                  </a:lnTo>
                  <a:lnTo>
                    <a:pt x="32" y="2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4" name="Freeform 117"/>
            <p:cNvSpPr>
              <a:spLocks/>
            </p:cNvSpPr>
            <p:nvPr/>
          </p:nvSpPr>
          <p:spPr bwMode="auto">
            <a:xfrm>
              <a:off x="4164" y="3893"/>
              <a:ext cx="23" cy="16"/>
            </a:xfrm>
            <a:custGeom>
              <a:avLst/>
              <a:gdLst>
                <a:gd name="T0" fmla="*/ 0 w 138"/>
                <a:gd name="T1" fmla="*/ 0 h 96"/>
                <a:gd name="T2" fmla="*/ 0 w 138"/>
                <a:gd name="T3" fmla="*/ 0 h 96"/>
                <a:gd name="T4" fmla="*/ 0 w 138"/>
                <a:gd name="T5" fmla="*/ 0 h 96"/>
                <a:gd name="T6" fmla="*/ 0 w 138"/>
                <a:gd name="T7" fmla="*/ 0 h 96"/>
                <a:gd name="T8" fmla="*/ 0 w 138"/>
                <a:gd name="T9" fmla="*/ 0 h 96"/>
                <a:gd name="T10" fmla="*/ 0 w 138"/>
                <a:gd name="T11" fmla="*/ 0 h 96"/>
                <a:gd name="T12" fmla="*/ 0 w 138"/>
                <a:gd name="T13" fmla="*/ 0 h 96"/>
                <a:gd name="T14" fmla="*/ 0 w 138"/>
                <a:gd name="T15" fmla="*/ 0 h 96"/>
                <a:gd name="T16" fmla="*/ 0 w 138"/>
                <a:gd name="T17" fmla="*/ 0 h 96"/>
                <a:gd name="T18" fmla="*/ 0 w 138"/>
                <a:gd name="T19" fmla="*/ 0 h 96"/>
                <a:gd name="T20" fmla="*/ 0 w 138"/>
                <a:gd name="T21" fmla="*/ 0 h 96"/>
                <a:gd name="T22" fmla="*/ 0 w 138"/>
                <a:gd name="T23" fmla="*/ 0 h 96"/>
                <a:gd name="T24" fmla="*/ 0 w 138"/>
                <a:gd name="T25" fmla="*/ 0 h 96"/>
                <a:gd name="T26" fmla="*/ 0 w 138"/>
                <a:gd name="T27" fmla="*/ 0 h 96"/>
                <a:gd name="T28" fmla="*/ 0 w 138"/>
                <a:gd name="T29" fmla="*/ 0 h 96"/>
                <a:gd name="T30" fmla="*/ 0 w 138"/>
                <a:gd name="T31" fmla="*/ 0 h 96"/>
                <a:gd name="T32" fmla="*/ 0 w 138"/>
                <a:gd name="T33" fmla="*/ 0 h 96"/>
                <a:gd name="T34" fmla="*/ 0 w 138"/>
                <a:gd name="T35" fmla="*/ 0 h 96"/>
                <a:gd name="T36" fmla="*/ 0 w 138"/>
                <a:gd name="T37" fmla="*/ 0 h 96"/>
                <a:gd name="T38" fmla="*/ 0 w 138"/>
                <a:gd name="T39" fmla="*/ 0 h 96"/>
                <a:gd name="T40" fmla="*/ 0 w 138"/>
                <a:gd name="T41" fmla="*/ 0 h 96"/>
                <a:gd name="T42" fmla="*/ 0 w 138"/>
                <a:gd name="T43" fmla="*/ 0 h 96"/>
                <a:gd name="T44" fmla="*/ 0 w 138"/>
                <a:gd name="T45" fmla="*/ 0 h 96"/>
                <a:gd name="T46" fmla="*/ 0 w 138"/>
                <a:gd name="T47" fmla="*/ 0 h 96"/>
                <a:gd name="T48" fmla="*/ 0 w 138"/>
                <a:gd name="T49" fmla="*/ 0 h 96"/>
                <a:gd name="T50" fmla="*/ 0 w 138"/>
                <a:gd name="T51" fmla="*/ 0 h 96"/>
                <a:gd name="T52" fmla="*/ 0 w 138"/>
                <a:gd name="T53" fmla="*/ 0 h 96"/>
                <a:gd name="T54" fmla="*/ 0 w 138"/>
                <a:gd name="T55" fmla="*/ 0 h 96"/>
                <a:gd name="T56" fmla="*/ 0 w 138"/>
                <a:gd name="T57" fmla="*/ 0 h 96"/>
                <a:gd name="T58" fmla="*/ 0 w 138"/>
                <a:gd name="T59" fmla="*/ 0 h 96"/>
                <a:gd name="T60" fmla="*/ 0 w 138"/>
                <a:gd name="T61" fmla="*/ 0 h 96"/>
                <a:gd name="T62" fmla="*/ 0 w 138"/>
                <a:gd name="T63" fmla="*/ 0 h 96"/>
                <a:gd name="T64" fmla="*/ 0 w 138"/>
                <a:gd name="T65" fmla="*/ 0 h 96"/>
                <a:gd name="T66" fmla="*/ 0 w 138"/>
                <a:gd name="T67" fmla="*/ 0 h 96"/>
                <a:gd name="T68" fmla="*/ 0 w 138"/>
                <a:gd name="T69" fmla="*/ 0 h 96"/>
                <a:gd name="T70" fmla="*/ 0 w 138"/>
                <a:gd name="T71" fmla="*/ 0 h 96"/>
                <a:gd name="T72" fmla="*/ 0 w 138"/>
                <a:gd name="T73" fmla="*/ 0 h 96"/>
                <a:gd name="T74" fmla="*/ 0 w 138"/>
                <a:gd name="T75" fmla="*/ 0 h 9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38"/>
                <a:gd name="T115" fmla="*/ 0 h 96"/>
                <a:gd name="T116" fmla="*/ 138 w 138"/>
                <a:gd name="T117" fmla="*/ 96 h 9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38" h="96">
                  <a:moveTo>
                    <a:pt x="123" y="54"/>
                  </a:moveTo>
                  <a:lnTo>
                    <a:pt x="138" y="74"/>
                  </a:lnTo>
                  <a:lnTo>
                    <a:pt x="127" y="77"/>
                  </a:lnTo>
                  <a:lnTo>
                    <a:pt x="117" y="82"/>
                  </a:lnTo>
                  <a:lnTo>
                    <a:pt x="106" y="87"/>
                  </a:lnTo>
                  <a:lnTo>
                    <a:pt x="95" y="90"/>
                  </a:lnTo>
                  <a:lnTo>
                    <a:pt x="84" y="94"/>
                  </a:lnTo>
                  <a:lnTo>
                    <a:pt x="73" y="96"/>
                  </a:lnTo>
                  <a:lnTo>
                    <a:pt x="61" y="96"/>
                  </a:lnTo>
                  <a:lnTo>
                    <a:pt x="49" y="96"/>
                  </a:lnTo>
                  <a:lnTo>
                    <a:pt x="42" y="90"/>
                  </a:lnTo>
                  <a:lnTo>
                    <a:pt x="35" y="84"/>
                  </a:lnTo>
                  <a:lnTo>
                    <a:pt x="27" y="80"/>
                  </a:lnTo>
                  <a:lnTo>
                    <a:pt x="20" y="74"/>
                  </a:lnTo>
                  <a:lnTo>
                    <a:pt x="14" y="69"/>
                  </a:lnTo>
                  <a:lnTo>
                    <a:pt x="8" y="62"/>
                  </a:lnTo>
                  <a:lnTo>
                    <a:pt x="4" y="54"/>
                  </a:lnTo>
                  <a:lnTo>
                    <a:pt x="0" y="45"/>
                  </a:lnTo>
                  <a:lnTo>
                    <a:pt x="1" y="40"/>
                  </a:lnTo>
                  <a:lnTo>
                    <a:pt x="1" y="35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5" y="13"/>
                  </a:lnTo>
                  <a:lnTo>
                    <a:pt x="9" y="10"/>
                  </a:lnTo>
                  <a:lnTo>
                    <a:pt x="11" y="14"/>
                  </a:lnTo>
                  <a:lnTo>
                    <a:pt x="12" y="15"/>
                  </a:lnTo>
                  <a:lnTo>
                    <a:pt x="15" y="15"/>
                  </a:lnTo>
                  <a:lnTo>
                    <a:pt x="17" y="15"/>
                  </a:lnTo>
                  <a:lnTo>
                    <a:pt x="18" y="15"/>
                  </a:lnTo>
                  <a:lnTo>
                    <a:pt x="20" y="14"/>
                  </a:lnTo>
                  <a:lnTo>
                    <a:pt x="22" y="14"/>
                  </a:lnTo>
                  <a:lnTo>
                    <a:pt x="24" y="14"/>
                  </a:lnTo>
                  <a:lnTo>
                    <a:pt x="30" y="17"/>
                  </a:lnTo>
                  <a:lnTo>
                    <a:pt x="35" y="23"/>
                  </a:lnTo>
                  <a:lnTo>
                    <a:pt x="39" y="29"/>
                  </a:lnTo>
                  <a:lnTo>
                    <a:pt x="42" y="35"/>
                  </a:lnTo>
                  <a:lnTo>
                    <a:pt x="47" y="41"/>
                  </a:lnTo>
                  <a:lnTo>
                    <a:pt x="51" y="45"/>
                  </a:lnTo>
                  <a:lnTo>
                    <a:pt x="53" y="46"/>
                  </a:lnTo>
                  <a:lnTo>
                    <a:pt x="57" y="46"/>
                  </a:lnTo>
                  <a:lnTo>
                    <a:pt x="60" y="46"/>
                  </a:lnTo>
                  <a:lnTo>
                    <a:pt x="64" y="45"/>
                  </a:lnTo>
                  <a:lnTo>
                    <a:pt x="67" y="44"/>
                  </a:lnTo>
                  <a:lnTo>
                    <a:pt x="69" y="43"/>
                  </a:lnTo>
                  <a:lnTo>
                    <a:pt x="71" y="40"/>
                  </a:lnTo>
                  <a:lnTo>
                    <a:pt x="73" y="39"/>
                  </a:lnTo>
                  <a:lnTo>
                    <a:pt x="75" y="37"/>
                  </a:lnTo>
                  <a:lnTo>
                    <a:pt x="77" y="34"/>
                  </a:lnTo>
                  <a:lnTo>
                    <a:pt x="77" y="32"/>
                  </a:lnTo>
                  <a:lnTo>
                    <a:pt x="77" y="29"/>
                  </a:lnTo>
                  <a:lnTo>
                    <a:pt x="77" y="28"/>
                  </a:lnTo>
                  <a:lnTo>
                    <a:pt x="77" y="27"/>
                  </a:lnTo>
                  <a:lnTo>
                    <a:pt x="78" y="27"/>
                  </a:lnTo>
                  <a:lnTo>
                    <a:pt x="78" y="26"/>
                  </a:lnTo>
                  <a:lnTo>
                    <a:pt x="79" y="26"/>
                  </a:lnTo>
                  <a:lnTo>
                    <a:pt x="56" y="1"/>
                  </a:lnTo>
                  <a:lnTo>
                    <a:pt x="59" y="0"/>
                  </a:lnTo>
                  <a:lnTo>
                    <a:pt x="62" y="1"/>
                  </a:lnTo>
                  <a:lnTo>
                    <a:pt x="65" y="2"/>
                  </a:lnTo>
                  <a:lnTo>
                    <a:pt x="68" y="3"/>
                  </a:lnTo>
                  <a:lnTo>
                    <a:pt x="71" y="6"/>
                  </a:lnTo>
                  <a:lnTo>
                    <a:pt x="74" y="7"/>
                  </a:lnTo>
                  <a:lnTo>
                    <a:pt x="78" y="9"/>
                  </a:lnTo>
                  <a:lnTo>
                    <a:pt x="80" y="10"/>
                  </a:lnTo>
                  <a:lnTo>
                    <a:pt x="85" y="16"/>
                  </a:lnTo>
                  <a:lnTo>
                    <a:pt x="92" y="21"/>
                  </a:lnTo>
                  <a:lnTo>
                    <a:pt x="98" y="26"/>
                  </a:lnTo>
                  <a:lnTo>
                    <a:pt x="104" y="31"/>
                  </a:lnTo>
                  <a:lnTo>
                    <a:pt x="110" y="35"/>
                  </a:lnTo>
                  <a:lnTo>
                    <a:pt x="115" y="40"/>
                  </a:lnTo>
                  <a:lnTo>
                    <a:pt x="120" y="47"/>
                  </a:lnTo>
                  <a:lnTo>
                    <a:pt x="123" y="54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5" name="Freeform 118"/>
            <p:cNvSpPr>
              <a:spLocks/>
            </p:cNvSpPr>
            <p:nvPr/>
          </p:nvSpPr>
          <p:spPr bwMode="auto">
            <a:xfrm>
              <a:off x="4384" y="3895"/>
              <a:ext cx="47" cy="202"/>
            </a:xfrm>
            <a:custGeom>
              <a:avLst/>
              <a:gdLst>
                <a:gd name="T0" fmla="*/ 0 w 282"/>
                <a:gd name="T1" fmla="*/ 0 h 1209"/>
                <a:gd name="T2" fmla="*/ 0 w 282"/>
                <a:gd name="T3" fmla="*/ 0 h 1209"/>
                <a:gd name="T4" fmla="*/ 0 w 282"/>
                <a:gd name="T5" fmla="*/ 0 h 1209"/>
                <a:gd name="T6" fmla="*/ 0 w 282"/>
                <a:gd name="T7" fmla="*/ 0 h 1209"/>
                <a:gd name="T8" fmla="*/ 0 w 282"/>
                <a:gd name="T9" fmla="*/ 0 h 1209"/>
                <a:gd name="T10" fmla="*/ 0 w 282"/>
                <a:gd name="T11" fmla="*/ 0 h 1209"/>
                <a:gd name="T12" fmla="*/ 0 w 282"/>
                <a:gd name="T13" fmla="*/ 0 h 1209"/>
                <a:gd name="T14" fmla="*/ 0 w 282"/>
                <a:gd name="T15" fmla="*/ 0 h 1209"/>
                <a:gd name="T16" fmla="*/ 0 w 282"/>
                <a:gd name="T17" fmla="*/ 0 h 1209"/>
                <a:gd name="T18" fmla="*/ 0 w 282"/>
                <a:gd name="T19" fmla="*/ 0 h 1209"/>
                <a:gd name="T20" fmla="*/ 0 w 282"/>
                <a:gd name="T21" fmla="*/ 0 h 1209"/>
                <a:gd name="T22" fmla="*/ 0 w 282"/>
                <a:gd name="T23" fmla="*/ 0 h 1209"/>
                <a:gd name="T24" fmla="*/ 0 w 282"/>
                <a:gd name="T25" fmla="*/ 0 h 1209"/>
                <a:gd name="T26" fmla="*/ 0 w 282"/>
                <a:gd name="T27" fmla="*/ 0 h 1209"/>
                <a:gd name="T28" fmla="*/ 0 w 282"/>
                <a:gd name="T29" fmla="*/ 0 h 1209"/>
                <a:gd name="T30" fmla="*/ 0 w 282"/>
                <a:gd name="T31" fmla="*/ 0 h 1209"/>
                <a:gd name="T32" fmla="*/ 0 w 282"/>
                <a:gd name="T33" fmla="*/ 0 h 1209"/>
                <a:gd name="T34" fmla="*/ 0 w 282"/>
                <a:gd name="T35" fmla="*/ 0 h 1209"/>
                <a:gd name="T36" fmla="*/ 0 w 282"/>
                <a:gd name="T37" fmla="*/ 0 h 1209"/>
                <a:gd name="T38" fmla="*/ 0 w 282"/>
                <a:gd name="T39" fmla="*/ 0 h 1209"/>
                <a:gd name="T40" fmla="*/ 0 w 282"/>
                <a:gd name="T41" fmla="*/ 0 h 1209"/>
                <a:gd name="T42" fmla="*/ 0 w 282"/>
                <a:gd name="T43" fmla="*/ 0 h 1209"/>
                <a:gd name="T44" fmla="*/ 0 w 282"/>
                <a:gd name="T45" fmla="*/ 0 h 1209"/>
                <a:gd name="T46" fmla="*/ 0 w 282"/>
                <a:gd name="T47" fmla="*/ 0 h 1209"/>
                <a:gd name="T48" fmla="*/ 0 w 282"/>
                <a:gd name="T49" fmla="*/ 0 h 1209"/>
                <a:gd name="T50" fmla="*/ 0 w 282"/>
                <a:gd name="T51" fmla="*/ 0 h 1209"/>
                <a:gd name="T52" fmla="*/ 0 w 282"/>
                <a:gd name="T53" fmla="*/ 0 h 1209"/>
                <a:gd name="T54" fmla="*/ 0 w 282"/>
                <a:gd name="T55" fmla="*/ 0 h 1209"/>
                <a:gd name="T56" fmla="*/ 0 w 282"/>
                <a:gd name="T57" fmla="*/ 0 h 1209"/>
                <a:gd name="T58" fmla="*/ 0 w 282"/>
                <a:gd name="T59" fmla="*/ 0 h 1209"/>
                <a:gd name="T60" fmla="*/ 0 w 282"/>
                <a:gd name="T61" fmla="*/ 0 h 1209"/>
                <a:gd name="T62" fmla="*/ 0 w 282"/>
                <a:gd name="T63" fmla="*/ 0 h 1209"/>
                <a:gd name="T64" fmla="*/ 0 w 282"/>
                <a:gd name="T65" fmla="*/ 0 h 1209"/>
                <a:gd name="T66" fmla="*/ 0 w 282"/>
                <a:gd name="T67" fmla="*/ 0 h 1209"/>
                <a:gd name="T68" fmla="*/ 0 w 282"/>
                <a:gd name="T69" fmla="*/ 0 h 1209"/>
                <a:gd name="T70" fmla="*/ 0 w 282"/>
                <a:gd name="T71" fmla="*/ 0 h 1209"/>
                <a:gd name="T72" fmla="*/ 0 w 282"/>
                <a:gd name="T73" fmla="*/ 0 h 1209"/>
                <a:gd name="T74" fmla="*/ 0 w 282"/>
                <a:gd name="T75" fmla="*/ 0 h 1209"/>
                <a:gd name="T76" fmla="*/ 0 w 282"/>
                <a:gd name="T77" fmla="*/ 0 h 1209"/>
                <a:gd name="T78" fmla="*/ 0 w 282"/>
                <a:gd name="T79" fmla="*/ 0 h 1209"/>
                <a:gd name="T80" fmla="*/ 0 w 282"/>
                <a:gd name="T81" fmla="*/ 0 h 1209"/>
                <a:gd name="T82" fmla="*/ 0 w 282"/>
                <a:gd name="T83" fmla="*/ 0 h 1209"/>
                <a:gd name="T84" fmla="*/ 0 w 282"/>
                <a:gd name="T85" fmla="*/ 0 h 1209"/>
                <a:gd name="T86" fmla="*/ 0 w 282"/>
                <a:gd name="T87" fmla="*/ 0 h 1209"/>
                <a:gd name="T88" fmla="*/ 0 w 282"/>
                <a:gd name="T89" fmla="*/ 0 h 1209"/>
                <a:gd name="T90" fmla="*/ 0 w 282"/>
                <a:gd name="T91" fmla="*/ 0 h 1209"/>
                <a:gd name="T92" fmla="*/ 0 w 282"/>
                <a:gd name="T93" fmla="*/ 0 h 1209"/>
                <a:gd name="T94" fmla="*/ 0 w 282"/>
                <a:gd name="T95" fmla="*/ 0 h 1209"/>
                <a:gd name="T96" fmla="*/ 0 w 282"/>
                <a:gd name="T97" fmla="*/ 0 h 1209"/>
                <a:gd name="T98" fmla="*/ 0 w 282"/>
                <a:gd name="T99" fmla="*/ 0 h 1209"/>
                <a:gd name="T100" fmla="*/ 0 w 282"/>
                <a:gd name="T101" fmla="*/ 0 h 1209"/>
                <a:gd name="T102" fmla="*/ 0 w 282"/>
                <a:gd name="T103" fmla="*/ 0 h 1209"/>
                <a:gd name="T104" fmla="*/ 0 w 282"/>
                <a:gd name="T105" fmla="*/ 0 h 1209"/>
                <a:gd name="T106" fmla="*/ 0 w 282"/>
                <a:gd name="T107" fmla="*/ 0 h 1209"/>
                <a:gd name="T108" fmla="*/ 0 w 282"/>
                <a:gd name="T109" fmla="*/ 0 h 1209"/>
                <a:gd name="T110" fmla="*/ 0 w 282"/>
                <a:gd name="T111" fmla="*/ 0 h 1209"/>
                <a:gd name="T112" fmla="*/ 0 w 282"/>
                <a:gd name="T113" fmla="*/ 0 h 1209"/>
                <a:gd name="T114" fmla="*/ 0 w 282"/>
                <a:gd name="T115" fmla="*/ 0 h 1209"/>
                <a:gd name="T116" fmla="*/ 0 w 282"/>
                <a:gd name="T117" fmla="*/ 0 h 1209"/>
                <a:gd name="T118" fmla="*/ 0 w 282"/>
                <a:gd name="T119" fmla="*/ 0 h 120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82"/>
                <a:gd name="T181" fmla="*/ 0 h 1209"/>
                <a:gd name="T182" fmla="*/ 282 w 282"/>
                <a:gd name="T183" fmla="*/ 1209 h 120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82" h="1209">
                  <a:moveTo>
                    <a:pt x="229" y="9"/>
                  </a:moveTo>
                  <a:lnTo>
                    <a:pt x="229" y="13"/>
                  </a:lnTo>
                  <a:lnTo>
                    <a:pt x="229" y="14"/>
                  </a:lnTo>
                  <a:lnTo>
                    <a:pt x="230" y="15"/>
                  </a:lnTo>
                  <a:lnTo>
                    <a:pt x="232" y="15"/>
                  </a:lnTo>
                  <a:lnTo>
                    <a:pt x="234" y="17"/>
                  </a:lnTo>
                  <a:lnTo>
                    <a:pt x="236" y="17"/>
                  </a:lnTo>
                  <a:lnTo>
                    <a:pt x="238" y="18"/>
                  </a:lnTo>
                  <a:lnTo>
                    <a:pt x="239" y="19"/>
                  </a:lnTo>
                  <a:lnTo>
                    <a:pt x="249" y="32"/>
                  </a:lnTo>
                  <a:lnTo>
                    <a:pt x="256" y="45"/>
                  </a:lnTo>
                  <a:lnTo>
                    <a:pt x="262" y="58"/>
                  </a:lnTo>
                  <a:lnTo>
                    <a:pt x="266" y="73"/>
                  </a:lnTo>
                  <a:lnTo>
                    <a:pt x="270" y="88"/>
                  </a:lnTo>
                  <a:lnTo>
                    <a:pt x="272" y="104"/>
                  </a:lnTo>
                  <a:lnTo>
                    <a:pt x="274" y="119"/>
                  </a:lnTo>
                  <a:lnTo>
                    <a:pt x="274" y="136"/>
                  </a:lnTo>
                  <a:lnTo>
                    <a:pt x="274" y="168"/>
                  </a:lnTo>
                  <a:lnTo>
                    <a:pt x="274" y="202"/>
                  </a:lnTo>
                  <a:lnTo>
                    <a:pt x="275" y="218"/>
                  </a:lnTo>
                  <a:lnTo>
                    <a:pt x="275" y="234"/>
                  </a:lnTo>
                  <a:lnTo>
                    <a:pt x="277" y="249"/>
                  </a:lnTo>
                  <a:lnTo>
                    <a:pt x="280" y="265"/>
                  </a:lnTo>
                  <a:lnTo>
                    <a:pt x="282" y="297"/>
                  </a:lnTo>
                  <a:lnTo>
                    <a:pt x="282" y="330"/>
                  </a:lnTo>
                  <a:lnTo>
                    <a:pt x="281" y="365"/>
                  </a:lnTo>
                  <a:lnTo>
                    <a:pt x="280" y="400"/>
                  </a:lnTo>
                  <a:lnTo>
                    <a:pt x="278" y="434"/>
                  </a:lnTo>
                  <a:lnTo>
                    <a:pt x="277" y="469"/>
                  </a:lnTo>
                  <a:lnTo>
                    <a:pt x="277" y="503"/>
                  </a:lnTo>
                  <a:lnTo>
                    <a:pt x="278" y="538"/>
                  </a:lnTo>
                  <a:lnTo>
                    <a:pt x="275" y="558"/>
                  </a:lnTo>
                  <a:lnTo>
                    <a:pt x="275" y="580"/>
                  </a:lnTo>
                  <a:lnTo>
                    <a:pt x="274" y="600"/>
                  </a:lnTo>
                  <a:lnTo>
                    <a:pt x="275" y="620"/>
                  </a:lnTo>
                  <a:lnTo>
                    <a:pt x="274" y="642"/>
                  </a:lnTo>
                  <a:lnTo>
                    <a:pt x="274" y="662"/>
                  </a:lnTo>
                  <a:lnTo>
                    <a:pt x="272" y="684"/>
                  </a:lnTo>
                  <a:lnTo>
                    <a:pt x="267" y="704"/>
                  </a:lnTo>
                  <a:lnTo>
                    <a:pt x="266" y="740"/>
                  </a:lnTo>
                  <a:lnTo>
                    <a:pt x="264" y="775"/>
                  </a:lnTo>
                  <a:lnTo>
                    <a:pt x="261" y="811"/>
                  </a:lnTo>
                  <a:lnTo>
                    <a:pt x="256" y="846"/>
                  </a:lnTo>
                  <a:lnTo>
                    <a:pt x="252" y="880"/>
                  </a:lnTo>
                  <a:lnTo>
                    <a:pt x="246" y="916"/>
                  </a:lnTo>
                  <a:lnTo>
                    <a:pt x="242" y="951"/>
                  </a:lnTo>
                  <a:lnTo>
                    <a:pt x="238" y="987"/>
                  </a:lnTo>
                  <a:lnTo>
                    <a:pt x="235" y="991"/>
                  </a:lnTo>
                  <a:lnTo>
                    <a:pt x="233" y="997"/>
                  </a:lnTo>
                  <a:lnTo>
                    <a:pt x="232" y="1003"/>
                  </a:lnTo>
                  <a:lnTo>
                    <a:pt x="230" y="1009"/>
                  </a:lnTo>
                  <a:lnTo>
                    <a:pt x="228" y="1015"/>
                  </a:lnTo>
                  <a:lnTo>
                    <a:pt x="227" y="1021"/>
                  </a:lnTo>
                  <a:lnTo>
                    <a:pt x="224" y="1027"/>
                  </a:lnTo>
                  <a:lnTo>
                    <a:pt x="223" y="1034"/>
                  </a:lnTo>
                  <a:lnTo>
                    <a:pt x="218" y="1045"/>
                  </a:lnTo>
                  <a:lnTo>
                    <a:pt x="211" y="1055"/>
                  </a:lnTo>
                  <a:lnTo>
                    <a:pt x="206" y="1065"/>
                  </a:lnTo>
                  <a:lnTo>
                    <a:pt x="198" y="1076"/>
                  </a:lnTo>
                  <a:lnTo>
                    <a:pt x="191" y="1086"/>
                  </a:lnTo>
                  <a:lnTo>
                    <a:pt x="186" y="1096"/>
                  </a:lnTo>
                  <a:lnTo>
                    <a:pt x="179" y="1107"/>
                  </a:lnTo>
                  <a:lnTo>
                    <a:pt x="174" y="1118"/>
                  </a:lnTo>
                  <a:lnTo>
                    <a:pt x="168" y="1124"/>
                  </a:lnTo>
                  <a:lnTo>
                    <a:pt x="162" y="1130"/>
                  </a:lnTo>
                  <a:lnTo>
                    <a:pt x="157" y="1136"/>
                  </a:lnTo>
                  <a:lnTo>
                    <a:pt x="151" y="1143"/>
                  </a:lnTo>
                  <a:lnTo>
                    <a:pt x="146" y="1149"/>
                  </a:lnTo>
                  <a:lnTo>
                    <a:pt x="140" y="1155"/>
                  </a:lnTo>
                  <a:lnTo>
                    <a:pt x="134" y="1160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76" y="1188"/>
                  </a:lnTo>
                  <a:lnTo>
                    <a:pt x="66" y="1192"/>
                  </a:lnTo>
                  <a:lnTo>
                    <a:pt x="55" y="1195"/>
                  </a:lnTo>
                  <a:lnTo>
                    <a:pt x="45" y="1199"/>
                  </a:lnTo>
                  <a:lnTo>
                    <a:pt x="35" y="1203"/>
                  </a:lnTo>
                  <a:lnTo>
                    <a:pt x="24" y="1205"/>
                  </a:lnTo>
                  <a:lnTo>
                    <a:pt x="15" y="1207"/>
                  </a:lnTo>
                  <a:lnTo>
                    <a:pt x="5" y="1209"/>
                  </a:lnTo>
                  <a:lnTo>
                    <a:pt x="5" y="1205"/>
                  </a:lnTo>
                  <a:lnTo>
                    <a:pt x="5" y="1200"/>
                  </a:lnTo>
                  <a:lnTo>
                    <a:pt x="3" y="1197"/>
                  </a:lnTo>
                  <a:lnTo>
                    <a:pt x="2" y="1192"/>
                  </a:lnTo>
                  <a:lnTo>
                    <a:pt x="1" y="1188"/>
                  </a:lnTo>
                  <a:lnTo>
                    <a:pt x="0" y="1184"/>
                  </a:lnTo>
                  <a:lnTo>
                    <a:pt x="1" y="1180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100" y="8"/>
                  </a:lnTo>
                  <a:lnTo>
                    <a:pt x="118" y="5"/>
                  </a:lnTo>
                  <a:lnTo>
                    <a:pt x="137" y="1"/>
                  </a:lnTo>
                  <a:lnTo>
                    <a:pt x="156" y="0"/>
                  </a:lnTo>
                  <a:lnTo>
                    <a:pt x="175" y="0"/>
                  </a:lnTo>
                  <a:lnTo>
                    <a:pt x="192" y="1"/>
                  </a:lnTo>
                  <a:lnTo>
                    <a:pt x="211" y="5"/>
                  </a:lnTo>
                  <a:lnTo>
                    <a:pt x="229" y="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6" name="Freeform 119"/>
            <p:cNvSpPr>
              <a:spLocks/>
            </p:cNvSpPr>
            <p:nvPr/>
          </p:nvSpPr>
          <p:spPr bwMode="auto">
            <a:xfrm>
              <a:off x="4083" y="3896"/>
              <a:ext cx="71" cy="222"/>
            </a:xfrm>
            <a:custGeom>
              <a:avLst/>
              <a:gdLst>
                <a:gd name="T0" fmla="*/ 0 w 430"/>
                <a:gd name="T1" fmla="*/ 0 h 1329"/>
                <a:gd name="T2" fmla="*/ 0 w 430"/>
                <a:gd name="T3" fmla="*/ 0 h 1329"/>
                <a:gd name="T4" fmla="*/ 0 w 430"/>
                <a:gd name="T5" fmla="*/ 0 h 1329"/>
                <a:gd name="T6" fmla="*/ 0 w 430"/>
                <a:gd name="T7" fmla="*/ 0 h 1329"/>
                <a:gd name="T8" fmla="*/ 0 w 430"/>
                <a:gd name="T9" fmla="*/ 0 h 1329"/>
                <a:gd name="T10" fmla="*/ 0 w 430"/>
                <a:gd name="T11" fmla="*/ 0 h 1329"/>
                <a:gd name="T12" fmla="*/ 0 w 430"/>
                <a:gd name="T13" fmla="*/ 0 h 1329"/>
                <a:gd name="T14" fmla="*/ 0 w 430"/>
                <a:gd name="T15" fmla="*/ 0 h 1329"/>
                <a:gd name="T16" fmla="*/ 0 w 430"/>
                <a:gd name="T17" fmla="*/ 0 h 1329"/>
                <a:gd name="T18" fmla="*/ 0 w 430"/>
                <a:gd name="T19" fmla="*/ 0 h 1329"/>
                <a:gd name="T20" fmla="*/ 0 w 430"/>
                <a:gd name="T21" fmla="*/ 0 h 1329"/>
                <a:gd name="T22" fmla="*/ 0 w 430"/>
                <a:gd name="T23" fmla="*/ 0 h 1329"/>
                <a:gd name="T24" fmla="*/ 0 w 430"/>
                <a:gd name="T25" fmla="*/ 0 h 1329"/>
                <a:gd name="T26" fmla="*/ 0 w 430"/>
                <a:gd name="T27" fmla="*/ 0 h 1329"/>
                <a:gd name="T28" fmla="*/ 0 w 430"/>
                <a:gd name="T29" fmla="*/ 0 h 1329"/>
                <a:gd name="T30" fmla="*/ 0 w 430"/>
                <a:gd name="T31" fmla="*/ 0 h 1329"/>
                <a:gd name="T32" fmla="*/ 0 w 430"/>
                <a:gd name="T33" fmla="*/ 0 h 1329"/>
                <a:gd name="T34" fmla="*/ 0 w 430"/>
                <a:gd name="T35" fmla="*/ 0 h 1329"/>
                <a:gd name="T36" fmla="*/ 0 w 430"/>
                <a:gd name="T37" fmla="*/ 0 h 1329"/>
                <a:gd name="T38" fmla="*/ 0 w 430"/>
                <a:gd name="T39" fmla="*/ 0 h 1329"/>
                <a:gd name="T40" fmla="*/ 0 w 430"/>
                <a:gd name="T41" fmla="*/ 0 h 1329"/>
                <a:gd name="T42" fmla="*/ 0 w 430"/>
                <a:gd name="T43" fmla="*/ 0 h 1329"/>
                <a:gd name="T44" fmla="*/ 0 w 430"/>
                <a:gd name="T45" fmla="*/ 0 h 1329"/>
                <a:gd name="T46" fmla="*/ 0 w 430"/>
                <a:gd name="T47" fmla="*/ 0 h 1329"/>
                <a:gd name="T48" fmla="*/ 0 w 430"/>
                <a:gd name="T49" fmla="*/ 0 h 1329"/>
                <a:gd name="T50" fmla="*/ 0 w 430"/>
                <a:gd name="T51" fmla="*/ 0 h 1329"/>
                <a:gd name="T52" fmla="*/ 0 w 430"/>
                <a:gd name="T53" fmla="*/ 0 h 1329"/>
                <a:gd name="T54" fmla="*/ 0 w 430"/>
                <a:gd name="T55" fmla="*/ 0 h 1329"/>
                <a:gd name="T56" fmla="*/ 0 w 430"/>
                <a:gd name="T57" fmla="*/ 0 h 1329"/>
                <a:gd name="T58" fmla="*/ 0 w 430"/>
                <a:gd name="T59" fmla="*/ 0 h 1329"/>
                <a:gd name="T60" fmla="*/ 0 w 430"/>
                <a:gd name="T61" fmla="*/ 0 h 1329"/>
                <a:gd name="T62" fmla="*/ 0 w 430"/>
                <a:gd name="T63" fmla="*/ 0 h 1329"/>
                <a:gd name="T64" fmla="*/ 0 w 430"/>
                <a:gd name="T65" fmla="*/ 0 h 1329"/>
                <a:gd name="T66" fmla="*/ 0 w 430"/>
                <a:gd name="T67" fmla="*/ 0 h 1329"/>
                <a:gd name="T68" fmla="*/ 0 w 430"/>
                <a:gd name="T69" fmla="*/ 0 h 1329"/>
                <a:gd name="T70" fmla="*/ 0 w 430"/>
                <a:gd name="T71" fmla="*/ 0 h 1329"/>
                <a:gd name="T72" fmla="*/ 0 w 430"/>
                <a:gd name="T73" fmla="*/ 0 h 1329"/>
                <a:gd name="T74" fmla="*/ 0 w 430"/>
                <a:gd name="T75" fmla="*/ 0 h 1329"/>
                <a:gd name="T76" fmla="*/ 0 w 430"/>
                <a:gd name="T77" fmla="*/ 0 h 1329"/>
                <a:gd name="T78" fmla="*/ 0 w 430"/>
                <a:gd name="T79" fmla="*/ 0 h 1329"/>
                <a:gd name="T80" fmla="*/ 0 w 430"/>
                <a:gd name="T81" fmla="*/ 0 h 1329"/>
                <a:gd name="T82" fmla="*/ 0 w 430"/>
                <a:gd name="T83" fmla="*/ 0 h 1329"/>
                <a:gd name="T84" fmla="*/ 0 w 430"/>
                <a:gd name="T85" fmla="*/ 0 h 1329"/>
                <a:gd name="T86" fmla="*/ 0 w 430"/>
                <a:gd name="T87" fmla="*/ 0 h 1329"/>
                <a:gd name="T88" fmla="*/ 0 w 430"/>
                <a:gd name="T89" fmla="*/ 0 h 1329"/>
                <a:gd name="T90" fmla="*/ 0 w 430"/>
                <a:gd name="T91" fmla="*/ 0 h 1329"/>
                <a:gd name="T92" fmla="*/ 0 w 430"/>
                <a:gd name="T93" fmla="*/ 0 h 1329"/>
                <a:gd name="T94" fmla="*/ 0 w 430"/>
                <a:gd name="T95" fmla="*/ 0 h 1329"/>
                <a:gd name="T96" fmla="*/ 0 w 430"/>
                <a:gd name="T97" fmla="*/ 0 h 1329"/>
                <a:gd name="T98" fmla="*/ 0 w 430"/>
                <a:gd name="T99" fmla="*/ 0 h 1329"/>
                <a:gd name="T100" fmla="*/ 0 w 430"/>
                <a:gd name="T101" fmla="*/ 0 h 1329"/>
                <a:gd name="T102" fmla="*/ 0 w 430"/>
                <a:gd name="T103" fmla="*/ 0 h 132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30"/>
                <a:gd name="T157" fmla="*/ 0 h 1329"/>
                <a:gd name="T158" fmla="*/ 430 w 430"/>
                <a:gd name="T159" fmla="*/ 1329 h 132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30" h="1329">
                  <a:moveTo>
                    <a:pt x="362" y="43"/>
                  </a:moveTo>
                  <a:lnTo>
                    <a:pt x="366" y="47"/>
                  </a:lnTo>
                  <a:lnTo>
                    <a:pt x="371" y="51"/>
                  </a:lnTo>
                  <a:lnTo>
                    <a:pt x="378" y="53"/>
                  </a:lnTo>
                  <a:lnTo>
                    <a:pt x="384" y="56"/>
                  </a:lnTo>
                  <a:lnTo>
                    <a:pt x="389" y="59"/>
                  </a:lnTo>
                  <a:lnTo>
                    <a:pt x="395" y="63"/>
                  </a:lnTo>
                  <a:lnTo>
                    <a:pt x="399" y="68"/>
                  </a:lnTo>
                  <a:lnTo>
                    <a:pt x="404" y="74"/>
                  </a:lnTo>
                  <a:lnTo>
                    <a:pt x="408" y="75"/>
                  </a:lnTo>
                  <a:lnTo>
                    <a:pt x="411" y="77"/>
                  </a:lnTo>
                  <a:lnTo>
                    <a:pt x="415" y="80"/>
                  </a:lnTo>
                  <a:lnTo>
                    <a:pt x="419" y="83"/>
                  </a:lnTo>
                  <a:lnTo>
                    <a:pt x="421" y="87"/>
                  </a:lnTo>
                  <a:lnTo>
                    <a:pt x="425" y="90"/>
                  </a:lnTo>
                  <a:lnTo>
                    <a:pt x="428" y="95"/>
                  </a:lnTo>
                  <a:lnTo>
                    <a:pt x="430" y="99"/>
                  </a:lnTo>
                  <a:lnTo>
                    <a:pt x="422" y="99"/>
                  </a:lnTo>
                  <a:lnTo>
                    <a:pt x="415" y="100"/>
                  </a:lnTo>
                  <a:lnTo>
                    <a:pt x="407" y="102"/>
                  </a:lnTo>
                  <a:lnTo>
                    <a:pt x="399" y="105"/>
                  </a:lnTo>
                  <a:lnTo>
                    <a:pt x="384" y="111"/>
                  </a:lnTo>
                  <a:lnTo>
                    <a:pt x="369" y="119"/>
                  </a:lnTo>
                  <a:lnTo>
                    <a:pt x="356" y="129"/>
                  </a:lnTo>
                  <a:lnTo>
                    <a:pt x="342" y="139"/>
                  </a:lnTo>
                  <a:lnTo>
                    <a:pt x="327" y="149"/>
                  </a:lnTo>
                  <a:lnTo>
                    <a:pt x="314" y="157"/>
                  </a:lnTo>
                  <a:lnTo>
                    <a:pt x="306" y="163"/>
                  </a:lnTo>
                  <a:lnTo>
                    <a:pt x="300" y="169"/>
                  </a:lnTo>
                  <a:lnTo>
                    <a:pt x="292" y="174"/>
                  </a:lnTo>
                  <a:lnTo>
                    <a:pt x="284" y="179"/>
                  </a:lnTo>
                  <a:lnTo>
                    <a:pt x="278" y="185"/>
                  </a:lnTo>
                  <a:lnTo>
                    <a:pt x="270" y="191"/>
                  </a:lnTo>
                  <a:lnTo>
                    <a:pt x="264" y="197"/>
                  </a:lnTo>
                  <a:lnTo>
                    <a:pt x="259" y="205"/>
                  </a:lnTo>
                  <a:lnTo>
                    <a:pt x="247" y="217"/>
                  </a:lnTo>
                  <a:lnTo>
                    <a:pt x="248" y="218"/>
                  </a:lnTo>
                  <a:lnTo>
                    <a:pt x="242" y="228"/>
                  </a:lnTo>
                  <a:lnTo>
                    <a:pt x="236" y="237"/>
                  </a:lnTo>
                  <a:lnTo>
                    <a:pt x="230" y="247"/>
                  </a:lnTo>
                  <a:lnTo>
                    <a:pt x="224" y="257"/>
                  </a:lnTo>
                  <a:lnTo>
                    <a:pt x="219" y="267"/>
                  </a:lnTo>
                  <a:lnTo>
                    <a:pt x="215" y="279"/>
                  </a:lnTo>
                  <a:lnTo>
                    <a:pt x="212" y="290"/>
                  </a:lnTo>
                  <a:lnTo>
                    <a:pt x="211" y="303"/>
                  </a:lnTo>
                  <a:lnTo>
                    <a:pt x="208" y="316"/>
                  </a:lnTo>
                  <a:lnTo>
                    <a:pt x="205" y="329"/>
                  </a:lnTo>
                  <a:lnTo>
                    <a:pt x="201" y="343"/>
                  </a:lnTo>
                  <a:lnTo>
                    <a:pt x="199" y="356"/>
                  </a:lnTo>
                  <a:lnTo>
                    <a:pt x="196" y="371"/>
                  </a:lnTo>
                  <a:lnTo>
                    <a:pt x="193" y="384"/>
                  </a:lnTo>
                  <a:lnTo>
                    <a:pt x="189" y="398"/>
                  </a:lnTo>
                  <a:lnTo>
                    <a:pt x="185" y="410"/>
                  </a:lnTo>
                  <a:lnTo>
                    <a:pt x="186" y="418"/>
                  </a:lnTo>
                  <a:lnTo>
                    <a:pt x="185" y="426"/>
                  </a:lnTo>
                  <a:lnTo>
                    <a:pt x="183" y="432"/>
                  </a:lnTo>
                  <a:lnTo>
                    <a:pt x="179" y="439"/>
                  </a:lnTo>
                  <a:lnTo>
                    <a:pt x="177" y="445"/>
                  </a:lnTo>
                  <a:lnTo>
                    <a:pt x="176" y="451"/>
                  </a:lnTo>
                  <a:lnTo>
                    <a:pt x="175" y="457"/>
                  </a:lnTo>
                  <a:lnTo>
                    <a:pt x="176" y="464"/>
                  </a:lnTo>
                  <a:lnTo>
                    <a:pt x="175" y="467"/>
                  </a:lnTo>
                  <a:lnTo>
                    <a:pt x="175" y="470"/>
                  </a:lnTo>
                  <a:lnTo>
                    <a:pt x="174" y="472"/>
                  </a:lnTo>
                  <a:lnTo>
                    <a:pt x="174" y="476"/>
                  </a:lnTo>
                  <a:lnTo>
                    <a:pt x="174" y="478"/>
                  </a:lnTo>
                  <a:lnTo>
                    <a:pt x="173" y="481"/>
                  </a:lnTo>
                  <a:lnTo>
                    <a:pt x="173" y="483"/>
                  </a:lnTo>
                  <a:lnTo>
                    <a:pt x="173" y="485"/>
                  </a:lnTo>
                  <a:lnTo>
                    <a:pt x="172" y="492"/>
                  </a:lnTo>
                  <a:lnTo>
                    <a:pt x="172" y="498"/>
                  </a:lnTo>
                  <a:lnTo>
                    <a:pt x="171" y="506"/>
                  </a:lnTo>
                  <a:lnTo>
                    <a:pt x="171" y="513"/>
                  </a:lnTo>
                  <a:lnTo>
                    <a:pt x="169" y="519"/>
                  </a:lnTo>
                  <a:lnTo>
                    <a:pt x="168" y="526"/>
                  </a:lnTo>
                  <a:lnTo>
                    <a:pt x="167" y="532"/>
                  </a:lnTo>
                  <a:lnTo>
                    <a:pt x="165" y="539"/>
                  </a:lnTo>
                  <a:lnTo>
                    <a:pt x="167" y="551"/>
                  </a:lnTo>
                  <a:lnTo>
                    <a:pt x="168" y="564"/>
                  </a:lnTo>
                  <a:lnTo>
                    <a:pt x="168" y="576"/>
                  </a:lnTo>
                  <a:lnTo>
                    <a:pt x="168" y="589"/>
                  </a:lnTo>
                  <a:lnTo>
                    <a:pt x="166" y="613"/>
                  </a:lnTo>
                  <a:lnTo>
                    <a:pt x="164" y="638"/>
                  </a:lnTo>
                  <a:lnTo>
                    <a:pt x="161" y="662"/>
                  </a:lnTo>
                  <a:lnTo>
                    <a:pt x="158" y="687"/>
                  </a:lnTo>
                  <a:lnTo>
                    <a:pt x="157" y="711"/>
                  </a:lnTo>
                  <a:lnTo>
                    <a:pt x="158" y="735"/>
                  </a:lnTo>
                  <a:lnTo>
                    <a:pt x="156" y="742"/>
                  </a:lnTo>
                  <a:lnTo>
                    <a:pt x="155" y="749"/>
                  </a:lnTo>
                  <a:lnTo>
                    <a:pt x="155" y="757"/>
                  </a:lnTo>
                  <a:lnTo>
                    <a:pt x="155" y="764"/>
                  </a:lnTo>
                  <a:lnTo>
                    <a:pt x="156" y="772"/>
                  </a:lnTo>
                  <a:lnTo>
                    <a:pt x="157" y="779"/>
                  </a:lnTo>
                  <a:lnTo>
                    <a:pt x="158" y="787"/>
                  </a:lnTo>
                  <a:lnTo>
                    <a:pt x="158" y="794"/>
                  </a:lnTo>
                  <a:lnTo>
                    <a:pt x="156" y="815"/>
                  </a:lnTo>
                  <a:lnTo>
                    <a:pt x="155" y="834"/>
                  </a:lnTo>
                  <a:lnTo>
                    <a:pt x="155" y="854"/>
                  </a:lnTo>
                  <a:lnTo>
                    <a:pt x="155" y="873"/>
                  </a:lnTo>
                  <a:lnTo>
                    <a:pt x="155" y="892"/>
                  </a:lnTo>
                  <a:lnTo>
                    <a:pt x="154" y="910"/>
                  </a:lnTo>
                  <a:lnTo>
                    <a:pt x="153" y="929"/>
                  </a:lnTo>
                  <a:lnTo>
                    <a:pt x="150" y="947"/>
                  </a:lnTo>
                  <a:lnTo>
                    <a:pt x="148" y="958"/>
                  </a:lnTo>
                  <a:lnTo>
                    <a:pt x="147" y="969"/>
                  </a:lnTo>
                  <a:lnTo>
                    <a:pt x="148" y="979"/>
                  </a:lnTo>
                  <a:lnTo>
                    <a:pt x="148" y="990"/>
                  </a:lnTo>
                  <a:lnTo>
                    <a:pt x="148" y="1001"/>
                  </a:lnTo>
                  <a:lnTo>
                    <a:pt x="148" y="1011"/>
                  </a:lnTo>
                  <a:lnTo>
                    <a:pt x="147" y="1022"/>
                  </a:lnTo>
                  <a:lnTo>
                    <a:pt x="146" y="1033"/>
                  </a:lnTo>
                  <a:lnTo>
                    <a:pt x="146" y="1068"/>
                  </a:lnTo>
                  <a:lnTo>
                    <a:pt x="146" y="1102"/>
                  </a:lnTo>
                  <a:lnTo>
                    <a:pt x="146" y="1138"/>
                  </a:lnTo>
                  <a:lnTo>
                    <a:pt x="146" y="1173"/>
                  </a:lnTo>
                  <a:lnTo>
                    <a:pt x="146" y="1207"/>
                  </a:lnTo>
                  <a:lnTo>
                    <a:pt x="146" y="1242"/>
                  </a:lnTo>
                  <a:lnTo>
                    <a:pt x="147" y="1276"/>
                  </a:lnTo>
                  <a:lnTo>
                    <a:pt x="150" y="1311"/>
                  </a:lnTo>
                  <a:lnTo>
                    <a:pt x="148" y="1312"/>
                  </a:lnTo>
                  <a:lnTo>
                    <a:pt x="147" y="1315"/>
                  </a:lnTo>
                  <a:lnTo>
                    <a:pt x="146" y="1317"/>
                  </a:lnTo>
                  <a:lnTo>
                    <a:pt x="146" y="1319"/>
                  </a:lnTo>
                  <a:lnTo>
                    <a:pt x="146" y="1322"/>
                  </a:lnTo>
                  <a:lnTo>
                    <a:pt x="146" y="1324"/>
                  </a:lnTo>
                  <a:lnTo>
                    <a:pt x="146" y="1326"/>
                  </a:lnTo>
                  <a:lnTo>
                    <a:pt x="146" y="1329"/>
                  </a:lnTo>
                  <a:lnTo>
                    <a:pt x="103" y="1292"/>
                  </a:lnTo>
                  <a:lnTo>
                    <a:pt x="104" y="1275"/>
                  </a:lnTo>
                  <a:lnTo>
                    <a:pt x="104" y="1257"/>
                  </a:lnTo>
                  <a:lnTo>
                    <a:pt x="103" y="1239"/>
                  </a:lnTo>
                  <a:lnTo>
                    <a:pt x="101" y="1221"/>
                  </a:lnTo>
                  <a:lnTo>
                    <a:pt x="99" y="1212"/>
                  </a:lnTo>
                  <a:lnTo>
                    <a:pt x="95" y="1204"/>
                  </a:lnTo>
                  <a:lnTo>
                    <a:pt x="92" y="1196"/>
                  </a:lnTo>
                  <a:lnTo>
                    <a:pt x="88" y="1188"/>
                  </a:lnTo>
                  <a:lnTo>
                    <a:pt x="82" y="1182"/>
                  </a:lnTo>
                  <a:lnTo>
                    <a:pt x="77" y="1176"/>
                  </a:lnTo>
                  <a:lnTo>
                    <a:pt x="70" y="1170"/>
                  </a:lnTo>
                  <a:lnTo>
                    <a:pt x="61" y="1167"/>
                  </a:lnTo>
                  <a:lnTo>
                    <a:pt x="57" y="1164"/>
                  </a:lnTo>
                  <a:lnTo>
                    <a:pt x="52" y="1164"/>
                  </a:lnTo>
                  <a:lnTo>
                    <a:pt x="48" y="1164"/>
                  </a:lnTo>
                  <a:lnTo>
                    <a:pt x="44" y="1165"/>
                  </a:lnTo>
                  <a:lnTo>
                    <a:pt x="39" y="1168"/>
                  </a:lnTo>
                  <a:lnTo>
                    <a:pt x="36" y="1169"/>
                  </a:lnTo>
                  <a:lnTo>
                    <a:pt x="31" y="1171"/>
                  </a:lnTo>
                  <a:lnTo>
                    <a:pt x="28" y="1174"/>
                  </a:lnTo>
                  <a:lnTo>
                    <a:pt x="24" y="1176"/>
                  </a:lnTo>
                  <a:lnTo>
                    <a:pt x="21" y="1181"/>
                  </a:lnTo>
                  <a:lnTo>
                    <a:pt x="20" y="1186"/>
                  </a:lnTo>
                  <a:lnTo>
                    <a:pt x="20" y="1189"/>
                  </a:lnTo>
                  <a:lnTo>
                    <a:pt x="19" y="1194"/>
                  </a:lnTo>
                  <a:lnTo>
                    <a:pt x="18" y="1199"/>
                  </a:lnTo>
                  <a:lnTo>
                    <a:pt x="16" y="1202"/>
                  </a:lnTo>
                  <a:lnTo>
                    <a:pt x="12" y="1206"/>
                  </a:lnTo>
                  <a:lnTo>
                    <a:pt x="12" y="1207"/>
                  </a:lnTo>
                  <a:lnTo>
                    <a:pt x="13" y="1208"/>
                  </a:lnTo>
                  <a:lnTo>
                    <a:pt x="13" y="1210"/>
                  </a:lnTo>
                  <a:lnTo>
                    <a:pt x="14" y="1211"/>
                  </a:lnTo>
                  <a:lnTo>
                    <a:pt x="14" y="1212"/>
                  </a:lnTo>
                  <a:lnTo>
                    <a:pt x="14" y="1213"/>
                  </a:lnTo>
                  <a:lnTo>
                    <a:pt x="14" y="1214"/>
                  </a:lnTo>
                  <a:lnTo>
                    <a:pt x="13" y="1215"/>
                  </a:lnTo>
                  <a:lnTo>
                    <a:pt x="12" y="1215"/>
                  </a:lnTo>
                  <a:lnTo>
                    <a:pt x="10" y="1215"/>
                  </a:lnTo>
                  <a:lnTo>
                    <a:pt x="9" y="1215"/>
                  </a:lnTo>
                  <a:lnTo>
                    <a:pt x="8" y="1215"/>
                  </a:lnTo>
                  <a:lnTo>
                    <a:pt x="3" y="1202"/>
                  </a:lnTo>
                  <a:lnTo>
                    <a:pt x="3" y="1173"/>
                  </a:lnTo>
                  <a:lnTo>
                    <a:pt x="2" y="1143"/>
                  </a:lnTo>
                  <a:lnTo>
                    <a:pt x="2" y="1114"/>
                  </a:lnTo>
                  <a:lnTo>
                    <a:pt x="0" y="1087"/>
                  </a:lnTo>
                  <a:lnTo>
                    <a:pt x="2" y="1058"/>
                  </a:lnTo>
                  <a:lnTo>
                    <a:pt x="2" y="1029"/>
                  </a:lnTo>
                  <a:lnTo>
                    <a:pt x="4" y="1001"/>
                  </a:lnTo>
                  <a:lnTo>
                    <a:pt x="7" y="972"/>
                  </a:lnTo>
                  <a:lnTo>
                    <a:pt x="4" y="946"/>
                  </a:lnTo>
                  <a:lnTo>
                    <a:pt x="2" y="921"/>
                  </a:lnTo>
                  <a:lnTo>
                    <a:pt x="2" y="895"/>
                  </a:lnTo>
                  <a:lnTo>
                    <a:pt x="2" y="869"/>
                  </a:lnTo>
                  <a:lnTo>
                    <a:pt x="3" y="844"/>
                  </a:lnTo>
                  <a:lnTo>
                    <a:pt x="4" y="818"/>
                  </a:lnTo>
                  <a:lnTo>
                    <a:pt x="6" y="794"/>
                  </a:lnTo>
                  <a:lnTo>
                    <a:pt x="8" y="769"/>
                  </a:lnTo>
                  <a:lnTo>
                    <a:pt x="9" y="736"/>
                  </a:lnTo>
                  <a:lnTo>
                    <a:pt x="9" y="701"/>
                  </a:lnTo>
                  <a:lnTo>
                    <a:pt x="10" y="668"/>
                  </a:lnTo>
                  <a:lnTo>
                    <a:pt x="12" y="634"/>
                  </a:lnTo>
                  <a:lnTo>
                    <a:pt x="13" y="600"/>
                  </a:lnTo>
                  <a:lnTo>
                    <a:pt x="13" y="566"/>
                  </a:lnTo>
                  <a:lnTo>
                    <a:pt x="15" y="531"/>
                  </a:lnTo>
                  <a:lnTo>
                    <a:pt x="16" y="495"/>
                  </a:lnTo>
                  <a:lnTo>
                    <a:pt x="18" y="489"/>
                  </a:lnTo>
                  <a:lnTo>
                    <a:pt x="19" y="483"/>
                  </a:lnTo>
                  <a:lnTo>
                    <a:pt x="19" y="477"/>
                  </a:lnTo>
                  <a:lnTo>
                    <a:pt x="18" y="471"/>
                  </a:lnTo>
                  <a:lnTo>
                    <a:pt x="17" y="464"/>
                  </a:lnTo>
                  <a:lnTo>
                    <a:pt x="17" y="458"/>
                  </a:lnTo>
                  <a:lnTo>
                    <a:pt x="17" y="452"/>
                  </a:lnTo>
                  <a:lnTo>
                    <a:pt x="19" y="445"/>
                  </a:lnTo>
                  <a:lnTo>
                    <a:pt x="21" y="415"/>
                  </a:lnTo>
                  <a:lnTo>
                    <a:pt x="23" y="384"/>
                  </a:lnTo>
                  <a:lnTo>
                    <a:pt x="23" y="353"/>
                  </a:lnTo>
                  <a:lnTo>
                    <a:pt x="23" y="323"/>
                  </a:lnTo>
                  <a:lnTo>
                    <a:pt x="23" y="307"/>
                  </a:lnTo>
                  <a:lnTo>
                    <a:pt x="24" y="292"/>
                  </a:lnTo>
                  <a:lnTo>
                    <a:pt x="25" y="278"/>
                  </a:lnTo>
                  <a:lnTo>
                    <a:pt x="27" y="263"/>
                  </a:lnTo>
                  <a:lnTo>
                    <a:pt x="30" y="248"/>
                  </a:lnTo>
                  <a:lnTo>
                    <a:pt x="34" y="235"/>
                  </a:lnTo>
                  <a:lnTo>
                    <a:pt x="39" y="220"/>
                  </a:lnTo>
                  <a:lnTo>
                    <a:pt x="46" y="207"/>
                  </a:lnTo>
                  <a:lnTo>
                    <a:pt x="44" y="204"/>
                  </a:lnTo>
                  <a:lnTo>
                    <a:pt x="44" y="200"/>
                  </a:lnTo>
                  <a:lnTo>
                    <a:pt x="44" y="198"/>
                  </a:lnTo>
                  <a:lnTo>
                    <a:pt x="45" y="194"/>
                  </a:lnTo>
                  <a:lnTo>
                    <a:pt x="47" y="191"/>
                  </a:lnTo>
                  <a:lnTo>
                    <a:pt x="48" y="188"/>
                  </a:lnTo>
                  <a:lnTo>
                    <a:pt x="49" y="185"/>
                  </a:lnTo>
                  <a:lnTo>
                    <a:pt x="50" y="182"/>
                  </a:lnTo>
                  <a:lnTo>
                    <a:pt x="58" y="169"/>
                  </a:lnTo>
                  <a:lnTo>
                    <a:pt x="66" y="155"/>
                  </a:lnTo>
                  <a:lnTo>
                    <a:pt x="73" y="142"/>
                  </a:lnTo>
                  <a:lnTo>
                    <a:pt x="83" y="130"/>
                  </a:lnTo>
                  <a:lnTo>
                    <a:pt x="92" y="117"/>
                  </a:lnTo>
                  <a:lnTo>
                    <a:pt x="103" y="105"/>
                  </a:lnTo>
                  <a:lnTo>
                    <a:pt x="113" y="93"/>
                  </a:lnTo>
                  <a:lnTo>
                    <a:pt x="124" y="82"/>
                  </a:lnTo>
                  <a:lnTo>
                    <a:pt x="136" y="71"/>
                  </a:lnTo>
                  <a:lnTo>
                    <a:pt x="147" y="62"/>
                  </a:lnTo>
                  <a:lnTo>
                    <a:pt x="161" y="52"/>
                  </a:lnTo>
                  <a:lnTo>
                    <a:pt x="173" y="44"/>
                  </a:lnTo>
                  <a:lnTo>
                    <a:pt x="186" y="37"/>
                  </a:lnTo>
                  <a:lnTo>
                    <a:pt x="198" y="29"/>
                  </a:lnTo>
                  <a:lnTo>
                    <a:pt x="212" y="25"/>
                  </a:lnTo>
                  <a:lnTo>
                    <a:pt x="226" y="20"/>
                  </a:lnTo>
                  <a:lnTo>
                    <a:pt x="236" y="16"/>
                  </a:lnTo>
                  <a:lnTo>
                    <a:pt x="246" y="12"/>
                  </a:lnTo>
                  <a:lnTo>
                    <a:pt x="257" y="7"/>
                  </a:lnTo>
                  <a:lnTo>
                    <a:pt x="268" y="2"/>
                  </a:lnTo>
                  <a:lnTo>
                    <a:pt x="273" y="1"/>
                  </a:lnTo>
                  <a:lnTo>
                    <a:pt x="279" y="0"/>
                  </a:lnTo>
                  <a:lnTo>
                    <a:pt x="284" y="0"/>
                  </a:lnTo>
                  <a:lnTo>
                    <a:pt x="289" y="0"/>
                  </a:lnTo>
                  <a:lnTo>
                    <a:pt x="294" y="1"/>
                  </a:lnTo>
                  <a:lnTo>
                    <a:pt x="299" y="4"/>
                  </a:lnTo>
                  <a:lnTo>
                    <a:pt x="304" y="8"/>
                  </a:lnTo>
                  <a:lnTo>
                    <a:pt x="309" y="14"/>
                  </a:lnTo>
                  <a:lnTo>
                    <a:pt x="315" y="18"/>
                  </a:lnTo>
                  <a:lnTo>
                    <a:pt x="322" y="20"/>
                  </a:lnTo>
                  <a:lnTo>
                    <a:pt x="330" y="22"/>
                  </a:lnTo>
                  <a:lnTo>
                    <a:pt x="336" y="26"/>
                  </a:lnTo>
                  <a:lnTo>
                    <a:pt x="343" y="29"/>
                  </a:lnTo>
                  <a:lnTo>
                    <a:pt x="349" y="33"/>
                  </a:lnTo>
                  <a:lnTo>
                    <a:pt x="355" y="38"/>
                  </a:lnTo>
                  <a:lnTo>
                    <a:pt x="362" y="4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7" name="Freeform 120"/>
            <p:cNvSpPr>
              <a:spLocks/>
            </p:cNvSpPr>
            <p:nvPr/>
          </p:nvSpPr>
          <p:spPr bwMode="auto">
            <a:xfrm>
              <a:off x="4206" y="3904"/>
              <a:ext cx="159" cy="236"/>
            </a:xfrm>
            <a:custGeom>
              <a:avLst/>
              <a:gdLst>
                <a:gd name="T0" fmla="*/ 0 w 955"/>
                <a:gd name="T1" fmla="*/ 0 h 1415"/>
                <a:gd name="T2" fmla="*/ 0 w 955"/>
                <a:gd name="T3" fmla="*/ 0 h 1415"/>
                <a:gd name="T4" fmla="*/ 0 w 955"/>
                <a:gd name="T5" fmla="*/ 0 h 1415"/>
                <a:gd name="T6" fmla="*/ 0 w 955"/>
                <a:gd name="T7" fmla="*/ 0 h 1415"/>
                <a:gd name="T8" fmla="*/ 0 w 955"/>
                <a:gd name="T9" fmla="*/ 0 h 1415"/>
                <a:gd name="T10" fmla="*/ 0 w 955"/>
                <a:gd name="T11" fmla="*/ 0 h 1415"/>
                <a:gd name="T12" fmla="*/ 0 w 955"/>
                <a:gd name="T13" fmla="*/ 0 h 1415"/>
                <a:gd name="T14" fmla="*/ 0 w 955"/>
                <a:gd name="T15" fmla="*/ 0 h 1415"/>
                <a:gd name="T16" fmla="*/ 0 w 955"/>
                <a:gd name="T17" fmla="*/ 0 h 1415"/>
                <a:gd name="T18" fmla="*/ 0 w 955"/>
                <a:gd name="T19" fmla="*/ 0 h 1415"/>
                <a:gd name="T20" fmla="*/ 0 w 955"/>
                <a:gd name="T21" fmla="*/ 0 h 1415"/>
                <a:gd name="T22" fmla="*/ 0 w 955"/>
                <a:gd name="T23" fmla="*/ 0 h 1415"/>
                <a:gd name="T24" fmla="*/ 0 w 955"/>
                <a:gd name="T25" fmla="*/ 0 h 1415"/>
                <a:gd name="T26" fmla="*/ 0 w 955"/>
                <a:gd name="T27" fmla="*/ 0 h 1415"/>
                <a:gd name="T28" fmla="*/ 0 w 955"/>
                <a:gd name="T29" fmla="*/ 0 h 1415"/>
                <a:gd name="T30" fmla="*/ 0 w 955"/>
                <a:gd name="T31" fmla="*/ 0 h 1415"/>
                <a:gd name="T32" fmla="*/ 0 w 955"/>
                <a:gd name="T33" fmla="*/ 0 h 1415"/>
                <a:gd name="T34" fmla="*/ 0 w 955"/>
                <a:gd name="T35" fmla="*/ 0 h 1415"/>
                <a:gd name="T36" fmla="*/ 0 w 955"/>
                <a:gd name="T37" fmla="*/ 0 h 1415"/>
                <a:gd name="T38" fmla="*/ 0 w 955"/>
                <a:gd name="T39" fmla="*/ 0 h 1415"/>
                <a:gd name="T40" fmla="*/ 0 w 955"/>
                <a:gd name="T41" fmla="*/ 0 h 1415"/>
                <a:gd name="T42" fmla="*/ 0 w 955"/>
                <a:gd name="T43" fmla="*/ 0 h 1415"/>
                <a:gd name="T44" fmla="*/ 0 w 955"/>
                <a:gd name="T45" fmla="*/ 0 h 1415"/>
                <a:gd name="T46" fmla="*/ 0 w 955"/>
                <a:gd name="T47" fmla="*/ 0 h 1415"/>
                <a:gd name="T48" fmla="*/ 0 w 955"/>
                <a:gd name="T49" fmla="*/ 0 h 1415"/>
                <a:gd name="T50" fmla="*/ 0 w 955"/>
                <a:gd name="T51" fmla="*/ 0 h 1415"/>
                <a:gd name="T52" fmla="*/ 0 w 955"/>
                <a:gd name="T53" fmla="*/ 0 h 1415"/>
                <a:gd name="T54" fmla="*/ 0 w 955"/>
                <a:gd name="T55" fmla="*/ 0 h 1415"/>
                <a:gd name="T56" fmla="*/ 0 w 955"/>
                <a:gd name="T57" fmla="*/ 0 h 1415"/>
                <a:gd name="T58" fmla="*/ 0 w 955"/>
                <a:gd name="T59" fmla="*/ 0 h 1415"/>
                <a:gd name="T60" fmla="*/ 0 w 955"/>
                <a:gd name="T61" fmla="*/ 0 h 1415"/>
                <a:gd name="T62" fmla="*/ 0 w 955"/>
                <a:gd name="T63" fmla="*/ 0 h 1415"/>
                <a:gd name="T64" fmla="*/ 0 w 955"/>
                <a:gd name="T65" fmla="*/ 0 h 1415"/>
                <a:gd name="T66" fmla="*/ 0 w 955"/>
                <a:gd name="T67" fmla="*/ 0 h 1415"/>
                <a:gd name="T68" fmla="*/ 0 w 955"/>
                <a:gd name="T69" fmla="*/ 0 h 1415"/>
                <a:gd name="T70" fmla="*/ 0 w 955"/>
                <a:gd name="T71" fmla="*/ 0 h 1415"/>
                <a:gd name="T72" fmla="*/ 0 w 955"/>
                <a:gd name="T73" fmla="*/ 0 h 1415"/>
                <a:gd name="T74" fmla="*/ 0 w 955"/>
                <a:gd name="T75" fmla="*/ 0 h 1415"/>
                <a:gd name="T76" fmla="*/ 0 w 955"/>
                <a:gd name="T77" fmla="*/ 0 h 1415"/>
                <a:gd name="T78" fmla="*/ 0 w 955"/>
                <a:gd name="T79" fmla="*/ 0 h 1415"/>
                <a:gd name="T80" fmla="*/ 0 w 955"/>
                <a:gd name="T81" fmla="*/ 0 h 1415"/>
                <a:gd name="T82" fmla="*/ 0 w 955"/>
                <a:gd name="T83" fmla="*/ 0 h 1415"/>
                <a:gd name="T84" fmla="*/ 0 w 955"/>
                <a:gd name="T85" fmla="*/ 0 h 1415"/>
                <a:gd name="T86" fmla="*/ 0 w 955"/>
                <a:gd name="T87" fmla="*/ 0 h 1415"/>
                <a:gd name="T88" fmla="*/ 0 w 955"/>
                <a:gd name="T89" fmla="*/ 0 h 1415"/>
                <a:gd name="T90" fmla="*/ 0 w 955"/>
                <a:gd name="T91" fmla="*/ 0 h 1415"/>
                <a:gd name="T92" fmla="*/ 0 w 955"/>
                <a:gd name="T93" fmla="*/ 0 h 1415"/>
                <a:gd name="T94" fmla="*/ 0 w 955"/>
                <a:gd name="T95" fmla="*/ 0 h 1415"/>
                <a:gd name="T96" fmla="*/ 0 w 955"/>
                <a:gd name="T97" fmla="*/ 0 h 1415"/>
                <a:gd name="T98" fmla="*/ 0 w 955"/>
                <a:gd name="T99" fmla="*/ 0 h 1415"/>
                <a:gd name="T100" fmla="*/ 0 w 955"/>
                <a:gd name="T101" fmla="*/ 0 h 1415"/>
                <a:gd name="T102" fmla="*/ 0 w 955"/>
                <a:gd name="T103" fmla="*/ 0 h 1415"/>
                <a:gd name="T104" fmla="*/ 0 w 955"/>
                <a:gd name="T105" fmla="*/ 0 h 1415"/>
                <a:gd name="T106" fmla="*/ 0 w 955"/>
                <a:gd name="T107" fmla="*/ 0 h 1415"/>
                <a:gd name="T108" fmla="*/ 0 w 955"/>
                <a:gd name="T109" fmla="*/ 0 h 1415"/>
                <a:gd name="T110" fmla="*/ 0 w 955"/>
                <a:gd name="T111" fmla="*/ 0 h 1415"/>
                <a:gd name="T112" fmla="*/ 0 w 955"/>
                <a:gd name="T113" fmla="*/ 0 h 1415"/>
                <a:gd name="T114" fmla="*/ 0 w 955"/>
                <a:gd name="T115" fmla="*/ 0 h 141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55"/>
                <a:gd name="T175" fmla="*/ 0 h 1415"/>
                <a:gd name="T176" fmla="*/ 955 w 955"/>
                <a:gd name="T177" fmla="*/ 1415 h 141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55" h="1415">
                  <a:moveTo>
                    <a:pt x="882" y="0"/>
                  </a:moveTo>
                  <a:lnTo>
                    <a:pt x="886" y="9"/>
                  </a:lnTo>
                  <a:lnTo>
                    <a:pt x="890" y="18"/>
                  </a:lnTo>
                  <a:lnTo>
                    <a:pt x="892" y="26"/>
                  </a:lnTo>
                  <a:lnTo>
                    <a:pt x="893" y="35"/>
                  </a:lnTo>
                  <a:lnTo>
                    <a:pt x="895" y="53"/>
                  </a:lnTo>
                  <a:lnTo>
                    <a:pt x="895" y="71"/>
                  </a:lnTo>
                  <a:lnTo>
                    <a:pt x="895" y="90"/>
                  </a:lnTo>
                  <a:lnTo>
                    <a:pt x="895" y="109"/>
                  </a:lnTo>
                  <a:lnTo>
                    <a:pt x="896" y="127"/>
                  </a:lnTo>
                  <a:lnTo>
                    <a:pt x="898" y="146"/>
                  </a:lnTo>
                  <a:lnTo>
                    <a:pt x="898" y="155"/>
                  </a:lnTo>
                  <a:lnTo>
                    <a:pt x="898" y="164"/>
                  </a:lnTo>
                  <a:lnTo>
                    <a:pt x="897" y="172"/>
                  </a:lnTo>
                  <a:lnTo>
                    <a:pt x="897" y="180"/>
                  </a:lnTo>
                  <a:lnTo>
                    <a:pt x="896" y="190"/>
                  </a:lnTo>
                  <a:lnTo>
                    <a:pt x="896" y="198"/>
                  </a:lnTo>
                  <a:lnTo>
                    <a:pt x="897" y="207"/>
                  </a:lnTo>
                  <a:lnTo>
                    <a:pt x="900" y="216"/>
                  </a:lnTo>
                  <a:lnTo>
                    <a:pt x="900" y="248"/>
                  </a:lnTo>
                  <a:lnTo>
                    <a:pt x="900" y="279"/>
                  </a:lnTo>
                  <a:lnTo>
                    <a:pt x="900" y="312"/>
                  </a:lnTo>
                  <a:lnTo>
                    <a:pt x="901" y="344"/>
                  </a:lnTo>
                  <a:lnTo>
                    <a:pt x="902" y="376"/>
                  </a:lnTo>
                  <a:lnTo>
                    <a:pt x="903" y="408"/>
                  </a:lnTo>
                  <a:lnTo>
                    <a:pt x="904" y="440"/>
                  </a:lnTo>
                  <a:lnTo>
                    <a:pt x="905" y="471"/>
                  </a:lnTo>
                  <a:lnTo>
                    <a:pt x="909" y="481"/>
                  </a:lnTo>
                  <a:lnTo>
                    <a:pt x="913" y="492"/>
                  </a:lnTo>
                  <a:lnTo>
                    <a:pt x="915" y="503"/>
                  </a:lnTo>
                  <a:lnTo>
                    <a:pt x="917" y="512"/>
                  </a:lnTo>
                  <a:lnTo>
                    <a:pt x="919" y="523"/>
                  </a:lnTo>
                  <a:lnTo>
                    <a:pt x="924" y="532"/>
                  </a:lnTo>
                  <a:lnTo>
                    <a:pt x="927" y="537"/>
                  </a:lnTo>
                  <a:lnTo>
                    <a:pt x="930" y="541"/>
                  </a:lnTo>
                  <a:lnTo>
                    <a:pt x="934" y="544"/>
                  </a:lnTo>
                  <a:lnTo>
                    <a:pt x="939" y="548"/>
                  </a:lnTo>
                  <a:lnTo>
                    <a:pt x="940" y="550"/>
                  </a:lnTo>
                  <a:lnTo>
                    <a:pt x="943" y="551"/>
                  </a:lnTo>
                  <a:lnTo>
                    <a:pt x="946" y="551"/>
                  </a:lnTo>
                  <a:lnTo>
                    <a:pt x="948" y="553"/>
                  </a:lnTo>
                  <a:lnTo>
                    <a:pt x="950" y="554"/>
                  </a:lnTo>
                  <a:lnTo>
                    <a:pt x="953" y="555"/>
                  </a:lnTo>
                  <a:lnTo>
                    <a:pt x="954" y="556"/>
                  </a:lnTo>
                  <a:lnTo>
                    <a:pt x="955" y="560"/>
                  </a:lnTo>
                  <a:lnTo>
                    <a:pt x="954" y="604"/>
                  </a:lnTo>
                  <a:lnTo>
                    <a:pt x="953" y="647"/>
                  </a:lnTo>
                  <a:lnTo>
                    <a:pt x="953" y="689"/>
                  </a:lnTo>
                  <a:lnTo>
                    <a:pt x="953" y="730"/>
                  </a:lnTo>
                  <a:lnTo>
                    <a:pt x="953" y="772"/>
                  </a:lnTo>
                  <a:lnTo>
                    <a:pt x="953" y="815"/>
                  </a:lnTo>
                  <a:lnTo>
                    <a:pt x="953" y="857"/>
                  </a:lnTo>
                  <a:lnTo>
                    <a:pt x="951" y="901"/>
                  </a:lnTo>
                  <a:lnTo>
                    <a:pt x="948" y="927"/>
                  </a:lnTo>
                  <a:lnTo>
                    <a:pt x="947" y="954"/>
                  </a:lnTo>
                  <a:lnTo>
                    <a:pt x="946" y="981"/>
                  </a:lnTo>
                  <a:lnTo>
                    <a:pt x="945" y="1007"/>
                  </a:lnTo>
                  <a:lnTo>
                    <a:pt x="945" y="1035"/>
                  </a:lnTo>
                  <a:lnTo>
                    <a:pt x="944" y="1062"/>
                  </a:lnTo>
                  <a:lnTo>
                    <a:pt x="941" y="1088"/>
                  </a:lnTo>
                  <a:lnTo>
                    <a:pt x="939" y="1115"/>
                  </a:lnTo>
                  <a:lnTo>
                    <a:pt x="938" y="1123"/>
                  </a:lnTo>
                  <a:lnTo>
                    <a:pt x="938" y="1133"/>
                  </a:lnTo>
                  <a:lnTo>
                    <a:pt x="938" y="1141"/>
                  </a:lnTo>
                  <a:lnTo>
                    <a:pt x="937" y="1150"/>
                  </a:lnTo>
                  <a:lnTo>
                    <a:pt x="937" y="1159"/>
                  </a:lnTo>
                  <a:lnTo>
                    <a:pt x="936" y="1168"/>
                  </a:lnTo>
                  <a:lnTo>
                    <a:pt x="935" y="1177"/>
                  </a:lnTo>
                  <a:lnTo>
                    <a:pt x="934" y="1186"/>
                  </a:lnTo>
                  <a:lnTo>
                    <a:pt x="928" y="1187"/>
                  </a:lnTo>
                  <a:lnTo>
                    <a:pt x="924" y="1189"/>
                  </a:lnTo>
                  <a:lnTo>
                    <a:pt x="920" y="1191"/>
                  </a:lnTo>
                  <a:lnTo>
                    <a:pt x="917" y="1193"/>
                  </a:lnTo>
                  <a:lnTo>
                    <a:pt x="914" y="1196"/>
                  </a:lnTo>
                  <a:lnTo>
                    <a:pt x="909" y="1197"/>
                  </a:lnTo>
                  <a:lnTo>
                    <a:pt x="905" y="1198"/>
                  </a:lnTo>
                  <a:lnTo>
                    <a:pt x="900" y="1198"/>
                  </a:lnTo>
                  <a:lnTo>
                    <a:pt x="897" y="1203"/>
                  </a:lnTo>
                  <a:lnTo>
                    <a:pt x="894" y="1206"/>
                  </a:lnTo>
                  <a:lnTo>
                    <a:pt x="891" y="1206"/>
                  </a:lnTo>
                  <a:lnTo>
                    <a:pt x="886" y="1206"/>
                  </a:lnTo>
                  <a:lnTo>
                    <a:pt x="883" y="1206"/>
                  </a:lnTo>
                  <a:lnTo>
                    <a:pt x="879" y="1208"/>
                  </a:lnTo>
                  <a:lnTo>
                    <a:pt x="875" y="1209"/>
                  </a:lnTo>
                  <a:lnTo>
                    <a:pt x="872" y="1214"/>
                  </a:lnTo>
                  <a:lnTo>
                    <a:pt x="862" y="1215"/>
                  </a:lnTo>
                  <a:lnTo>
                    <a:pt x="853" y="1216"/>
                  </a:lnTo>
                  <a:lnTo>
                    <a:pt x="843" y="1218"/>
                  </a:lnTo>
                  <a:lnTo>
                    <a:pt x="833" y="1221"/>
                  </a:lnTo>
                  <a:lnTo>
                    <a:pt x="823" y="1223"/>
                  </a:lnTo>
                  <a:lnTo>
                    <a:pt x="812" y="1226"/>
                  </a:lnTo>
                  <a:lnTo>
                    <a:pt x="802" y="1228"/>
                  </a:lnTo>
                  <a:lnTo>
                    <a:pt x="792" y="1229"/>
                  </a:lnTo>
                  <a:lnTo>
                    <a:pt x="788" y="1232"/>
                  </a:lnTo>
                  <a:lnTo>
                    <a:pt x="784" y="1234"/>
                  </a:lnTo>
                  <a:lnTo>
                    <a:pt x="779" y="1234"/>
                  </a:lnTo>
                  <a:lnTo>
                    <a:pt x="775" y="1234"/>
                  </a:lnTo>
                  <a:lnTo>
                    <a:pt x="770" y="1234"/>
                  </a:lnTo>
                  <a:lnTo>
                    <a:pt x="766" y="1235"/>
                  </a:lnTo>
                  <a:lnTo>
                    <a:pt x="761" y="1236"/>
                  </a:lnTo>
                  <a:lnTo>
                    <a:pt x="757" y="1240"/>
                  </a:lnTo>
                  <a:lnTo>
                    <a:pt x="755" y="1241"/>
                  </a:lnTo>
                  <a:lnTo>
                    <a:pt x="752" y="1241"/>
                  </a:lnTo>
                  <a:lnTo>
                    <a:pt x="749" y="1241"/>
                  </a:lnTo>
                  <a:lnTo>
                    <a:pt x="747" y="1242"/>
                  </a:lnTo>
                  <a:lnTo>
                    <a:pt x="745" y="1242"/>
                  </a:lnTo>
                  <a:lnTo>
                    <a:pt x="742" y="1242"/>
                  </a:lnTo>
                  <a:lnTo>
                    <a:pt x="738" y="1243"/>
                  </a:lnTo>
                  <a:lnTo>
                    <a:pt x="736" y="1243"/>
                  </a:lnTo>
                  <a:lnTo>
                    <a:pt x="728" y="1248"/>
                  </a:lnTo>
                  <a:lnTo>
                    <a:pt x="720" y="1251"/>
                  </a:lnTo>
                  <a:lnTo>
                    <a:pt x="711" y="1252"/>
                  </a:lnTo>
                  <a:lnTo>
                    <a:pt x="703" y="1253"/>
                  </a:lnTo>
                  <a:lnTo>
                    <a:pt x="694" y="1255"/>
                  </a:lnTo>
                  <a:lnTo>
                    <a:pt x="685" y="1257"/>
                  </a:lnTo>
                  <a:lnTo>
                    <a:pt x="678" y="1260"/>
                  </a:lnTo>
                  <a:lnTo>
                    <a:pt x="671" y="1265"/>
                  </a:lnTo>
                  <a:lnTo>
                    <a:pt x="659" y="1267"/>
                  </a:lnTo>
                  <a:lnTo>
                    <a:pt x="648" y="1270"/>
                  </a:lnTo>
                  <a:lnTo>
                    <a:pt x="636" y="1271"/>
                  </a:lnTo>
                  <a:lnTo>
                    <a:pt x="623" y="1273"/>
                  </a:lnTo>
                  <a:lnTo>
                    <a:pt x="611" y="1276"/>
                  </a:lnTo>
                  <a:lnTo>
                    <a:pt x="599" y="1278"/>
                  </a:lnTo>
                  <a:lnTo>
                    <a:pt x="587" y="1280"/>
                  </a:lnTo>
                  <a:lnTo>
                    <a:pt x="575" y="1283"/>
                  </a:lnTo>
                  <a:lnTo>
                    <a:pt x="574" y="1284"/>
                  </a:lnTo>
                  <a:lnTo>
                    <a:pt x="572" y="1285"/>
                  </a:lnTo>
                  <a:lnTo>
                    <a:pt x="569" y="1286"/>
                  </a:lnTo>
                  <a:lnTo>
                    <a:pt x="567" y="1286"/>
                  </a:lnTo>
                  <a:lnTo>
                    <a:pt x="564" y="1286"/>
                  </a:lnTo>
                  <a:lnTo>
                    <a:pt x="562" y="1286"/>
                  </a:lnTo>
                  <a:lnTo>
                    <a:pt x="559" y="1286"/>
                  </a:lnTo>
                  <a:lnTo>
                    <a:pt x="557" y="1288"/>
                  </a:lnTo>
                  <a:lnTo>
                    <a:pt x="543" y="1292"/>
                  </a:lnTo>
                  <a:lnTo>
                    <a:pt x="527" y="1295"/>
                  </a:lnTo>
                  <a:lnTo>
                    <a:pt x="513" y="1298"/>
                  </a:lnTo>
                  <a:lnTo>
                    <a:pt x="499" y="1301"/>
                  </a:lnTo>
                  <a:lnTo>
                    <a:pt x="484" y="1304"/>
                  </a:lnTo>
                  <a:lnTo>
                    <a:pt x="470" y="1308"/>
                  </a:lnTo>
                  <a:lnTo>
                    <a:pt x="456" y="1313"/>
                  </a:lnTo>
                  <a:lnTo>
                    <a:pt x="442" y="1319"/>
                  </a:lnTo>
                  <a:lnTo>
                    <a:pt x="438" y="1317"/>
                  </a:lnTo>
                  <a:lnTo>
                    <a:pt x="434" y="1317"/>
                  </a:lnTo>
                  <a:lnTo>
                    <a:pt x="428" y="1319"/>
                  </a:lnTo>
                  <a:lnTo>
                    <a:pt x="422" y="1321"/>
                  </a:lnTo>
                  <a:lnTo>
                    <a:pt x="418" y="1323"/>
                  </a:lnTo>
                  <a:lnTo>
                    <a:pt x="413" y="1326"/>
                  </a:lnTo>
                  <a:lnTo>
                    <a:pt x="407" y="1327"/>
                  </a:lnTo>
                  <a:lnTo>
                    <a:pt x="403" y="1326"/>
                  </a:lnTo>
                  <a:lnTo>
                    <a:pt x="397" y="1329"/>
                  </a:lnTo>
                  <a:lnTo>
                    <a:pt x="392" y="1331"/>
                  </a:lnTo>
                  <a:lnTo>
                    <a:pt x="386" y="1333"/>
                  </a:lnTo>
                  <a:lnTo>
                    <a:pt x="379" y="1334"/>
                  </a:lnTo>
                  <a:lnTo>
                    <a:pt x="374" y="1335"/>
                  </a:lnTo>
                  <a:lnTo>
                    <a:pt x="368" y="1337"/>
                  </a:lnTo>
                  <a:lnTo>
                    <a:pt x="362" y="1339"/>
                  </a:lnTo>
                  <a:lnTo>
                    <a:pt x="356" y="1341"/>
                  </a:lnTo>
                  <a:lnTo>
                    <a:pt x="348" y="1341"/>
                  </a:lnTo>
                  <a:lnTo>
                    <a:pt x="342" y="1343"/>
                  </a:lnTo>
                  <a:lnTo>
                    <a:pt x="335" y="1344"/>
                  </a:lnTo>
                  <a:lnTo>
                    <a:pt x="330" y="1346"/>
                  </a:lnTo>
                  <a:lnTo>
                    <a:pt x="323" y="1347"/>
                  </a:lnTo>
                  <a:lnTo>
                    <a:pt x="316" y="1350"/>
                  </a:lnTo>
                  <a:lnTo>
                    <a:pt x="311" y="1352"/>
                  </a:lnTo>
                  <a:lnTo>
                    <a:pt x="303" y="1353"/>
                  </a:lnTo>
                  <a:lnTo>
                    <a:pt x="299" y="1352"/>
                  </a:lnTo>
                  <a:lnTo>
                    <a:pt x="294" y="1353"/>
                  </a:lnTo>
                  <a:lnTo>
                    <a:pt x="290" y="1354"/>
                  </a:lnTo>
                  <a:lnTo>
                    <a:pt x="287" y="1356"/>
                  </a:lnTo>
                  <a:lnTo>
                    <a:pt x="282" y="1358"/>
                  </a:lnTo>
                  <a:lnTo>
                    <a:pt x="279" y="1359"/>
                  </a:lnTo>
                  <a:lnTo>
                    <a:pt x="274" y="1359"/>
                  </a:lnTo>
                  <a:lnTo>
                    <a:pt x="270" y="1358"/>
                  </a:lnTo>
                  <a:lnTo>
                    <a:pt x="268" y="1360"/>
                  </a:lnTo>
                  <a:lnTo>
                    <a:pt x="266" y="1360"/>
                  </a:lnTo>
                  <a:lnTo>
                    <a:pt x="262" y="1362"/>
                  </a:lnTo>
                  <a:lnTo>
                    <a:pt x="260" y="1362"/>
                  </a:lnTo>
                  <a:lnTo>
                    <a:pt x="258" y="1362"/>
                  </a:lnTo>
                  <a:lnTo>
                    <a:pt x="255" y="1363"/>
                  </a:lnTo>
                  <a:lnTo>
                    <a:pt x="252" y="1364"/>
                  </a:lnTo>
                  <a:lnTo>
                    <a:pt x="250" y="1366"/>
                  </a:lnTo>
                  <a:lnTo>
                    <a:pt x="219" y="1370"/>
                  </a:lnTo>
                  <a:lnTo>
                    <a:pt x="189" y="1376"/>
                  </a:lnTo>
                  <a:lnTo>
                    <a:pt x="159" y="1384"/>
                  </a:lnTo>
                  <a:lnTo>
                    <a:pt x="129" y="1391"/>
                  </a:lnTo>
                  <a:lnTo>
                    <a:pt x="99" y="1400"/>
                  </a:lnTo>
                  <a:lnTo>
                    <a:pt x="68" y="1407"/>
                  </a:lnTo>
                  <a:lnTo>
                    <a:pt x="37" y="1413"/>
                  </a:lnTo>
                  <a:lnTo>
                    <a:pt x="5" y="1415"/>
                  </a:lnTo>
                  <a:lnTo>
                    <a:pt x="4" y="1409"/>
                  </a:lnTo>
                  <a:lnTo>
                    <a:pt x="3" y="1403"/>
                  </a:lnTo>
                  <a:lnTo>
                    <a:pt x="2" y="1397"/>
                  </a:lnTo>
                  <a:lnTo>
                    <a:pt x="2" y="1391"/>
                  </a:lnTo>
                  <a:lnTo>
                    <a:pt x="2" y="1385"/>
                  </a:lnTo>
                  <a:lnTo>
                    <a:pt x="2" y="1379"/>
                  </a:lnTo>
                  <a:lnTo>
                    <a:pt x="3" y="1372"/>
                  </a:lnTo>
                  <a:lnTo>
                    <a:pt x="5" y="1366"/>
                  </a:lnTo>
                  <a:lnTo>
                    <a:pt x="2" y="1360"/>
                  </a:lnTo>
                  <a:lnTo>
                    <a:pt x="0" y="1242"/>
                  </a:lnTo>
                  <a:lnTo>
                    <a:pt x="0" y="777"/>
                  </a:lnTo>
                  <a:lnTo>
                    <a:pt x="4" y="773"/>
                  </a:lnTo>
                  <a:lnTo>
                    <a:pt x="8" y="771"/>
                  </a:lnTo>
                  <a:lnTo>
                    <a:pt x="14" y="769"/>
                  </a:lnTo>
                  <a:lnTo>
                    <a:pt x="19" y="766"/>
                  </a:lnTo>
                  <a:lnTo>
                    <a:pt x="25" y="763"/>
                  </a:lnTo>
                  <a:lnTo>
                    <a:pt x="28" y="759"/>
                  </a:lnTo>
                  <a:lnTo>
                    <a:pt x="29" y="757"/>
                  </a:lnTo>
                  <a:lnTo>
                    <a:pt x="30" y="753"/>
                  </a:lnTo>
                  <a:lnTo>
                    <a:pt x="32" y="751"/>
                  </a:lnTo>
                  <a:lnTo>
                    <a:pt x="32" y="746"/>
                  </a:lnTo>
                  <a:lnTo>
                    <a:pt x="36" y="736"/>
                  </a:lnTo>
                  <a:lnTo>
                    <a:pt x="40" y="727"/>
                  </a:lnTo>
                  <a:lnTo>
                    <a:pt x="45" y="716"/>
                  </a:lnTo>
                  <a:lnTo>
                    <a:pt x="48" y="707"/>
                  </a:lnTo>
                  <a:lnTo>
                    <a:pt x="51" y="696"/>
                  </a:lnTo>
                  <a:lnTo>
                    <a:pt x="55" y="685"/>
                  </a:lnTo>
                  <a:lnTo>
                    <a:pt x="56" y="674"/>
                  </a:lnTo>
                  <a:lnTo>
                    <a:pt x="56" y="664"/>
                  </a:lnTo>
                  <a:lnTo>
                    <a:pt x="60" y="645"/>
                  </a:lnTo>
                  <a:lnTo>
                    <a:pt x="64" y="625"/>
                  </a:lnTo>
                  <a:lnTo>
                    <a:pt x="66" y="606"/>
                  </a:lnTo>
                  <a:lnTo>
                    <a:pt x="67" y="586"/>
                  </a:lnTo>
                  <a:lnTo>
                    <a:pt x="68" y="567"/>
                  </a:lnTo>
                  <a:lnTo>
                    <a:pt x="68" y="547"/>
                  </a:lnTo>
                  <a:lnTo>
                    <a:pt x="67" y="526"/>
                  </a:lnTo>
                  <a:lnTo>
                    <a:pt x="65" y="506"/>
                  </a:lnTo>
                  <a:lnTo>
                    <a:pt x="61" y="475"/>
                  </a:lnTo>
                  <a:lnTo>
                    <a:pt x="60" y="444"/>
                  </a:lnTo>
                  <a:lnTo>
                    <a:pt x="60" y="414"/>
                  </a:lnTo>
                  <a:lnTo>
                    <a:pt x="60" y="384"/>
                  </a:lnTo>
                  <a:lnTo>
                    <a:pt x="61" y="353"/>
                  </a:lnTo>
                  <a:lnTo>
                    <a:pt x="61" y="324"/>
                  </a:lnTo>
                  <a:lnTo>
                    <a:pt x="61" y="294"/>
                  </a:lnTo>
                  <a:lnTo>
                    <a:pt x="59" y="264"/>
                  </a:lnTo>
                  <a:lnTo>
                    <a:pt x="60" y="247"/>
                  </a:lnTo>
                  <a:lnTo>
                    <a:pt x="60" y="230"/>
                  </a:lnTo>
                  <a:lnTo>
                    <a:pt x="59" y="215"/>
                  </a:lnTo>
                  <a:lnTo>
                    <a:pt x="58" y="198"/>
                  </a:lnTo>
                  <a:lnTo>
                    <a:pt x="57" y="182"/>
                  </a:lnTo>
                  <a:lnTo>
                    <a:pt x="56" y="165"/>
                  </a:lnTo>
                  <a:lnTo>
                    <a:pt x="56" y="149"/>
                  </a:lnTo>
                  <a:lnTo>
                    <a:pt x="56" y="133"/>
                  </a:lnTo>
                  <a:lnTo>
                    <a:pt x="75" y="128"/>
                  </a:lnTo>
                  <a:lnTo>
                    <a:pt x="93" y="124"/>
                  </a:lnTo>
                  <a:lnTo>
                    <a:pt x="111" y="122"/>
                  </a:lnTo>
                  <a:lnTo>
                    <a:pt x="129" y="120"/>
                  </a:lnTo>
                  <a:lnTo>
                    <a:pt x="148" y="116"/>
                  </a:lnTo>
                  <a:lnTo>
                    <a:pt x="165" y="112"/>
                  </a:lnTo>
                  <a:lnTo>
                    <a:pt x="183" y="109"/>
                  </a:lnTo>
                  <a:lnTo>
                    <a:pt x="201" y="104"/>
                  </a:lnTo>
                  <a:lnTo>
                    <a:pt x="216" y="104"/>
                  </a:lnTo>
                  <a:lnTo>
                    <a:pt x="230" y="102"/>
                  </a:lnTo>
                  <a:lnTo>
                    <a:pt x="244" y="99"/>
                  </a:lnTo>
                  <a:lnTo>
                    <a:pt x="258" y="96"/>
                  </a:lnTo>
                  <a:lnTo>
                    <a:pt x="272" y="91"/>
                  </a:lnTo>
                  <a:lnTo>
                    <a:pt x="287" y="87"/>
                  </a:lnTo>
                  <a:lnTo>
                    <a:pt x="301" y="85"/>
                  </a:lnTo>
                  <a:lnTo>
                    <a:pt x="315" y="83"/>
                  </a:lnTo>
                  <a:lnTo>
                    <a:pt x="320" y="80"/>
                  </a:lnTo>
                  <a:lnTo>
                    <a:pt x="324" y="79"/>
                  </a:lnTo>
                  <a:lnTo>
                    <a:pt x="328" y="79"/>
                  </a:lnTo>
                  <a:lnTo>
                    <a:pt x="332" y="79"/>
                  </a:lnTo>
                  <a:lnTo>
                    <a:pt x="336" y="79"/>
                  </a:lnTo>
                  <a:lnTo>
                    <a:pt x="341" y="79"/>
                  </a:lnTo>
                  <a:lnTo>
                    <a:pt x="345" y="78"/>
                  </a:lnTo>
                  <a:lnTo>
                    <a:pt x="350" y="77"/>
                  </a:lnTo>
                  <a:lnTo>
                    <a:pt x="364" y="72"/>
                  </a:lnTo>
                  <a:lnTo>
                    <a:pt x="379" y="68"/>
                  </a:lnTo>
                  <a:lnTo>
                    <a:pt x="396" y="65"/>
                  </a:lnTo>
                  <a:lnTo>
                    <a:pt x="411" y="62"/>
                  </a:lnTo>
                  <a:lnTo>
                    <a:pt x="443" y="59"/>
                  </a:lnTo>
                  <a:lnTo>
                    <a:pt x="475" y="56"/>
                  </a:lnTo>
                  <a:lnTo>
                    <a:pt x="507" y="55"/>
                  </a:lnTo>
                  <a:lnTo>
                    <a:pt x="541" y="53"/>
                  </a:lnTo>
                  <a:lnTo>
                    <a:pt x="573" y="49"/>
                  </a:lnTo>
                  <a:lnTo>
                    <a:pt x="605" y="43"/>
                  </a:lnTo>
                  <a:lnTo>
                    <a:pt x="623" y="41"/>
                  </a:lnTo>
                  <a:lnTo>
                    <a:pt x="642" y="37"/>
                  </a:lnTo>
                  <a:lnTo>
                    <a:pt x="661" y="34"/>
                  </a:lnTo>
                  <a:lnTo>
                    <a:pt x="680" y="30"/>
                  </a:lnTo>
                  <a:lnTo>
                    <a:pt x="697" y="26"/>
                  </a:lnTo>
                  <a:lnTo>
                    <a:pt x="716" y="24"/>
                  </a:lnTo>
                  <a:lnTo>
                    <a:pt x="734" y="22"/>
                  </a:lnTo>
                  <a:lnTo>
                    <a:pt x="752" y="19"/>
                  </a:lnTo>
                  <a:lnTo>
                    <a:pt x="768" y="17"/>
                  </a:lnTo>
                  <a:lnTo>
                    <a:pt x="785" y="15"/>
                  </a:lnTo>
                  <a:lnTo>
                    <a:pt x="800" y="11"/>
                  </a:lnTo>
                  <a:lnTo>
                    <a:pt x="816" y="9"/>
                  </a:lnTo>
                  <a:lnTo>
                    <a:pt x="832" y="5"/>
                  </a:lnTo>
                  <a:lnTo>
                    <a:pt x="848" y="3"/>
                  </a:lnTo>
                  <a:lnTo>
                    <a:pt x="864" y="1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8" name="Freeform 121"/>
            <p:cNvSpPr>
              <a:spLocks/>
            </p:cNvSpPr>
            <p:nvPr/>
          </p:nvSpPr>
          <p:spPr bwMode="auto">
            <a:xfrm>
              <a:off x="4174" y="3908"/>
              <a:ext cx="18" cy="7"/>
            </a:xfrm>
            <a:custGeom>
              <a:avLst/>
              <a:gdLst>
                <a:gd name="T0" fmla="*/ 0 w 106"/>
                <a:gd name="T1" fmla="*/ 0 h 42"/>
                <a:gd name="T2" fmla="*/ 0 w 106"/>
                <a:gd name="T3" fmla="*/ 0 h 42"/>
                <a:gd name="T4" fmla="*/ 0 w 106"/>
                <a:gd name="T5" fmla="*/ 0 h 42"/>
                <a:gd name="T6" fmla="*/ 0 w 106"/>
                <a:gd name="T7" fmla="*/ 0 h 42"/>
                <a:gd name="T8" fmla="*/ 0 w 106"/>
                <a:gd name="T9" fmla="*/ 0 h 42"/>
                <a:gd name="T10" fmla="*/ 0 w 106"/>
                <a:gd name="T11" fmla="*/ 0 h 42"/>
                <a:gd name="T12" fmla="*/ 0 w 106"/>
                <a:gd name="T13" fmla="*/ 0 h 42"/>
                <a:gd name="T14" fmla="*/ 0 w 106"/>
                <a:gd name="T15" fmla="*/ 0 h 42"/>
                <a:gd name="T16" fmla="*/ 0 w 106"/>
                <a:gd name="T17" fmla="*/ 0 h 42"/>
                <a:gd name="T18" fmla="*/ 0 w 106"/>
                <a:gd name="T19" fmla="*/ 0 h 42"/>
                <a:gd name="T20" fmla="*/ 0 w 106"/>
                <a:gd name="T21" fmla="*/ 0 h 42"/>
                <a:gd name="T22" fmla="*/ 0 w 106"/>
                <a:gd name="T23" fmla="*/ 0 h 42"/>
                <a:gd name="T24" fmla="*/ 0 w 106"/>
                <a:gd name="T25" fmla="*/ 0 h 42"/>
                <a:gd name="T26" fmla="*/ 0 w 106"/>
                <a:gd name="T27" fmla="*/ 0 h 42"/>
                <a:gd name="T28" fmla="*/ 0 w 106"/>
                <a:gd name="T29" fmla="*/ 0 h 42"/>
                <a:gd name="T30" fmla="*/ 0 w 106"/>
                <a:gd name="T31" fmla="*/ 0 h 42"/>
                <a:gd name="T32" fmla="*/ 0 w 106"/>
                <a:gd name="T33" fmla="*/ 0 h 42"/>
                <a:gd name="T34" fmla="*/ 0 w 106"/>
                <a:gd name="T35" fmla="*/ 0 h 42"/>
                <a:gd name="T36" fmla="*/ 0 w 106"/>
                <a:gd name="T37" fmla="*/ 0 h 42"/>
                <a:gd name="T38" fmla="*/ 0 w 106"/>
                <a:gd name="T39" fmla="*/ 0 h 42"/>
                <a:gd name="T40" fmla="*/ 0 w 106"/>
                <a:gd name="T41" fmla="*/ 0 h 42"/>
                <a:gd name="T42" fmla="*/ 0 w 106"/>
                <a:gd name="T43" fmla="*/ 0 h 42"/>
                <a:gd name="T44" fmla="*/ 0 w 106"/>
                <a:gd name="T45" fmla="*/ 0 h 42"/>
                <a:gd name="T46" fmla="*/ 0 w 106"/>
                <a:gd name="T47" fmla="*/ 0 h 42"/>
                <a:gd name="T48" fmla="*/ 0 w 106"/>
                <a:gd name="T49" fmla="*/ 0 h 42"/>
                <a:gd name="T50" fmla="*/ 0 w 106"/>
                <a:gd name="T51" fmla="*/ 0 h 42"/>
                <a:gd name="T52" fmla="*/ 0 w 106"/>
                <a:gd name="T53" fmla="*/ 0 h 42"/>
                <a:gd name="T54" fmla="*/ 0 w 106"/>
                <a:gd name="T55" fmla="*/ 0 h 42"/>
                <a:gd name="T56" fmla="*/ 0 w 106"/>
                <a:gd name="T57" fmla="*/ 0 h 42"/>
                <a:gd name="T58" fmla="*/ 0 w 106"/>
                <a:gd name="T59" fmla="*/ 0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06"/>
                <a:gd name="T91" fmla="*/ 0 h 42"/>
                <a:gd name="T92" fmla="*/ 106 w 106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06" h="42">
                  <a:moveTo>
                    <a:pt x="106" y="4"/>
                  </a:moveTo>
                  <a:lnTo>
                    <a:pt x="105" y="7"/>
                  </a:lnTo>
                  <a:lnTo>
                    <a:pt x="104" y="11"/>
                  </a:lnTo>
                  <a:lnTo>
                    <a:pt x="102" y="15"/>
                  </a:lnTo>
                  <a:lnTo>
                    <a:pt x="100" y="17"/>
                  </a:lnTo>
                  <a:lnTo>
                    <a:pt x="98" y="19"/>
                  </a:lnTo>
                  <a:lnTo>
                    <a:pt x="94" y="21"/>
                  </a:lnTo>
                  <a:lnTo>
                    <a:pt x="92" y="23"/>
                  </a:lnTo>
                  <a:lnTo>
                    <a:pt x="89" y="25"/>
                  </a:lnTo>
                  <a:lnTo>
                    <a:pt x="78" y="29"/>
                  </a:lnTo>
                  <a:lnTo>
                    <a:pt x="67" y="34"/>
                  </a:lnTo>
                  <a:lnTo>
                    <a:pt x="56" y="37"/>
                  </a:lnTo>
                  <a:lnTo>
                    <a:pt x="45" y="41"/>
                  </a:lnTo>
                  <a:lnTo>
                    <a:pt x="34" y="42"/>
                  </a:lnTo>
                  <a:lnTo>
                    <a:pt x="22" y="42"/>
                  </a:lnTo>
                  <a:lnTo>
                    <a:pt x="17" y="41"/>
                  </a:lnTo>
                  <a:lnTo>
                    <a:pt x="11" y="38"/>
                  </a:lnTo>
                  <a:lnTo>
                    <a:pt x="6" y="36"/>
                  </a:lnTo>
                  <a:lnTo>
                    <a:pt x="0" y="32"/>
                  </a:lnTo>
                  <a:lnTo>
                    <a:pt x="3" y="25"/>
                  </a:lnTo>
                  <a:lnTo>
                    <a:pt x="16" y="23"/>
                  </a:lnTo>
                  <a:lnTo>
                    <a:pt x="29" y="19"/>
                  </a:lnTo>
                  <a:lnTo>
                    <a:pt x="41" y="13"/>
                  </a:lnTo>
                  <a:lnTo>
                    <a:pt x="54" y="9"/>
                  </a:lnTo>
                  <a:lnTo>
                    <a:pt x="67" y="4"/>
                  </a:lnTo>
                  <a:lnTo>
                    <a:pt x="79" y="0"/>
                  </a:lnTo>
                  <a:lnTo>
                    <a:pt x="85" y="0"/>
                  </a:lnTo>
                  <a:lnTo>
                    <a:pt x="92" y="0"/>
                  </a:lnTo>
                  <a:lnTo>
                    <a:pt x="99" y="1"/>
                  </a:lnTo>
                  <a:lnTo>
                    <a:pt x="106" y="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9" name="Freeform 122"/>
            <p:cNvSpPr>
              <a:spLocks/>
            </p:cNvSpPr>
            <p:nvPr/>
          </p:nvSpPr>
          <p:spPr bwMode="auto">
            <a:xfrm>
              <a:off x="4178" y="3914"/>
              <a:ext cx="28" cy="231"/>
            </a:xfrm>
            <a:custGeom>
              <a:avLst/>
              <a:gdLst>
                <a:gd name="T0" fmla="*/ 0 w 164"/>
                <a:gd name="T1" fmla="*/ 0 h 1382"/>
                <a:gd name="T2" fmla="*/ 0 w 164"/>
                <a:gd name="T3" fmla="*/ 0 h 1382"/>
                <a:gd name="T4" fmla="*/ 0 w 164"/>
                <a:gd name="T5" fmla="*/ 0 h 1382"/>
                <a:gd name="T6" fmla="*/ 0 w 164"/>
                <a:gd name="T7" fmla="*/ 0 h 1382"/>
                <a:gd name="T8" fmla="*/ 0 w 164"/>
                <a:gd name="T9" fmla="*/ 0 h 1382"/>
                <a:gd name="T10" fmla="*/ 0 w 164"/>
                <a:gd name="T11" fmla="*/ 0 h 1382"/>
                <a:gd name="T12" fmla="*/ 0 w 164"/>
                <a:gd name="T13" fmla="*/ 0 h 1382"/>
                <a:gd name="T14" fmla="*/ 0 w 164"/>
                <a:gd name="T15" fmla="*/ 0 h 1382"/>
                <a:gd name="T16" fmla="*/ 0 w 164"/>
                <a:gd name="T17" fmla="*/ 0 h 1382"/>
                <a:gd name="T18" fmla="*/ 0 w 164"/>
                <a:gd name="T19" fmla="*/ 0 h 1382"/>
                <a:gd name="T20" fmla="*/ 0 w 164"/>
                <a:gd name="T21" fmla="*/ 0 h 1382"/>
                <a:gd name="T22" fmla="*/ 0 w 164"/>
                <a:gd name="T23" fmla="*/ 0 h 1382"/>
                <a:gd name="T24" fmla="*/ 0 w 164"/>
                <a:gd name="T25" fmla="*/ 0 h 1382"/>
                <a:gd name="T26" fmla="*/ 0 w 164"/>
                <a:gd name="T27" fmla="*/ 0 h 1382"/>
                <a:gd name="T28" fmla="*/ 0 w 164"/>
                <a:gd name="T29" fmla="*/ 0 h 1382"/>
                <a:gd name="T30" fmla="*/ 0 w 164"/>
                <a:gd name="T31" fmla="*/ 0 h 1382"/>
                <a:gd name="T32" fmla="*/ 0 w 164"/>
                <a:gd name="T33" fmla="*/ 0 h 1382"/>
                <a:gd name="T34" fmla="*/ 0 w 164"/>
                <a:gd name="T35" fmla="*/ 0 h 1382"/>
                <a:gd name="T36" fmla="*/ 0 w 164"/>
                <a:gd name="T37" fmla="*/ 0 h 1382"/>
                <a:gd name="T38" fmla="*/ 0 w 164"/>
                <a:gd name="T39" fmla="*/ 0 h 1382"/>
                <a:gd name="T40" fmla="*/ 0 w 164"/>
                <a:gd name="T41" fmla="*/ 0 h 1382"/>
                <a:gd name="T42" fmla="*/ 0 w 164"/>
                <a:gd name="T43" fmla="*/ 0 h 1382"/>
                <a:gd name="T44" fmla="*/ 0 w 164"/>
                <a:gd name="T45" fmla="*/ 0 h 1382"/>
                <a:gd name="T46" fmla="*/ 0 w 164"/>
                <a:gd name="T47" fmla="*/ 0 h 1382"/>
                <a:gd name="T48" fmla="*/ 0 w 164"/>
                <a:gd name="T49" fmla="*/ 0 h 1382"/>
                <a:gd name="T50" fmla="*/ 0 w 164"/>
                <a:gd name="T51" fmla="*/ 0 h 1382"/>
                <a:gd name="T52" fmla="*/ 0 w 164"/>
                <a:gd name="T53" fmla="*/ 0 h 1382"/>
                <a:gd name="T54" fmla="*/ 0 w 164"/>
                <a:gd name="T55" fmla="*/ 0 h 1382"/>
                <a:gd name="T56" fmla="*/ 0 w 164"/>
                <a:gd name="T57" fmla="*/ 0 h 1382"/>
                <a:gd name="T58" fmla="*/ 0 w 164"/>
                <a:gd name="T59" fmla="*/ 0 h 1382"/>
                <a:gd name="T60" fmla="*/ 0 w 164"/>
                <a:gd name="T61" fmla="*/ 0 h 1382"/>
                <a:gd name="T62" fmla="*/ 0 w 164"/>
                <a:gd name="T63" fmla="*/ 0 h 1382"/>
                <a:gd name="T64" fmla="*/ 0 w 164"/>
                <a:gd name="T65" fmla="*/ 0 h 1382"/>
                <a:gd name="T66" fmla="*/ 0 w 164"/>
                <a:gd name="T67" fmla="*/ 0 h 1382"/>
                <a:gd name="T68" fmla="*/ 0 w 164"/>
                <a:gd name="T69" fmla="*/ 0 h 1382"/>
                <a:gd name="T70" fmla="*/ 0 w 164"/>
                <a:gd name="T71" fmla="*/ 0 h 1382"/>
                <a:gd name="T72" fmla="*/ 0 w 164"/>
                <a:gd name="T73" fmla="*/ 0 h 1382"/>
                <a:gd name="T74" fmla="*/ 0 w 164"/>
                <a:gd name="T75" fmla="*/ 0 h 1382"/>
                <a:gd name="T76" fmla="*/ 0 w 164"/>
                <a:gd name="T77" fmla="*/ 0 h 1382"/>
                <a:gd name="T78" fmla="*/ 0 w 164"/>
                <a:gd name="T79" fmla="*/ 0 h 1382"/>
                <a:gd name="T80" fmla="*/ 0 w 164"/>
                <a:gd name="T81" fmla="*/ 0 h 1382"/>
                <a:gd name="T82" fmla="*/ 0 w 164"/>
                <a:gd name="T83" fmla="*/ 0 h 1382"/>
                <a:gd name="T84" fmla="*/ 0 w 164"/>
                <a:gd name="T85" fmla="*/ 0 h 1382"/>
                <a:gd name="T86" fmla="*/ 0 w 164"/>
                <a:gd name="T87" fmla="*/ 0 h 1382"/>
                <a:gd name="T88" fmla="*/ 0 w 164"/>
                <a:gd name="T89" fmla="*/ 0 h 1382"/>
                <a:gd name="T90" fmla="*/ 0 w 164"/>
                <a:gd name="T91" fmla="*/ 0 h 1382"/>
                <a:gd name="T92" fmla="*/ 0 w 164"/>
                <a:gd name="T93" fmla="*/ 0 h 138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64"/>
                <a:gd name="T142" fmla="*/ 0 h 1382"/>
                <a:gd name="T143" fmla="*/ 164 w 164"/>
                <a:gd name="T144" fmla="*/ 1382 h 138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64" h="1382">
                  <a:moveTo>
                    <a:pt x="139" y="75"/>
                  </a:moveTo>
                  <a:lnTo>
                    <a:pt x="143" y="93"/>
                  </a:lnTo>
                  <a:lnTo>
                    <a:pt x="147" y="111"/>
                  </a:lnTo>
                  <a:lnTo>
                    <a:pt x="149" y="129"/>
                  </a:lnTo>
                  <a:lnTo>
                    <a:pt x="150" y="148"/>
                  </a:lnTo>
                  <a:lnTo>
                    <a:pt x="151" y="167"/>
                  </a:lnTo>
                  <a:lnTo>
                    <a:pt x="152" y="185"/>
                  </a:lnTo>
                  <a:lnTo>
                    <a:pt x="153" y="203"/>
                  </a:lnTo>
                  <a:lnTo>
                    <a:pt x="155" y="221"/>
                  </a:lnTo>
                  <a:lnTo>
                    <a:pt x="156" y="245"/>
                  </a:lnTo>
                  <a:lnTo>
                    <a:pt x="156" y="270"/>
                  </a:lnTo>
                  <a:lnTo>
                    <a:pt x="158" y="295"/>
                  </a:lnTo>
                  <a:lnTo>
                    <a:pt x="158" y="320"/>
                  </a:lnTo>
                  <a:lnTo>
                    <a:pt x="159" y="345"/>
                  </a:lnTo>
                  <a:lnTo>
                    <a:pt x="160" y="370"/>
                  </a:lnTo>
                  <a:lnTo>
                    <a:pt x="161" y="394"/>
                  </a:lnTo>
                  <a:lnTo>
                    <a:pt x="164" y="418"/>
                  </a:lnTo>
                  <a:lnTo>
                    <a:pt x="164" y="443"/>
                  </a:lnTo>
                  <a:lnTo>
                    <a:pt x="164" y="470"/>
                  </a:lnTo>
                  <a:lnTo>
                    <a:pt x="164" y="497"/>
                  </a:lnTo>
                  <a:lnTo>
                    <a:pt x="164" y="524"/>
                  </a:lnTo>
                  <a:lnTo>
                    <a:pt x="164" y="551"/>
                  </a:lnTo>
                  <a:lnTo>
                    <a:pt x="163" y="578"/>
                  </a:lnTo>
                  <a:lnTo>
                    <a:pt x="162" y="603"/>
                  </a:lnTo>
                  <a:lnTo>
                    <a:pt x="159" y="627"/>
                  </a:lnTo>
                  <a:lnTo>
                    <a:pt x="160" y="637"/>
                  </a:lnTo>
                  <a:lnTo>
                    <a:pt x="161" y="647"/>
                  </a:lnTo>
                  <a:lnTo>
                    <a:pt x="161" y="656"/>
                  </a:lnTo>
                  <a:lnTo>
                    <a:pt x="161" y="666"/>
                  </a:lnTo>
                  <a:lnTo>
                    <a:pt x="160" y="674"/>
                  </a:lnTo>
                  <a:lnTo>
                    <a:pt x="158" y="684"/>
                  </a:lnTo>
                  <a:lnTo>
                    <a:pt x="155" y="692"/>
                  </a:lnTo>
                  <a:lnTo>
                    <a:pt x="152" y="702"/>
                  </a:lnTo>
                  <a:lnTo>
                    <a:pt x="151" y="750"/>
                  </a:lnTo>
                  <a:lnTo>
                    <a:pt x="151" y="796"/>
                  </a:lnTo>
                  <a:lnTo>
                    <a:pt x="152" y="844"/>
                  </a:lnTo>
                  <a:lnTo>
                    <a:pt x="153" y="890"/>
                  </a:lnTo>
                  <a:lnTo>
                    <a:pt x="153" y="937"/>
                  </a:lnTo>
                  <a:lnTo>
                    <a:pt x="154" y="982"/>
                  </a:lnTo>
                  <a:lnTo>
                    <a:pt x="154" y="1029"/>
                  </a:lnTo>
                  <a:lnTo>
                    <a:pt x="153" y="1075"/>
                  </a:lnTo>
                  <a:lnTo>
                    <a:pt x="154" y="1104"/>
                  </a:lnTo>
                  <a:lnTo>
                    <a:pt x="153" y="1133"/>
                  </a:lnTo>
                  <a:lnTo>
                    <a:pt x="153" y="1160"/>
                  </a:lnTo>
                  <a:lnTo>
                    <a:pt x="153" y="1186"/>
                  </a:lnTo>
                  <a:lnTo>
                    <a:pt x="153" y="1214"/>
                  </a:lnTo>
                  <a:lnTo>
                    <a:pt x="154" y="1241"/>
                  </a:lnTo>
                  <a:lnTo>
                    <a:pt x="155" y="1270"/>
                  </a:lnTo>
                  <a:lnTo>
                    <a:pt x="158" y="1298"/>
                  </a:lnTo>
                  <a:lnTo>
                    <a:pt x="155" y="1300"/>
                  </a:lnTo>
                  <a:lnTo>
                    <a:pt x="154" y="1302"/>
                  </a:lnTo>
                  <a:lnTo>
                    <a:pt x="154" y="1303"/>
                  </a:lnTo>
                  <a:lnTo>
                    <a:pt x="154" y="1306"/>
                  </a:lnTo>
                  <a:lnTo>
                    <a:pt x="155" y="1308"/>
                  </a:lnTo>
                  <a:lnTo>
                    <a:pt x="155" y="1309"/>
                  </a:lnTo>
                  <a:lnTo>
                    <a:pt x="156" y="1312"/>
                  </a:lnTo>
                  <a:lnTo>
                    <a:pt x="158" y="1314"/>
                  </a:lnTo>
                  <a:lnTo>
                    <a:pt x="156" y="1319"/>
                  </a:lnTo>
                  <a:lnTo>
                    <a:pt x="156" y="1323"/>
                  </a:lnTo>
                  <a:lnTo>
                    <a:pt x="154" y="1329"/>
                  </a:lnTo>
                  <a:lnTo>
                    <a:pt x="153" y="1334"/>
                  </a:lnTo>
                  <a:lnTo>
                    <a:pt x="153" y="1339"/>
                  </a:lnTo>
                  <a:lnTo>
                    <a:pt x="154" y="1344"/>
                  </a:lnTo>
                  <a:lnTo>
                    <a:pt x="156" y="1349"/>
                  </a:lnTo>
                  <a:lnTo>
                    <a:pt x="161" y="1352"/>
                  </a:lnTo>
                  <a:lnTo>
                    <a:pt x="159" y="1356"/>
                  </a:lnTo>
                  <a:lnTo>
                    <a:pt x="155" y="1359"/>
                  </a:lnTo>
                  <a:lnTo>
                    <a:pt x="153" y="1362"/>
                  </a:lnTo>
                  <a:lnTo>
                    <a:pt x="150" y="1364"/>
                  </a:lnTo>
                  <a:lnTo>
                    <a:pt x="142" y="1368"/>
                  </a:lnTo>
                  <a:lnTo>
                    <a:pt x="134" y="1370"/>
                  </a:lnTo>
                  <a:lnTo>
                    <a:pt x="126" y="1372"/>
                  </a:lnTo>
                  <a:lnTo>
                    <a:pt x="118" y="1374"/>
                  </a:lnTo>
                  <a:lnTo>
                    <a:pt x="110" y="1377"/>
                  </a:lnTo>
                  <a:lnTo>
                    <a:pt x="102" y="1381"/>
                  </a:lnTo>
                  <a:lnTo>
                    <a:pt x="96" y="1380"/>
                  </a:lnTo>
                  <a:lnTo>
                    <a:pt x="89" y="1380"/>
                  </a:lnTo>
                  <a:lnTo>
                    <a:pt x="83" y="1381"/>
                  </a:lnTo>
                  <a:lnTo>
                    <a:pt x="76" y="1382"/>
                  </a:lnTo>
                  <a:lnTo>
                    <a:pt x="69" y="1382"/>
                  </a:lnTo>
                  <a:lnTo>
                    <a:pt x="64" y="1382"/>
                  </a:lnTo>
                  <a:lnTo>
                    <a:pt x="57" y="1381"/>
                  </a:lnTo>
                  <a:lnTo>
                    <a:pt x="52" y="1378"/>
                  </a:lnTo>
                  <a:lnTo>
                    <a:pt x="52" y="1362"/>
                  </a:lnTo>
                  <a:lnTo>
                    <a:pt x="53" y="1345"/>
                  </a:lnTo>
                  <a:lnTo>
                    <a:pt x="53" y="1328"/>
                  </a:lnTo>
                  <a:lnTo>
                    <a:pt x="53" y="1312"/>
                  </a:lnTo>
                  <a:lnTo>
                    <a:pt x="53" y="1294"/>
                  </a:lnTo>
                  <a:lnTo>
                    <a:pt x="53" y="1276"/>
                  </a:lnTo>
                  <a:lnTo>
                    <a:pt x="52" y="1259"/>
                  </a:lnTo>
                  <a:lnTo>
                    <a:pt x="49" y="1241"/>
                  </a:lnTo>
                  <a:lnTo>
                    <a:pt x="47" y="1176"/>
                  </a:lnTo>
                  <a:lnTo>
                    <a:pt x="47" y="1112"/>
                  </a:lnTo>
                  <a:lnTo>
                    <a:pt x="48" y="1049"/>
                  </a:lnTo>
                  <a:lnTo>
                    <a:pt x="50" y="987"/>
                  </a:lnTo>
                  <a:lnTo>
                    <a:pt x="53" y="925"/>
                  </a:lnTo>
                  <a:lnTo>
                    <a:pt x="54" y="862"/>
                  </a:lnTo>
                  <a:lnTo>
                    <a:pt x="54" y="797"/>
                  </a:lnTo>
                  <a:lnTo>
                    <a:pt x="53" y="732"/>
                  </a:lnTo>
                  <a:lnTo>
                    <a:pt x="56" y="699"/>
                  </a:lnTo>
                  <a:lnTo>
                    <a:pt x="58" y="667"/>
                  </a:lnTo>
                  <a:lnTo>
                    <a:pt x="58" y="635"/>
                  </a:lnTo>
                  <a:lnTo>
                    <a:pt x="57" y="602"/>
                  </a:lnTo>
                  <a:lnTo>
                    <a:pt x="57" y="568"/>
                  </a:lnTo>
                  <a:lnTo>
                    <a:pt x="56" y="535"/>
                  </a:lnTo>
                  <a:lnTo>
                    <a:pt x="56" y="501"/>
                  </a:lnTo>
                  <a:lnTo>
                    <a:pt x="58" y="469"/>
                  </a:lnTo>
                  <a:lnTo>
                    <a:pt x="56" y="461"/>
                  </a:lnTo>
                  <a:lnTo>
                    <a:pt x="55" y="452"/>
                  </a:lnTo>
                  <a:lnTo>
                    <a:pt x="55" y="444"/>
                  </a:lnTo>
                  <a:lnTo>
                    <a:pt x="55" y="436"/>
                  </a:lnTo>
                  <a:lnTo>
                    <a:pt x="56" y="427"/>
                  </a:lnTo>
                  <a:lnTo>
                    <a:pt x="57" y="418"/>
                  </a:lnTo>
                  <a:lnTo>
                    <a:pt x="58" y="409"/>
                  </a:lnTo>
                  <a:lnTo>
                    <a:pt x="58" y="400"/>
                  </a:lnTo>
                  <a:lnTo>
                    <a:pt x="57" y="361"/>
                  </a:lnTo>
                  <a:lnTo>
                    <a:pt x="56" y="319"/>
                  </a:lnTo>
                  <a:lnTo>
                    <a:pt x="56" y="278"/>
                  </a:lnTo>
                  <a:lnTo>
                    <a:pt x="56" y="238"/>
                  </a:lnTo>
                  <a:lnTo>
                    <a:pt x="54" y="196"/>
                  </a:lnTo>
                  <a:lnTo>
                    <a:pt x="50" y="157"/>
                  </a:lnTo>
                  <a:lnTo>
                    <a:pt x="47" y="136"/>
                  </a:lnTo>
                  <a:lnTo>
                    <a:pt x="44" y="116"/>
                  </a:lnTo>
                  <a:lnTo>
                    <a:pt x="39" y="97"/>
                  </a:lnTo>
                  <a:lnTo>
                    <a:pt x="34" y="78"/>
                  </a:lnTo>
                  <a:lnTo>
                    <a:pt x="0" y="26"/>
                  </a:lnTo>
                  <a:lnTo>
                    <a:pt x="11" y="26"/>
                  </a:lnTo>
                  <a:lnTo>
                    <a:pt x="21" y="24"/>
                  </a:lnTo>
                  <a:lnTo>
                    <a:pt x="31" y="21"/>
                  </a:lnTo>
                  <a:lnTo>
                    <a:pt x="41" y="16"/>
                  </a:lnTo>
                  <a:lnTo>
                    <a:pt x="50" y="11"/>
                  </a:lnTo>
                  <a:lnTo>
                    <a:pt x="60" y="6"/>
                  </a:lnTo>
                  <a:lnTo>
                    <a:pt x="70" y="3"/>
                  </a:lnTo>
                  <a:lnTo>
                    <a:pt x="81" y="0"/>
                  </a:lnTo>
                  <a:lnTo>
                    <a:pt x="88" y="10"/>
                  </a:lnTo>
                  <a:lnTo>
                    <a:pt x="96" y="19"/>
                  </a:lnTo>
                  <a:lnTo>
                    <a:pt x="102" y="29"/>
                  </a:lnTo>
                  <a:lnTo>
                    <a:pt x="109" y="40"/>
                  </a:lnTo>
                  <a:lnTo>
                    <a:pt x="116" y="49"/>
                  </a:lnTo>
                  <a:lnTo>
                    <a:pt x="122" y="59"/>
                  </a:lnTo>
                  <a:lnTo>
                    <a:pt x="130" y="67"/>
                  </a:lnTo>
                  <a:lnTo>
                    <a:pt x="139" y="75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0" name="Freeform 123"/>
            <p:cNvSpPr>
              <a:spLocks/>
            </p:cNvSpPr>
            <p:nvPr/>
          </p:nvSpPr>
          <p:spPr bwMode="auto">
            <a:xfrm>
              <a:off x="4109" y="3915"/>
              <a:ext cx="63" cy="230"/>
            </a:xfrm>
            <a:custGeom>
              <a:avLst/>
              <a:gdLst>
                <a:gd name="T0" fmla="*/ 0 w 383"/>
                <a:gd name="T1" fmla="*/ 0 h 1378"/>
                <a:gd name="T2" fmla="*/ 0 w 383"/>
                <a:gd name="T3" fmla="*/ 0 h 1378"/>
                <a:gd name="T4" fmla="*/ 0 w 383"/>
                <a:gd name="T5" fmla="*/ 0 h 1378"/>
                <a:gd name="T6" fmla="*/ 0 w 383"/>
                <a:gd name="T7" fmla="*/ 0 h 1378"/>
                <a:gd name="T8" fmla="*/ 0 w 383"/>
                <a:gd name="T9" fmla="*/ 0 h 1378"/>
                <a:gd name="T10" fmla="*/ 0 w 383"/>
                <a:gd name="T11" fmla="*/ 0 h 1378"/>
                <a:gd name="T12" fmla="*/ 0 w 383"/>
                <a:gd name="T13" fmla="*/ 0 h 1378"/>
                <a:gd name="T14" fmla="*/ 0 w 383"/>
                <a:gd name="T15" fmla="*/ 0 h 1378"/>
                <a:gd name="T16" fmla="*/ 0 w 383"/>
                <a:gd name="T17" fmla="*/ 0 h 1378"/>
                <a:gd name="T18" fmla="*/ 0 w 383"/>
                <a:gd name="T19" fmla="*/ 0 h 1378"/>
                <a:gd name="T20" fmla="*/ 0 w 383"/>
                <a:gd name="T21" fmla="*/ 0 h 1378"/>
                <a:gd name="T22" fmla="*/ 0 w 383"/>
                <a:gd name="T23" fmla="*/ 0 h 1378"/>
                <a:gd name="T24" fmla="*/ 0 w 383"/>
                <a:gd name="T25" fmla="*/ 0 h 1378"/>
                <a:gd name="T26" fmla="*/ 0 w 383"/>
                <a:gd name="T27" fmla="*/ 0 h 1378"/>
                <a:gd name="T28" fmla="*/ 0 w 383"/>
                <a:gd name="T29" fmla="*/ 0 h 1378"/>
                <a:gd name="T30" fmla="*/ 0 w 383"/>
                <a:gd name="T31" fmla="*/ 0 h 1378"/>
                <a:gd name="T32" fmla="*/ 0 w 383"/>
                <a:gd name="T33" fmla="*/ 0 h 1378"/>
                <a:gd name="T34" fmla="*/ 0 w 383"/>
                <a:gd name="T35" fmla="*/ 0 h 1378"/>
                <a:gd name="T36" fmla="*/ 0 w 383"/>
                <a:gd name="T37" fmla="*/ 0 h 1378"/>
                <a:gd name="T38" fmla="*/ 0 w 383"/>
                <a:gd name="T39" fmla="*/ 0 h 1378"/>
                <a:gd name="T40" fmla="*/ 0 w 383"/>
                <a:gd name="T41" fmla="*/ 0 h 1378"/>
                <a:gd name="T42" fmla="*/ 0 w 383"/>
                <a:gd name="T43" fmla="*/ 0 h 1378"/>
                <a:gd name="T44" fmla="*/ 0 w 383"/>
                <a:gd name="T45" fmla="*/ 0 h 1378"/>
                <a:gd name="T46" fmla="*/ 0 w 383"/>
                <a:gd name="T47" fmla="*/ 0 h 1378"/>
                <a:gd name="T48" fmla="*/ 0 w 383"/>
                <a:gd name="T49" fmla="*/ 0 h 1378"/>
                <a:gd name="T50" fmla="*/ 0 w 383"/>
                <a:gd name="T51" fmla="*/ 0 h 1378"/>
                <a:gd name="T52" fmla="*/ 0 w 383"/>
                <a:gd name="T53" fmla="*/ 0 h 1378"/>
                <a:gd name="T54" fmla="*/ 0 w 383"/>
                <a:gd name="T55" fmla="*/ 0 h 1378"/>
                <a:gd name="T56" fmla="*/ 0 w 383"/>
                <a:gd name="T57" fmla="*/ 0 h 1378"/>
                <a:gd name="T58" fmla="*/ 0 w 383"/>
                <a:gd name="T59" fmla="*/ 0 h 1378"/>
                <a:gd name="T60" fmla="*/ 0 w 383"/>
                <a:gd name="T61" fmla="*/ 0 h 1378"/>
                <a:gd name="T62" fmla="*/ 0 w 383"/>
                <a:gd name="T63" fmla="*/ 0 h 1378"/>
                <a:gd name="T64" fmla="*/ 0 w 383"/>
                <a:gd name="T65" fmla="*/ 0 h 1378"/>
                <a:gd name="T66" fmla="*/ 0 w 383"/>
                <a:gd name="T67" fmla="*/ 0 h 1378"/>
                <a:gd name="T68" fmla="*/ 0 w 383"/>
                <a:gd name="T69" fmla="*/ 0 h 1378"/>
                <a:gd name="T70" fmla="*/ 0 w 383"/>
                <a:gd name="T71" fmla="*/ 0 h 1378"/>
                <a:gd name="T72" fmla="*/ 0 w 383"/>
                <a:gd name="T73" fmla="*/ 0 h 1378"/>
                <a:gd name="T74" fmla="*/ 0 w 383"/>
                <a:gd name="T75" fmla="*/ 0 h 1378"/>
                <a:gd name="T76" fmla="*/ 0 w 383"/>
                <a:gd name="T77" fmla="*/ 0 h 1378"/>
                <a:gd name="T78" fmla="*/ 0 w 383"/>
                <a:gd name="T79" fmla="*/ 0 h 1378"/>
                <a:gd name="T80" fmla="*/ 0 w 383"/>
                <a:gd name="T81" fmla="*/ 0 h 1378"/>
                <a:gd name="T82" fmla="*/ 0 w 383"/>
                <a:gd name="T83" fmla="*/ 0 h 1378"/>
                <a:gd name="T84" fmla="*/ 0 w 383"/>
                <a:gd name="T85" fmla="*/ 0 h 1378"/>
                <a:gd name="T86" fmla="*/ 0 w 383"/>
                <a:gd name="T87" fmla="*/ 0 h 1378"/>
                <a:gd name="T88" fmla="*/ 0 w 383"/>
                <a:gd name="T89" fmla="*/ 0 h 1378"/>
                <a:gd name="T90" fmla="*/ 0 w 383"/>
                <a:gd name="T91" fmla="*/ 0 h 1378"/>
                <a:gd name="T92" fmla="*/ 0 w 383"/>
                <a:gd name="T93" fmla="*/ 0 h 1378"/>
                <a:gd name="T94" fmla="*/ 0 w 383"/>
                <a:gd name="T95" fmla="*/ 0 h 1378"/>
                <a:gd name="T96" fmla="*/ 0 w 383"/>
                <a:gd name="T97" fmla="*/ 0 h 1378"/>
                <a:gd name="T98" fmla="*/ 0 w 383"/>
                <a:gd name="T99" fmla="*/ 0 h 1378"/>
                <a:gd name="T100" fmla="*/ 0 w 383"/>
                <a:gd name="T101" fmla="*/ 0 h 1378"/>
                <a:gd name="T102" fmla="*/ 0 w 383"/>
                <a:gd name="T103" fmla="*/ 0 h 1378"/>
                <a:gd name="T104" fmla="*/ 0 w 383"/>
                <a:gd name="T105" fmla="*/ 0 h 1378"/>
                <a:gd name="T106" fmla="*/ 0 w 383"/>
                <a:gd name="T107" fmla="*/ 0 h 1378"/>
                <a:gd name="T108" fmla="*/ 0 w 383"/>
                <a:gd name="T109" fmla="*/ 0 h 1378"/>
                <a:gd name="T110" fmla="*/ 0 w 383"/>
                <a:gd name="T111" fmla="*/ 0 h 1378"/>
                <a:gd name="T112" fmla="*/ 0 w 383"/>
                <a:gd name="T113" fmla="*/ 0 h 1378"/>
                <a:gd name="T114" fmla="*/ 0 w 383"/>
                <a:gd name="T115" fmla="*/ 0 h 137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83"/>
                <a:gd name="T175" fmla="*/ 0 h 1378"/>
                <a:gd name="T176" fmla="*/ 383 w 383"/>
                <a:gd name="T177" fmla="*/ 1378 h 137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83" h="1378">
                  <a:moveTo>
                    <a:pt x="342" y="47"/>
                  </a:moveTo>
                  <a:lnTo>
                    <a:pt x="348" y="55"/>
                  </a:lnTo>
                  <a:lnTo>
                    <a:pt x="354" y="62"/>
                  </a:lnTo>
                  <a:lnTo>
                    <a:pt x="358" y="71"/>
                  </a:lnTo>
                  <a:lnTo>
                    <a:pt x="363" y="78"/>
                  </a:lnTo>
                  <a:lnTo>
                    <a:pt x="369" y="86"/>
                  </a:lnTo>
                  <a:lnTo>
                    <a:pt x="373" y="93"/>
                  </a:lnTo>
                  <a:lnTo>
                    <a:pt x="379" y="102"/>
                  </a:lnTo>
                  <a:lnTo>
                    <a:pt x="383" y="110"/>
                  </a:lnTo>
                  <a:lnTo>
                    <a:pt x="375" y="114"/>
                  </a:lnTo>
                  <a:lnTo>
                    <a:pt x="366" y="117"/>
                  </a:lnTo>
                  <a:lnTo>
                    <a:pt x="358" y="122"/>
                  </a:lnTo>
                  <a:lnTo>
                    <a:pt x="349" y="125"/>
                  </a:lnTo>
                  <a:lnTo>
                    <a:pt x="341" y="131"/>
                  </a:lnTo>
                  <a:lnTo>
                    <a:pt x="334" y="136"/>
                  </a:lnTo>
                  <a:lnTo>
                    <a:pt x="326" y="142"/>
                  </a:lnTo>
                  <a:lnTo>
                    <a:pt x="318" y="148"/>
                  </a:lnTo>
                  <a:lnTo>
                    <a:pt x="315" y="148"/>
                  </a:lnTo>
                  <a:lnTo>
                    <a:pt x="312" y="148"/>
                  </a:lnTo>
                  <a:lnTo>
                    <a:pt x="309" y="149"/>
                  </a:lnTo>
                  <a:lnTo>
                    <a:pt x="306" y="151"/>
                  </a:lnTo>
                  <a:lnTo>
                    <a:pt x="302" y="155"/>
                  </a:lnTo>
                  <a:lnTo>
                    <a:pt x="297" y="160"/>
                  </a:lnTo>
                  <a:lnTo>
                    <a:pt x="292" y="165"/>
                  </a:lnTo>
                  <a:lnTo>
                    <a:pt x="287" y="170"/>
                  </a:lnTo>
                  <a:lnTo>
                    <a:pt x="283" y="173"/>
                  </a:lnTo>
                  <a:lnTo>
                    <a:pt x="277" y="174"/>
                  </a:lnTo>
                  <a:lnTo>
                    <a:pt x="271" y="182"/>
                  </a:lnTo>
                  <a:lnTo>
                    <a:pt x="263" y="189"/>
                  </a:lnTo>
                  <a:lnTo>
                    <a:pt x="256" y="196"/>
                  </a:lnTo>
                  <a:lnTo>
                    <a:pt x="250" y="204"/>
                  </a:lnTo>
                  <a:lnTo>
                    <a:pt x="243" y="213"/>
                  </a:lnTo>
                  <a:lnTo>
                    <a:pt x="236" y="220"/>
                  </a:lnTo>
                  <a:lnTo>
                    <a:pt x="231" y="228"/>
                  </a:lnTo>
                  <a:lnTo>
                    <a:pt x="224" y="235"/>
                  </a:lnTo>
                  <a:lnTo>
                    <a:pt x="221" y="248"/>
                  </a:lnTo>
                  <a:lnTo>
                    <a:pt x="218" y="262"/>
                  </a:lnTo>
                  <a:lnTo>
                    <a:pt x="214" y="275"/>
                  </a:lnTo>
                  <a:lnTo>
                    <a:pt x="211" y="288"/>
                  </a:lnTo>
                  <a:lnTo>
                    <a:pt x="208" y="300"/>
                  </a:lnTo>
                  <a:lnTo>
                    <a:pt x="204" y="313"/>
                  </a:lnTo>
                  <a:lnTo>
                    <a:pt x="201" y="326"/>
                  </a:lnTo>
                  <a:lnTo>
                    <a:pt x="199" y="339"/>
                  </a:lnTo>
                  <a:lnTo>
                    <a:pt x="196" y="346"/>
                  </a:lnTo>
                  <a:lnTo>
                    <a:pt x="195" y="355"/>
                  </a:lnTo>
                  <a:lnTo>
                    <a:pt x="192" y="364"/>
                  </a:lnTo>
                  <a:lnTo>
                    <a:pt x="191" y="372"/>
                  </a:lnTo>
                  <a:lnTo>
                    <a:pt x="190" y="381"/>
                  </a:lnTo>
                  <a:lnTo>
                    <a:pt x="188" y="389"/>
                  </a:lnTo>
                  <a:lnTo>
                    <a:pt x="187" y="398"/>
                  </a:lnTo>
                  <a:lnTo>
                    <a:pt x="185" y="406"/>
                  </a:lnTo>
                  <a:lnTo>
                    <a:pt x="183" y="432"/>
                  </a:lnTo>
                  <a:lnTo>
                    <a:pt x="181" y="458"/>
                  </a:lnTo>
                  <a:lnTo>
                    <a:pt x="180" y="485"/>
                  </a:lnTo>
                  <a:lnTo>
                    <a:pt x="179" y="511"/>
                  </a:lnTo>
                  <a:lnTo>
                    <a:pt x="178" y="536"/>
                  </a:lnTo>
                  <a:lnTo>
                    <a:pt x="177" y="562"/>
                  </a:lnTo>
                  <a:lnTo>
                    <a:pt x="177" y="590"/>
                  </a:lnTo>
                  <a:lnTo>
                    <a:pt x="177" y="617"/>
                  </a:lnTo>
                  <a:lnTo>
                    <a:pt x="174" y="633"/>
                  </a:lnTo>
                  <a:lnTo>
                    <a:pt x="174" y="654"/>
                  </a:lnTo>
                  <a:lnTo>
                    <a:pt x="174" y="677"/>
                  </a:lnTo>
                  <a:lnTo>
                    <a:pt x="174" y="698"/>
                  </a:lnTo>
                  <a:lnTo>
                    <a:pt x="172" y="721"/>
                  </a:lnTo>
                  <a:lnTo>
                    <a:pt x="172" y="742"/>
                  </a:lnTo>
                  <a:lnTo>
                    <a:pt x="171" y="765"/>
                  </a:lnTo>
                  <a:lnTo>
                    <a:pt x="170" y="788"/>
                  </a:lnTo>
                  <a:lnTo>
                    <a:pt x="168" y="809"/>
                  </a:lnTo>
                  <a:lnTo>
                    <a:pt x="167" y="815"/>
                  </a:lnTo>
                  <a:lnTo>
                    <a:pt x="166" y="820"/>
                  </a:lnTo>
                  <a:lnTo>
                    <a:pt x="166" y="826"/>
                  </a:lnTo>
                  <a:lnTo>
                    <a:pt x="166" y="832"/>
                  </a:lnTo>
                  <a:lnTo>
                    <a:pt x="166" y="838"/>
                  </a:lnTo>
                  <a:lnTo>
                    <a:pt x="167" y="844"/>
                  </a:lnTo>
                  <a:lnTo>
                    <a:pt x="168" y="849"/>
                  </a:lnTo>
                  <a:lnTo>
                    <a:pt x="168" y="853"/>
                  </a:lnTo>
                  <a:lnTo>
                    <a:pt x="166" y="888"/>
                  </a:lnTo>
                  <a:lnTo>
                    <a:pt x="165" y="921"/>
                  </a:lnTo>
                  <a:lnTo>
                    <a:pt x="165" y="954"/>
                  </a:lnTo>
                  <a:lnTo>
                    <a:pt x="165" y="986"/>
                  </a:lnTo>
                  <a:lnTo>
                    <a:pt x="165" y="1019"/>
                  </a:lnTo>
                  <a:lnTo>
                    <a:pt x="165" y="1051"/>
                  </a:lnTo>
                  <a:lnTo>
                    <a:pt x="164" y="1085"/>
                  </a:lnTo>
                  <a:lnTo>
                    <a:pt x="161" y="1118"/>
                  </a:lnTo>
                  <a:lnTo>
                    <a:pt x="161" y="1136"/>
                  </a:lnTo>
                  <a:lnTo>
                    <a:pt x="161" y="1154"/>
                  </a:lnTo>
                  <a:lnTo>
                    <a:pt x="161" y="1173"/>
                  </a:lnTo>
                  <a:lnTo>
                    <a:pt x="161" y="1191"/>
                  </a:lnTo>
                  <a:lnTo>
                    <a:pt x="162" y="1209"/>
                  </a:lnTo>
                  <a:lnTo>
                    <a:pt x="164" y="1227"/>
                  </a:lnTo>
                  <a:lnTo>
                    <a:pt x="166" y="1246"/>
                  </a:lnTo>
                  <a:lnTo>
                    <a:pt x="168" y="1264"/>
                  </a:lnTo>
                  <a:lnTo>
                    <a:pt x="165" y="1267"/>
                  </a:lnTo>
                  <a:lnTo>
                    <a:pt x="167" y="1270"/>
                  </a:lnTo>
                  <a:lnTo>
                    <a:pt x="168" y="1272"/>
                  </a:lnTo>
                  <a:lnTo>
                    <a:pt x="168" y="1275"/>
                  </a:lnTo>
                  <a:lnTo>
                    <a:pt x="168" y="1278"/>
                  </a:lnTo>
                  <a:lnTo>
                    <a:pt x="167" y="1280"/>
                  </a:lnTo>
                  <a:lnTo>
                    <a:pt x="167" y="1283"/>
                  </a:lnTo>
                  <a:lnTo>
                    <a:pt x="169" y="1286"/>
                  </a:lnTo>
                  <a:lnTo>
                    <a:pt x="171" y="1289"/>
                  </a:lnTo>
                  <a:lnTo>
                    <a:pt x="172" y="1298"/>
                  </a:lnTo>
                  <a:lnTo>
                    <a:pt x="174" y="1308"/>
                  </a:lnTo>
                  <a:lnTo>
                    <a:pt x="176" y="1317"/>
                  </a:lnTo>
                  <a:lnTo>
                    <a:pt x="178" y="1326"/>
                  </a:lnTo>
                  <a:lnTo>
                    <a:pt x="180" y="1335"/>
                  </a:lnTo>
                  <a:lnTo>
                    <a:pt x="181" y="1345"/>
                  </a:lnTo>
                  <a:lnTo>
                    <a:pt x="182" y="1354"/>
                  </a:lnTo>
                  <a:lnTo>
                    <a:pt x="182" y="1365"/>
                  </a:lnTo>
                  <a:lnTo>
                    <a:pt x="190" y="1378"/>
                  </a:lnTo>
                  <a:lnTo>
                    <a:pt x="182" y="1374"/>
                  </a:lnTo>
                  <a:lnTo>
                    <a:pt x="176" y="1368"/>
                  </a:lnTo>
                  <a:lnTo>
                    <a:pt x="170" y="1363"/>
                  </a:lnTo>
                  <a:lnTo>
                    <a:pt x="164" y="1358"/>
                  </a:lnTo>
                  <a:lnTo>
                    <a:pt x="157" y="1353"/>
                  </a:lnTo>
                  <a:lnTo>
                    <a:pt x="150" y="1348"/>
                  </a:lnTo>
                  <a:lnTo>
                    <a:pt x="144" y="1344"/>
                  </a:lnTo>
                  <a:lnTo>
                    <a:pt x="137" y="1338"/>
                  </a:lnTo>
                  <a:lnTo>
                    <a:pt x="138" y="1334"/>
                  </a:lnTo>
                  <a:lnTo>
                    <a:pt x="138" y="1332"/>
                  </a:lnTo>
                  <a:lnTo>
                    <a:pt x="138" y="1328"/>
                  </a:lnTo>
                  <a:lnTo>
                    <a:pt x="137" y="1325"/>
                  </a:lnTo>
                  <a:lnTo>
                    <a:pt x="136" y="1321"/>
                  </a:lnTo>
                  <a:lnTo>
                    <a:pt x="135" y="1319"/>
                  </a:lnTo>
                  <a:lnTo>
                    <a:pt x="134" y="1315"/>
                  </a:lnTo>
                  <a:lnTo>
                    <a:pt x="133" y="1311"/>
                  </a:lnTo>
                  <a:lnTo>
                    <a:pt x="133" y="1301"/>
                  </a:lnTo>
                  <a:lnTo>
                    <a:pt x="133" y="1289"/>
                  </a:lnTo>
                  <a:lnTo>
                    <a:pt x="134" y="1277"/>
                  </a:lnTo>
                  <a:lnTo>
                    <a:pt x="133" y="1265"/>
                  </a:lnTo>
                  <a:lnTo>
                    <a:pt x="132" y="1254"/>
                  </a:lnTo>
                  <a:lnTo>
                    <a:pt x="129" y="1243"/>
                  </a:lnTo>
                  <a:lnTo>
                    <a:pt x="126" y="1233"/>
                  </a:lnTo>
                  <a:lnTo>
                    <a:pt x="121" y="1223"/>
                  </a:lnTo>
                  <a:lnTo>
                    <a:pt x="116" y="1218"/>
                  </a:lnTo>
                  <a:lnTo>
                    <a:pt x="111" y="1214"/>
                  </a:lnTo>
                  <a:lnTo>
                    <a:pt x="105" y="1210"/>
                  </a:lnTo>
                  <a:lnTo>
                    <a:pt x="100" y="1206"/>
                  </a:lnTo>
                  <a:lnTo>
                    <a:pt x="93" y="1203"/>
                  </a:lnTo>
                  <a:lnTo>
                    <a:pt x="86" y="1202"/>
                  </a:lnTo>
                  <a:lnTo>
                    <a:pt x="80" y="1202"/>
                  </a:lnTo>
                  <a:lnTo>
                    <a:pt x="73" y="1203"/>
                  </a:lnTo>
                  <a:lnTo>
                    <a:pt x="66" y="1208"/>
                  </a:lnTo>
                  <a:lnTo>
                    <a:pt x="60" y="1215"/>
                  </a:lnTo>
                  <a:lnTo>
                    <a:pt x="54" y="1222"/>
                  </a:lnTo>
                  <a:lnTo>
                    <a:pt x="49" y="1229"/>
                  </a:lnTo>
                  <a:lnTo>
                    <a:pt x="45" y="1238"/>
                  </a:lnTo>
                  <a:lnTo>
                    <a:pt x="43" y="1247"/>
                  </a:lnTo>
                  <a:lnTo>
                    <a:pt x="42" y="1257"/>
                  </a:lnTo>
                  <a:lnTo>
                    <a:pt x="43" y="1266"/>
                  </a:lnTo>
                  <a:lnTo>
                    <a:pt x="39" y="1260"/>
                  </a:lnTo>
                  <a:lnTo>
                    <a:pt x="33" y="1255"/>
                  </a:lnTo>
                  <a:lnTo>
                    <a:pt x="28" y="1252"/>
                  </a:lnTo>
                  <a:lnTo>
                    <a:pt x="22" y="1248"/>
                  </a:lnTo>
                  <a:lnTo>
                    <a:pt x="17" y="1245"/>
                  </a:lnTo>
                  <a:lnTo>
                    <a:pt x="12" y="1240"/>
                  </a:lnTo>
                  <a:lnTo>
                    <a:pt x="8" y="1235"/>
                  </a:lnTo>
                  <a:lnTo>
                    <a:pt x="6" y="1228"/>
                  </a:lnTo>
                  <a:lnTo>
                    <a:pt x="3" y="1191"/>
                  </a:lnTo>
                  <a:lnTo>
                    <a:pt x="2" y="1154"/>
                  </a:lnTo>
                  <a:lnTo>
                    <a:pt x="1" y="1117"/>
                  </a:lnTo>
                  <a:lnTo>
                    <a:pt x="0" y="1080"/>
                  </a:lnTo>
                  <a:lnTo>
                    <a:pt x="1" y="1006"/>
                  </a:lnTo>
                  <a:lnTo>
                    <a:pt x="2" y="931"/>
                  </a:lnTo>
                  <a:lnTo>
                    <a:pt x="5" y="856"/>
                  </a:lnTo>
                  <a:lnTo>
                    <a:pt x="8" y="781"/>
                  </a:lnTo>
                  <a:lnTo>
                    <a:pt x="10" y="704"/>
                  </a:lnTo>
                  <a:lnTo>
                    <a:pt x="11" y="629"/>
                  </a:lnTo>
                  <a:lnTo>
                    <a:pt x="15" y="610"/>
                  </a:lnTo>
                  <a:lnTo>
                    <a:pt x="15" y="584"/>
                  </a:lnTo>
                  <a:lnTo>
                    <a:pt x="15" y="560"/>
                  </a:lnTo>
                  <a:lnTo>
                    <a:pt x="16" y="536"/>
                  </a:lnTo>
                  <a:lnTo>
                    <a:pt x="17" y="513"/>
                  </a:lnTo>
                  <a:lnTo>
                    <a:pt x="18" y="489"/>
                  </a:lnTo>
                  <a:lnTo>
                    <a:pt x="19" y="466"/>
                  </a:lnTo>
                  <a:lnTo>
                    <a:pt x="20" y="442"/>
                  </a:lnTo>
                  <a:lnTo>
                    <a:pt x="20" y="418"/>
                  </a:lnTo>
                  <a:lnTo>
                    <a:pt x="22" y="398"/>
                  </a:lnTo>
                  <a:lnTo>
                    <a:pt x="24" y="378"/>
                  </a:lnTo>
                  <a:lnTo>
                    <a:pt x="28" y="359"/>
                  </a:lnTo>
                  <a:lnTo>
                    <a:pt x="32" y="340"/>
                  </a:lnTo>
                  <a:lnTo>
                    <a:pt x="37" y="321"/>
                  </a:lnTo>
                  <a:lnTo>
                    <a:pt x="40" y="303"/>
                  </a:lnTo>
                  <a:lnTo>
                    <a:pt x="43" y="284"/>
                  </a:lnTo>
                  <a:lnTo>
                    <a:pt x="47" y="265"/>
                  </a:lnTo>
                  <a:lnTo>
                    <a:pt x="49" y="260"/>
                  </a:lnTo>
                  <a:lnTo>
                    <a:pt x="51" y="257"/>
                  </a:lnTo>
                  <a:lnTo>
                    <a:pt x="52" y="252"/>
                  </a:lnTo>
                  <a:lnTo>
                    <a:pt x="52" y="246"/>
                  </a:lnTo>
                  <a:lnTo>
                    <a:pt x="53" y="241"/>
                  </a:lnTo>
                  <a:lnTo>
                    <a:pt x="54" y="236"/>
                  </a:lnTo>
                  <a:lnTo>
                    <a:pt x="55" y="232"/>
                  </a:lnTo>
                  <a:lnTo>
                    <a:pt x="59" y="228"/>
                  </a:lnTo>
                  <a:lnTo>
                    <a:pt x="60" y="214"/>
                  </a:lnTo>
                  <a:lnTo>
                    <a:pt x="61" y="199"/>
                  </a:lnTo>
                  <a:lnTo>
                    <a:pt x="64" y="185"/>
                  </a:lnTo>
                  <a:lnTo>
                    <a:pt x="69" y="172"/>
                  </a:lnTo>
                  <a:lnTo>
                    <a:pt x="73" y="159"/>
                  </a:lnTo>
                  <a:lnTo>
                    <a:pt x="80" y="147"/>
                  </a:lnTo>
                  <a:lnTo>
                    <a:pt x="86" y="135"/>
                  </a:lnTo>
                  <a:lnTo>
                    <a:pt x="94" y="124"/>
                  </a:lnTo>
                  <a:lnTo>
                    <a:pt x="102" y="114"/>
                  </a:lnTo>
                  <a:lnTo>
                    <a:pt x="111" y="103"/>
                  </a:lnTo>
                  <a:lnTo>
                    <a:pt x="121" y="93"/>
                  </a:lnTo>
                  <a:lnTo>
                    <a:pt x="130" y="84"/>
                  </a:lnTo>
                  <a:lnTo>
                    <a:pt x="140" y="75"/>
                  </a:lnTo>
                  <a:lnTo>
                    <a:pt x="151" y="67"/>
                  </a:lnTo>
                  <a:lnTo>
                    <a:pt x="162" y="60"/>
                  </a:lnTo>
                  <a:lnTo>
                    <a:pt x="174" y="53"/>
                  </a:lnTo>
                  <a:lnTo>
                    <a:pt x="186" y="44"/>
                  </a:lnTo>
                  <a:lnTo>
                    <a:pt x="198" y="36"/>
                  </a:lnTo>
                  <a:lnTo>
                    <a:pt x="211" y="28"/>
                  </a:lnTo>
                  <a:lnTo>
                    <a:pt x="223" y="19"/>
                  </a:lnTo>
                  <a:lnTo>
                    <a:pt x="236" y="13"/>
                  </a:lnTo>
                  <a:lnTo>
                    <a:pt x="250" y="7"/>
                  </a:lnTo>
                  <a:lnTo>
                    <a:pt x="256" y="5"/>
                  </a:lnTo>
                  <a:lnTo>
                    <a:pt x="263" y="4"/>
                  </a:lnTo>
                  <a:lnTo>
                    <a:pt x="271" y="3"/>
                  </a:lnTo>
                  <a:lnTo>
                    <a:pt x="277" y="3"/>
                  </a:lnTo>
                  <a:lnTo>
                    <a:pt x="282" y="0"/>
                  </a:lnTo>
                  <a:lnTo>
                    <a:pt x="286" y="0"/>
                  </a:lnTo>
                  <a:lnTo>
                    <a:pt x="291" y="0"/>
                  </a:lnTo>
                  <a:lnTo>
                    <a:pt x="294" y="3"/>
                  </a:lnTo>
                  <a:lnTo>
                    <a:pt x="298" y="5"/>
                  </a:lnTo>
                  <a:lnTo>
                    <a:pt x="302" y="7"/>
                  </a:lnTo>
                  <a:lnTo>
                    <a:pt x="306" y="10"/>
                  </a:lnTo>
                  <a:lnTo>
                    <a:pt x="309" y="12"/>
                  </a:lnTo>
                  <a:lnTo>
                    <a:pt x="313" y="18"/>
                  </a:lnTo>
                  <a:lnTo>
                    <a:pt x="316" y="23"/>
                  </a:lnTo>
                  <a:lnTo>
                    <a:pt x="319" y="28"/>
                  </a:lnTo>
                  <a:lnTo>
                    <a:pt x="324" y="32"/>
                  </a:lnTo>
                  <a:lnTo>
                    <a:pt x="328" y="36"/>
                  </a:lnTo>
                  <a:lnTo>
                    <a:pt x="334" y="40"/>
                  </a:lnTo>
                  <a:lnTo>
                    <a:pt x="338" y="43"/>
                  </a:lnTo>
                  <a:lnTo>
                    <a:pt x="342" y="47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" name="Freeform 124"/>
            <p:cNvSpPr>
              <a:spLocks/>
            </p:cNvSpPr>
            <p:nvPr/>
          </p:nvSpPr>
          <p:spPr bwMode="auto">
            <a:xfrm>
              <a:off x="4137" y="3937"/>
              <a:ext cx="48" cy="214"/>
            </a:xfrm>
            <a:custGeom>
              <a:avLst/>
              <a:gdLst>
                <a:gd name="T0" fmla="*/ 0 w 286"/>
                <a:gd name="T1" fmla="*/ 0 h 1286"/>
                <a:gd name="T2" fmla="*/ 0 w 286"/>
                <a:gd name="T3" fmla="*/ 0 h 1286"/>
                <a:gd name="T4" fmla="*/ 0 w 286"/>
                <a:gd name="T5" fmla="*/ 0 h 1286"/>
                <a:gd name="T6" fmla="*/ 0 w 286"/>
                <a:gd name="T7" fmla="*/ 0 h 1286"/>
                <a:gd name="T8" fmla="*/ 0 w 286"/>
                <a:gd name="T9" fmla="*/ 0 h 1286"/>
                <a:gd name="T10" fmla="*/ 0 w 286"/>
                <a:gd name="T11" fmla="*/ 0 h 1286"/>
                <a:gd name="T12" fmla="*/ 0 w 286"/>
                <a:gd name="T13" fmla="*/ 0 h 1286"/>
                <a:gd name="T14" fmla="*/ 0 w 286"/>
                <a:gd name="T15" fmla="*/ 0 h 1286"/>
                <a:gd name="T16" fmla="*/ 0 w 286"/>
                <a:gd name="T17" fmla="*/ 0 h 1286"/>
                <a:gd name="T18" fmla="*/ 0 w 286"/>
                <a:gd name="T19" fmla="*/ 0 h 1286"/>
                <a:gd name="T20" fmla="*/ 0 w 286"/>
                <a:gd name="T21" fmla="*/ 0 h 1286"/>
                <a:gd name="T22" fmla="*/ 0 w 286"/>
                <a:gd name="T23" fmla="*/ 0 h 1286"/>
                <a:gd name="T24" fmla="*/ 0 w 286"/>
                <a:gd name="T25" fmla="*/ 0 h 1286"/>
                <a:gd name="T26" fmla="*/ 0 w 286"/>
                <a:gd name="T27" fmla="*/ 0 h 1286"/>
                <a:gd name="T28" fmla="*/ 0 w 286"/>
                <a:gd name="T29" fmla="*/ 0 h 1286"/>
                <a:gd name="T30" fmla="*/ 0 w 286"/>
                <a:gd name="T31" fmla="*/ 0 h 1286"/>
                <a:gd name="T32" fmla="*/ 0 w 286"/>
                <a:gd name="T33" fmla="*/ 0 h 1286"/>
                <a:gd name="T34" fmla="*/ 0 w 286"/>
                <a:gd name="T35" fmla="*/ 0 h 1286"/>
                <a:gd name="T36" fmla="*/ 0 w 286"/>
                <a:gd name="T37" fmla="*/ 0 h 1286"/>
                <a:gd name="T38" fmla="*/ 0 w 286"/>
                <a:gd name="T39" fmla="*/ 0 h 1286"/>
                <a:gd name="T40" fmla="*/ 0 w 286"/>
                <a:gd name="T41" fmla="*/ 0 h 1286"/>
                <a:gd name="T42" fmla="*/ 0 w 286"/>
                <a:gd name="T43" fmla="*/ 0 h 1286"/>
                <a:gd name="T44" fmla="*/ 0 w 286"/>
                <a:gd name="T45" fmla="*/ 0 h 1286"/>
                <a:gd name="T46" fmla="*/ 0 w 286"/>
                <a:gd name="T47" fmla="*/ 0 h 1286"/>
                <a:gd name="T48" fmla="*/ 0 w 286"/>
                <a:gd name="T49" fmla="*/ 0 h 1286"/>
                <a:gd name="T50" fmla="*/ 0 w 286"/>
                <a:gd name="T51" fmla="*/ 0 h 1286"/>
                <a:gd name="T52" fmla="*/ 0 w 286"/>
                <a:gd name="T53" fmla="*/ 0 h 1286"/>
                <a:gd name="T54" fmla="*/ 0 w 286"/>
                <a:gd name="T55" fmla="*/ 0 h 1286"/>
                <a:gd name="T56" fmla="*/ 0 w 286"/>
                <a:gd name="T57" fmla="*/ 0 h 1286"/>
                <a:gd name="T58" fmla="*/ 0 w 286"/>
                <a:gd name="T59" fmla="*/ 0 h 1286"/>
                <a:gd name="T60" fmla="*/ 0 w 286"/>
                <a:gd name="T61" fmla="*/ 0 h 1286"/>
                <a:gd name="T62" fmla="*/ 0 w 286"/>
                <a:gd name="T63" fmla="*/ 0 h 1286"/>
                <a:gd name="T64" fmla="*/ 0 w 286"/>
                <a:gd name="T65" fmla="*/ 0 h 1286"/>
                <a:gd name="T66" fmla="*/ 0 w 286"/>
                <a:gd name="T67" fmla="*/ 0 h 1286"/>
                <a:gd name="T68" fmla="*/ 0 w 286"/>
                <a:gd name="T69" fmla="*/ 0 h 1286"/>
                <a:gd name="T70" fmla="*/ 0 w 286"/>
                <a:gd name="T71" fmla="*/ 0 h 1286"/>
                <a:gd name="T72" fmla="*/ 0 w 286"/>
                <a:gd name="T73" fmla="*/ 0 h 1286"/>
                <a:gd name="T74" fmla="*/ 0 w 286"/>
                <a:gd name="T75" fmla="*/ 0 h 1286"/>
                <a:gd name="T76" fmla="*/ 0 w 286"/>
                <a:gd name="T77" fmla="*/ 0 h 1286"/>
                <a:gd name="T78" fmla="*/ 0 w 286"/>
                <a:gd name="T79" fmla="*/ 0 h 1286"/>
                <a:gd name="T80" fmla="*/ 0 w 286"/>
                <a:gd name="T81" fmla="*/ 0 h 1286"/>
                <a:gd name="T82" fmla="*/ 0 w 286"/>
                <a:gd name="T83" fmla="*/ 0 h 1286"/>
                <a:gd name="T84" fmla="*/ 0 w 286"/>
                <a:gd name="T85" fmla="*/ 0 h 1286"/>
                <a:gd name="T86" fmla="*/ 0 w 286"/>
                <a:gd name="T87" fmla="*/ 0 h 1286"/>
                <a:gd name="T88" fmla="*/ 0 w 286"/>
                <a:gd name="T89" fmla="*/ 0 h 1286"/>
                <a:gd name="T90" fmla="*/ 0 w 286"/>
                <a:gd name="T91" fmla="*/ 0 h 1286"/>
                <a:gd name="T92" fmla="*/ 0 w 286"/>
                <a:gd name="T93" fmla="*/ 0 h 1286"/>
                <a:gd name="T94" fmla="*/ 0 w 286"/>
                <a:gd name="T95" fmla="*/ 0 h 1286"/>
                <a:gd name="T96" fmla="*/ 0 w 286"/>
                <a:gd name="T97" fmla="*/ 0 h 1286"/>
                <a:gd name="T98" fmla="*/ 0 w 286"/>
                <a:gd name="T99" fmla="*/ 0 h 1286"/>
                <a:gd name="T100" fmla="*/ 0 w 286"/>
                <a:gd name="T101" fmla="*/ 0 h 1286"/>
                <a:gd name="T102" fmla="*/ 0 w 286"/>
                <a:gd name="T103" fmla="*/ 0 h 1286"/>
                <a:gd name="T104" fmla="*/ 0 w 286"/>
                <a:gd name="T105" fmla="*/ 0 h 1286"/>
                <a:gd name="T106" fmla="*/ 0 w 286"/>
                <a:gd name="T107" fmla="*/ 0 h 1286"/>
                <a:gd name="T108" fmla="*/ 0 w 286"/>
                <a:gd name="T109" fmla="*/ 0 h 1286"/>
                <a:gd name="T110" fmla="*/ 0 w 286"/>
                <a:gd name="T111" fmla="*/ 0 h 1286"/>
                <a:gd name="T112" fmla="*/ 0 w 286"/>
                <a:gd name="T113" fmla="*/ 0 h 128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6"/>
                <a:gd name="T172" fmla="*/ 0 h 1286"/>
                <a:gd name="T173" fmla="*/ 286 w 286"/>
                <a:gd name="T174" fmla="*/ 1286 h 128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6" h="1286">
                  <a:moveTo>
                    <a:pt x="224" y="13"/>
                  </a:moveTo>
                  <a:lnTo>
                    <a:pt x="224" y="31"/>
                  </a:lnTo>
                  <a:lnTo>
                    <a:pt x="225" y="50"/>
                  </a:lnTo>
                  <a:lnTo>
                    <a:pt x="226" y="69"/>
                  </a:lnTo>
                  <a:lnTo>
                    <a:pt x="227" y="87"/>
                  </a:lnTo>
                  <a:lnTo>
                    <a:pt x="228" y="105"/>
                  </a:lnTo>
                  <a:lnTo>
                    <a:pt x="230" y="124"/>
                  </a:lnTo>
                  <a:lnTo>
                    <a:pt x="233" y="142"/>
                  </a:lnTo>
                  <a:lnTo>
                    <a:pt x="235" y="161"/>
                  </a:lnTo>
                  <a:lnTo>
                    <a:pt x="233" y="169"/>
                  </a:lnTo>
                  <a:lnTo>
                    <a:pt x="233" y="178"/>
                  </a:lnTo>
                  <a:lnTo>
                    <a:pt x="233" y="186"/>
                  </a:lnTo>
                  <a:lnTo>
                    <a:pt x="234" y="193"/>
                  </a:lnTo>
                  <a:lnTo>
                    <a:pt x="236" y="203"/>
                  </a:lnTo>
                  <a:lnTo>
                    <a:pt x="237" y="211"/>
                  </a:lnTo>
                  <a:lnTo>
                    <a:pt x="238" y="219"/>
                  </a:lnTo>
                  <a:lnTo>
                    <a:pt x="238" y="228"/>
                  </a:lnTo>
                  <a:lnTo>
                    <a:pt x="238" y="252"/>
                  </a:lnTo>
                  <a:lnTo>
                    <a:pt x="238" y="275"/>
                  </a:lnTo>
                  <a:lnTo>
                    <a:pt x="238" y="299"/>
                  </a:lnTo>
                  <a:lnTo>
                    <a:pt x="238" y="322"/>
                  </a:lnTo>
                  <a:lnTo>
                    <a:pt x="238" y="346"/>
                  </a:lnTo>
                  <a:lnTo>
                    <a:pt x="237" y="369"/>
                  </a:lnTo>
                  <a:lnTo>
                    <a:pt x="237" y="392"/>
                  </a:lnTo>
                  <a:lnTo>
                    <a:pt x="236" y="415"/>
                  </a:lnTo>
                  <a:lnTo>
                    <a:pt x="234" y="427"/>
                  </a:lnTo>
                  <a:lnTo>
                    <a:pt x="231" y="439"/>
                  </a:lnTo>
                  <a:lnTo>
                    <a:pt x="230" y="451"/>
                  </a:lnTo>
                  <a:lnTo>
                    <a:pt x="230" y="463"/>
                  </a:lnTo>
                  <a:lnTo>
                    <a:pt x="231" y="475"/>
                  </a:lnTo>
                  <a:lnTo>
                    <a:pt x="233" y="487"/>
                  </a:lnTo>
                  <a:lnTo>
                    <a:pt x="234" y="500"/>
                  </a:lnTo>
                  <a:lnTo>
                    <a:pt x="235" y="512"/>
                  </a:lnTo>
                  <a:lnTo>
                    <a:pt x="235" y="524"/>
                  </a:lnTo>
                  <a:lnTo>
                    <a:pt x="236" y="534"/>
                  </a:lnTo>
                  <a:lnTo>
                    <a:pt x="237" y="545"/>
                  </a:lnTo>
                  <a:lnTo>
                    <a:pt x="239" y="556"/>
                  </a:lnTo>
                  <a:lnTo>
                    <a:pt x="241" y="567"/>
                  </a:lnTo>
                  <a:lnTo>
                    <a:pt x="246" y="576"/>
                  </a:lnTo>
                  <a:lnTo>
                    <a:pt x="249" y="580"/>
                  </a:lnTo>
                  <a:lnTo>
                    <a:pt x="252" y="583"/>
                  </a:lnTo>
                  <a:lnTo>
                    <a:pt x="257" y="587"/>
                  </a:lnTo>
                  <a:lnTo>
                    <a:pt x="261" y="590"/>
                  </a:lnTo>
                  <a:lnTo>
                    <a:pt x="263" y="590"/>
                  </a:lnTo>
                  <a:lnTo>
                    <a:pt x="267" y="593"/>
                  </a:lnTo>
                  <a:lnTo>
                    <a:pt x="270" y="594"/>
                  </a:lnTo>
                  <a:lnTo>
                    <a:pt x="272" y="596"/>
                  </a:lnTo>
                  <a:lnTo>
                    <a:pt x="276" y="598"/>
                  </a:lnTo>
                  <a:lnTo>
                    <a:pt x="279" y="599"/>
                  </a:lnTo>
                  <a:lnTo>
                    <a:pt x="282" y="598"/>
                  </a:lnTo>
                  <a:lnTo>
                    <a:pt x="286" y="596"/>
                  </a:lnTo>
                  <a:lnTo>
                    <a:pt x="284" y="630"/>
                  </a:lnTo>
                  <a:lnTo>
                    <a:pt x="283" y="663"/>
                  </a:lnTo>
                  <a:lnTo>
                    <a:pt x="283" y="697"/>
                  </a:lnTo>
                  <a:lnTo>
                    <a:pt x="283" y="730"/>
                  </a:lnTo>
                  <a:lnTo>
                    <a:pt x="283" y="762"/>
                  </a:lnTo>
                  <a:lnTo>
                    <a:pt x="283" y="796"/>
                  </a:lnTo>
                  <a:lnTo>
                    <a:pt x="283" y="829"/>
                  </a:lnTo>
                  <a:lnTo>
                    <a:pt x="282" y="864"/>
                  </a:lnTo>
                  <a:lnTo>
                    <a:pt x="281" y="874"/>
                  </a:lnTo>
                  <a:lnTo>
                    <a:pt x="280" y="886"/>
                  </a:lnTo>
                  <a:lnTo>
                    <a:pt x="280" y="898"/>
                  </a:lnTo>
                  <a:lnTo>
                    <a:pt x="280" y="911"/>
                  </a:lnTo>
                  <a:lnTo>
                    <a:pt x="280" y="925"/>
                  </a:lnTo>
                  <a:lnTo>
                    <a:pt x="280" y="937"/>
                  </a:lnTo>
                  <a:lnTo>
                    <a:pt x="281" y="948"/>
                  </a:lnTo>
                  <a:lnTo>
                    <a:pt x="282" y="960"/>
                  </a:lnTo>
                  <a:lnTo>
                    <a:pt x="282" y="987"/>
                  </a:lnTo>
                  <a:lnTo>
                    <a:pt x="282" y="1014"/>
                  </a:lnTo>
                  <a:lnTo>
                    <a:pt x="282" y="1042"/>
                  </a:lnTo>
                  <a:lnTo>
                    <a:pt x="282" y="1070"/>
                  </a:lnTo>
                  <a:lnTo>
                    <a:pt x="282" y="1098"/>
                  </a:lnTo>
                  <a:lnTo>
                    <a:pt x="282" y="1125"/>
                  </a:lnTo>
                  <a:lnTo>
                    <a:pt x="283" y="1152"/>
                  </a:lnTo>
                  <a:lnTo>
                    <a:pt x="286" y="1180"/>
                  </a:lnTo>
                  <a:lnTo>
                    <a:pt x="284" y="1187"/>
                  </a:lnTo>
                  <a:lnTo>
                    <a:pt x="283" y="1194"/>
                  </a:lnTo>
                  <a:lnTo>
                    <a:pt x="283" y="1200"/>
                  </a:lnTo>
                  <a:lnTo>
                    <a:pt x="283" y="1207"/>
                  </a:lnTo>
                  <a:lnTo>
                    <a:pt x="283" y="1213"/>
                  </a:lnTo>
                  <a:lnTo>
                    <a:pt x="283" y="1220"/>
                  </a:lnTo>
                  <a:lnTo>
                    <a:pt x="283" y="1228"/>
                  </a:lnTo>
                  <a:lnTo>
                    <a:pt x="282" y="1235"/>
                  </a:lnTo>
                  <a:lnTo>
                    <a:pt x="281" y="1235"/>
                  </a:lnTo>
                  <a:lnTo>
                    <a:pt x="280" y="1235"/>
                  </a:lnTo>
                  <a:lnTo>
                    <a:pt x="279" y="1236"/>
                  </a:lnTo>
                  <a:lnTo>
                    <a:pt x="278" y="1237"/>
                  </a:lnTo>
                  <a:lnTo>
                    <a:pt x="277" y="1238"/>
                  </a:lnTo>
                  <a:lnTo>
                    <a:pt x="277" y="1243"/>
                  </a:lnTo>
                  <a:lnTo>
                    <a:pt x="276" y="1247"/>
                  </a:lnTo>
                  <a:lnTo>
                    <a:pt x="273" y="1250"/>
                  </a:lnTo>
                  <a:lnTo>
                    <a:pt x="270" y="1253"/>
                  </a:lnTo>
                  <a:lnTo>
                    <a:pt x="267" y="1255"/>
                  </a:lnTo>
                  <a:lnTo>
                    <a:pt x="262" y="1256"/>
                  </a:lnTo>
                  <a:lnTo>
                    <a:pt x="259" y="1257"/>
                  </a:lnTo>
                  <a:lnTo>
                    <a:pt x="256" y="1260"/>
                  </a:lnTo>
                  <a:lnTo>
                    <a:pt x="230" y="1266"/>
                  </a:lnTo>
                  <a:lnTo>
                    <a:pt x="205" y="1272"/>
                  </a:lnTo>
                  <a:lnTo>
                    <a:pt x="178" y="1278"/>
                  </a:lnTo>
                  <a:lnTo>
                    <a:pt x="152" y="1284"/>
                  </a:lnTo>
                  <a:lnTo>
                    <a:pt x="139" y="1285"/>
                  </a:lnTo>
                  <a:lnTo>
                    <a:pt x="125" y="1286"/>
                  </a:lnTo>
                  <a:lnTo>
                    <a:pt x="112" y="1286"/>
                  </a:lnTo>
                  <a:lnTo>
                    <a:pt x="100" y="1286"/>
                  </a:lnTo>
                  <a:lnTo>
                    <a:pt x="87" y="1285"/>
                  </a:lnTo>
                  <a:lnTo>
                    <a:pt x="74" y="1283"/>
                  </a:lnTo>
                  <a:lnTo>
                    <a:pt x="61" y="1278"/>
                  </a:lnTo>
                  <a:lnTo>
                    <a:pt x="49" y="1273"/>
                  </a:lnTo>
                  <a:lnTo>
                    <a:pt x="44" y="1268"/>
                  </a:lnTo>
                  <a:lnTo>
                    <a:pt x="39" y="1263"/>
                  </a:lnTo>
                  <a:lnTo>
                    <a:pt x="35" y="1259"/>
                  </a:lnTo>
                  <a:lnTo>
                    <a:pt x="32" y="1254"/>
                  </a:lnTo>
                  <a:lnTo>
                    <a:pt x="26" y="1242"/>
                  </a:lnTo>
                  <a:lnTo>
                    <a:pt x="23" y="1230"/>
                  </a:lnTo>
                  <a:lnTo>
                    <a:pt x="21" y="1217"/>
                  </a:lnTo>
                  <a:lnTo>
                    <a:pt x="18" y="1204"/>
                  </a:lnTo>
                  <a:lnTo>
                    <a:pt x="16" y="1192"/>
                  </a:lnTo>
                  <a:lnTo>
                    <a:pt x="12" y="1180"/>
                  </a:lnTo>
                  <a:lnTo>
                    <a:pt x="8" y="1154"/>
                  </a:lnTo>
                  <a:lnTo>
                    <a:pt x="5" y="1129"/>
                  </a:lnTo>
                  <a:lnTo>
                    <a:pt x="3" y="1104"/>
                  </a:lnTo>
                  <a:lnTo>
                    <a:pt x="1" y="1080"/>
                  </a:lnTo>
                  <a:lnTo>
                    <a:pt x="0" y="1030"/>
                  </a:lnTo>
                  <a:lnTo>
                    <a:pt x="0" y="982"/>
                  </a:lnTo>
                  <a:lnTo>
                    <a:pt x="1" y="933"/>
                  </a:lnTo>
                  <a:lnTo>
                    <a:pt x="2" y="884"/>
                  </a:lnTo>
                  <a:lnTo>
                    <a:pt x="2" y="834"/>
                  </a:lnTo>
                  <a:lnTo>
                    <a:pt x="0" y="783"/>
                  </a:lnTo>
                  <a:lnTo>
                    <a:pt x="2" y="760"/>
                  </a:lnTo>
                  <a:lnTo>
                    <a:pt x="4" y="737"/>
                  </a:lnTo>
                  <a:lnTo>
                    <a:pt x="5" y="716"/>
                  </a:lnTo>
                  <a:lnTo>
                    <a:pt x="7" y="694"/>
                  </a:lnTo>
                  <a:lnTo>
                    <a:pt x="7" y="673"/>
                  </a:lnTo>
                  <a:lnTo>
                    <a:pt x="8" y="650"/>
                  </a:lnTo>
                  <a:lnTo>
                    <a:pt x="9" y="626"/>
                  </a:lnTo>
                  <a:lnTo>
                    <a:pt x="11" y="601"/>
                  </a:lnTo>
                  <a:lnTo>
                    <a:pt x="13" y="575"/>
                  </a:lnTo>
                  <a:lnTo>
                    <a:pt x="14" y="549"/>
                  </a:lnTo>
                  <a:lnTo>
                    <a:pt x="15" y="522"/>
                  </a:lnTo>
                  <a:lnTo>
                    <a:pt x="15" y="495"/>
                  </a:lnTo>
                  <a:lnTo>
                    <a:pt x="15" y="440"/>
                  </a:lnTo>
                  <a:lnTo>
                    <a:pt x="16" y="385"/>
                  </a:lnTo>
                  <a:lnTo>
                    <a:pt x="16" y="358"/>
                  </a:lnTo>
                  <a:lnTo>
                    <a:pt x="18" y="330"/>
                  </a:lnTo>
                  <a:lnTo>
                    <a:pt x="19" y="304"/>
                  </a:lnTo>
                  <a:lnTo>
                    <a:pt x="23" y="278"/>
                  </a:lnTo>
                  <a:lnTo>
                    <a:pt x="27" y="252"/>
                  </a:lnTo>
                  <a:lnTo>
                    <a:pt x="32" y="225"/>
                  </a:lnTo>
                  <a:lnTo>
                    <a:pt x="39" y="200"/>
                  </a:lnTo>
                  <a:lnTo>
                    <a:pt x="47" y="176"/>
                  </a:lnTo>
                  <a:lnTo>
                    <a:pt x="48" y="169"/>
                  </a:lnTo>
                  <a:lnTo>
                    <a:pt x="49" y="162"/>
                  </a:lnTo>
                  <a:lnTo>
                    <a:pt x="51" y="155"/>
                  </a:lnTo>
                  <a:lnTo>
                    <a:pt x="55" y="149"/>
                  </a:lnTo>
                  <a:lnTo>
                    <a:pt x="57" y="142"/>
                  </a:lnTo>
                  <a:lnTo>
                    <a:pt x="59" y="136"/>
                  </a:lnTo>
                  <a:lnTo>
                    <a:pt x="61" y="129"/>
                  </a:lnTo>
                  <a:lnTo>
                    <a:pt x="61" y="122"/>
                  </a:lnTo>
                  <a:lnTo>
                    <a:pt x="69" y="111"/>
                  </a:lnTo>
                  <a:lnTo>
                    <a:pt x="77" y="100"/>
                  </a:lnTo>
                  <a:lnTo>
                    <a:pt x="85" y="91"/>
                  </a:lnTo>
                  <a:lnTo>
                    <a:pt x="93" y="81"/>
                  </a:lnTo>
                  <a:lnTo>
                    <a:pt x="112" y="64"/>
                  </a:lnTo>
                  <a:lnTo>
                    <a:pt x="132" y="49"/>
                  </a:lnTo>
                  <a:lnTo>
                    <a:pt x="153" y="34"/>
                  </a:lnTo>
                  <a:lnTo>
                    <a:pt x="174" y="21"/>
                  </a:lnTo>
                  <a:lnTo>
                    <a:pt x="196" y="11"/>
                  </a:lnTo>
                  <a:lnTo>
                    <a:pt x="218" y="0"/>
                  </a:lnTo>
                  <a:lnTo>
                    <a:pt x="224" y="1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" name="Freeform 125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" name="Freeform 126"/>
            <p:cNvSpPr>
              <a:spLocks/>
            </p:cNvSpPr>
            <p:nvPr/>
          </p:nvSpPr>
          <p:spPr bwMode="auto">
            <a:xfrm>
              <a:off x="4085" y="4105"/>
              <a:ext cx="5" cy="14"/>
            </a:xfrm>
            <a:custGeom>
              <a:avLst/>
              <a:gdLst>
                <a:gd name="T0" fmla="*/ 0 w 27"/>
                <a:gd name="T1" fmla="*/ 0 h 86"/>
                <a:gd name="T2" fmla="*/ 0 w 27"/>
                <a:gd name="T3" fmla="*/ 0 h 86"/>
                <a:gd name="T4" fmla="*/ 0 w 27"/>
                <a:gd name="T5" fmla="*/ 0 h 86"/>
                <a:gd name="T6" fmla="*/ 0 w 27"/>
                <a:gd name="T7" fmla="*/ 0 h 86"/>
                <a:gd name="T8" fmla="*/ 0 w 27"/>
                <a:gd name="T9" fmla="*/ 0 h 86"/>
                <a:gd name="T10" fmla="*/ 0 w 27"/>
                <a:gd name="T11" fmla="*/ 0 h 86"/>
                <a:gd name="T12" fmla="*/ 0 w 27"/>
                <a:gd name="T13" fmla="*/ 0 h 86"/>
                <a:gd name="T14" fmla="*/ 0 w 27"/>
                <a:gd name="T15" fmla="*/ 0 h 86"/>
                <a:gd name="T16" fmla="*/ 0 w 27"/>
                <a:gd name="T17" fmla="*/ 0 h 86"/>
                <a:gd name="T18" fmla="*/ 0 w 27"/>
                <a:gd name="T19" fmla="*/ 0 h 86"/>
                <a:gd name="T20" fmla="*/ 0 w 27"/>
                <a:gd name="T21" fmla="*/ 0 h 86"/>
                <a:gd name="T22" fmla="*/ 0 w 27"/>
                <a:gd name="T23" fmla="*/ 0 h 86"/>
                <a:gd name="T24" fmla="*/ 0 w 27"/>
                <a:gd name="T25" fmla="*/ 0 h 86"/>
                <a:gd name="T26" fmla="*/ 0 w 27"/>
                <a:gd name="T27" fmla="*/ 0 h 86"/>
                <a:gd name="T28" fmla="*/ 0 w 27"/>
                <a:gd name="T29" fmla="*/ 0 h 86"/>
                <a:gd name="T30" fmla="*/ 0 w 27"/>
                <a:gd name="T31" fmla="*/ 0 h 86"/>
                <a:gd name="T32" fmla="*/ 0 w 27"/>
                <a:gd name="T33" fmla="*/ 0 h 86"/>
                <a:gd name="T34" fmla="*/ 0 w 27"/>
                <a:gd name="T35" fmla="*/ 0 h 86"/>
                <a:gd name="T36" fmla="*/ 0 w 27"/>
                <a:gd name="T37" fmla="*/ 0 h 86"/>
                <a:gd name="T38" fmla="*/ 0 w 27"/>
                <a:gd name="T39" fmla="*/ 0 h 86"/>
                <a:gd name="T40" fmla="*/ 0 w 27"/>
                <a:gd name="T41" fmla="*/ 0 h 86"/>
                <a:gd name="T42" fmla="*/ 0 w 27"/>
                <a:gd name="T43" fmla="*/ 0 h 86"/>
                <a:gd name="T44" fmla="*/ 0 w 27"/>
                <a:gd name="T45" fmla="*/ 0 h 86"/>
                <a:gd name="T46" fmla="*/ 0 w 27"/>
                <a:gd name="T47" fmla="*/ 0 h 86"/>
                <a:gd name="T48" fmla="*/ 0 w 27"/>
                <a:gd name="T49" fmla="*/ 0 h 86"/>
                <a:gd name="T50" fmla="*/ 0 w 27"/>
                <a:gd name="T51" fmla="*/ 0 h 86"/>
                <a:gd name="T52" fmla="*/ 0 w 27"/>
                <a:gd name="T53" fmla="*/ 0 h 86"/>
                <a:gd name="T54" fmla="*/ 0 w 27"/>
                <a:gd name="T55" fmla="*/ 0 h 86"/>
                <a:gd name="T56" fmla="*/ 0 w 27"/>
                <a:gd name="T57" fmla="*/ 0 h 86"/>
                <a:gd name="T58" fmla="*/ 0 w 27"/>
                <a:gd name="T59" fmla="*/ 0 h 86"/>
                <a:gd name="T60" fmla="*/ 0 w 27"/>
                <a:gd name="T61" fmla="*/ 0 h 8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7"/>
                <a:gd name="T94" fmla="*/ 0 h 86"/>
                <a:gd name="T95" fmla="*/ 27 w 27"/>
                <a:gd name="T96" fmla="*/ 86 h 8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7" h="86">
                  <a:moveTo>
                    <a:pt x="27" y="86"/>
                  </a:moveTo>
                  <a:lnTo>
                    <a:pt x="20" y="82"/>
                  </a:lnTo>
                  <a:lnTo>
                    <a:pt x="14" y="79"/>
                  </a:lnTo>
                  <a:lnTo>
                    <a:pt x="10" y="74"/>
                  </a:lnTo>
                  <a:lnTo>
                    <a:pt x="7" y="68"/>
                  </a:lnTo>
                  <a:lnTo>
                    <a:pt x="4" y="61"/>
                  </a:lnTo>
                  <a:lnTo>
                    <a:pt x="2" y="54"/>
                  </a:lnTo>
                  <a:lnTo>
                    <a:pt x="1" y="47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9" y="6"/>
                  </a:lnTo>
                  <a:lnTo>
                    <a:pt x="22" y="10"/>
                  </a:lnTo>
                  <a:lnTo>
                    <a:pt x="24" y="14"/>
                  </a:lnTo>
                  <a:lnTo>
                    <a:pt x="27" y="19"/>
                  </a:lnTo>
                  <a:lnTo>
                    <a:pt x="27" y="25"/>
                  </a:lnTo>
                  <a:lnTo>
                    <a:pt x="27" y="31"/>
                  </a:lnTo>
                  <a:lnTo>
                    <a:pt x="25" y="37"/>
                  </a:lnTo>
                  <a:lnTo>
                    <a:pt x="24" y="49"/>
                  </a:lnTo>
                  <a:lnTo>
                    <a:pt x="22" y="62"/>
                  </a:lnTo>
                  <a:lnTo>
                    <a:pt x="22" y="68"/>
                  </a:lnTo>
                  <a:lnTo>
                    <a:pt x="23" y="74"/>
                  </a:lnTo>
                  <a:lnTo>
                    <a:pt x="24" y="80"/>
                  </a:lnTo>
                  <a:lnTo>
                    <a:pt x="27" y="86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" name="Freeform 127"/>
            <p:cNvSpPr>
              <a:spLocks/>
            </p:cNvSpPr>
            <p:nvPr/>
          </p:nvSpPr>
          <p:spPr bwMode="auto">
            <a:xfrm>
              <a:off x="4092" y="4109"/>
              <a:ext cx="12" cy="13"/>
            </a:xfrm>
            <a:custGeom>
              <a:avLst/>
              <a:gdLst>
                <a:gd name="T0" fmla="*/ 0 w 75"/>
                <a:gd name="T1" fmla="*/ 0 h 81"/>
                <a:gd name="T2" fmla="*/ 0 w 75"/>
                <a:gd name="T3" fmla="*/ 0 h 81"/>
                <a:gd name="T4" fmla="*/ 0 w 75"/>
                <a:gd name="T5" fmla="*/ 0 h 81"/>
                <a:gd name="T6" fmla="*/ 0 w 75"/>
                <a:gd name="T7" fmla="*/ 0 h 81"/>
                <a:gd name="T8" fmla="*/ 0 w 75"/>
                <a:gd name="T9" fmla="*/ 0 h 81"/>
                <a:gd name="T10" fmla="*/ 0 w 75"/>
                <a:gd name="T11" fmla="*/ 0 h 81"/>
                <a:gd name="T12" fmla="*/ 0 w 75"/>
                <a:gd name="T13" fmla="*/ 0 h 81"/>
                <a:gd name="T14" fmla="*/ 0 w 75"/>
                <a:gd name="T15" fmla="*/ 0 h 81"/>
                <a:gd name="T16" fmla="*/ 0 w 75"/>
                <a:gd name="T17" fmla="*/ 0 h 81"/>
                <a:gd name="T18" fmla="*/ 0 w 75"/>
                <a:gd name="T19" fmla="*/ 0 h 81"/>
                <a:gd name="T20" fmla="*/ 0 w 75"/>
                <a:gd name="T21" fmla="*/ 0 h 81"/>
                <a:gd name="T22" fmla="*/ 0 w 75"/>
                <a:gd name="T23" fmla="*/ 0 h 81"/>
                <a:gd name="T24" fmla="*/ 0 w 75"/>
                <a:gd name="T25" fmla="*/ 0 h 81"/>
                <a:gd name="T26" fmla="*/ 0 w 75"/>
                <a:gd name="T27" fmla="*/ 0 h 81"/>
                <a:gd name="T28" fmla="*/ 0 w 75"/>
                <a:gd name="T29" fmla="*/ 0 h 81"/>
                <a:gd name="T30" fmla="*/ 0 w 75"/>
                <a:gd name="T31" fmla="*/ 0 h 81"/>
                <a:gd name="T32" fmla="*/ 0 w 75"/>
                <a:gd name="T33" fmla="*/ 0 h 81"/>
                <a:gd name="T34" fmla="*/ 0 w 75"/>
                <a:gd name="T35" fmla="*/ 0 h 81"/>
                <a:gd name="T36" fmla="*/ 0 w 75"/>
                <a:gd name="T37" fmla="*/ 0 h 81"/>
                <a:gd name="T38" fmla="*/ 0 w 75"/>
                <a:gd name="T39" fmla="*/ 0 h 81"/>
                <a:gd name="T40" fmla="*/ 0 w 75"/>
                <a:gd name="T41" fmla="*/ 0 h 81"/>
                <a:gd name="T42" fmla="*/ 0 w 75"/>
                <a:gd name="T43" fmla="*/ 0 h 81"/>
                <a:gd name="T44" fmla="*/ 0 w 75"/>
                <a:gd name="T45" fmla="*/ 0 h 81"/>
                <a:gd name="T46" fmla="*/ 0 w 75"/>
                <a:gd name="T47" fmla="*/ 0 h 81"/>
                <a:gd name="T48" fmla="*/ 0 w 75"/>
                <a:gd name="T49" fmla="*/ 0 h 81"/>
                <a:gd name="T50" fmla="*/ 0 w 75"/>
                <a:gd name="T51" fmla="*/ 0 h 81"/>
                <a:gd name="T52" fmla="*/ 0 w 75"/>
                <a:gd name="T53" fmla="*/ 0 h 81"/>
                <a:gd name="T54" fmla="*/ 0 w 75"/>
                <a:gd name="T55" fmla="*/ 0 h 81"/>
                <a:gd name="T56" fmla="*/ 0 w 75"/>
                <a:gd name="T57" fmla="*/ 0 h 81"/>
                <a:gd name="T58" fmla="*/ 0 w 75"/>
                <a:gd name="T59" fmla="*/ 0 h 81"/>
                <a:gd name="T60" fmla="*/ 0 w 75"/>
                <a:gd name="T61" fmla="*/ 0 h 81"/>
                <a:gd name="T62" fmla="*/ 0 w 75"/>
                <a:gd name="T63" fmla="*/ 0 h 81"/>
                <a:gd name="T64" fmla="*/ 0 w 75"/>
                <a:gd name="T65" fmla="*/ 0 h 81"/>
                <a:gd name="T66" fmla="*/ 0 w 75"/>
                <a:gd name="T67" fmla="*/ 0 h 81"/>
                <a:gd name="T68" fmla="*/ 0 w 75"/>
                <a:gd name="T69" fmla="*/ 0 h 81"/>
                <a:gd name="T70" fmla="*/ 0 w 75"/>
                <a:gd name="T71" fmla="*/ 0 h 81"/>
                <a:gd name="T72" fmla="*/ 0 w 75"/>
                <a:gd name="T73" fmla="*/ 0 h 81"/>
                <a:gd name="T74" fmla="*/ 0 w 75"/>
                <a:gd name="T75" fmla="*/ 0 h 81"/>
                <a:gd name="T76" fmla="*/ 0 w 75"/>
                <a:gd name="T77" fmla="*/ 0 h 81"/>
                <a:gd name="T78" fmla="*/ 0 w 75"/>
                <a:gd name="T79" fmla="*/ 0 h 81"/>
                <a:gd name="T80" fmla="*/ 0 w 75"/>
                <a:gd name="T81" fmla="*/ 0 h 8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5"/>
                <a:gd name="T124" fmla="*/ 0 h 81"/>
                <a:gd name="T125" fmla="*/ 75 w 75"/>
                <a:gd name="T126" fmla="*/ 81 h 81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5" h="81">
                  <a:moveTo>
                    <a:pt x="44" y="34"/>
                  </a:moveTo>
                  <a:lnTo>
                    <a:pt x="48" y="36"/>
                  </a:lnTo>
                  <a:lnTo>
                    <a:pt x="53" y="38"/>
                  </a:lnTo>
                  <a:lnTo>
                    <a:pt x="56" y="42"/>
                  </a:lnTo>
                  <a:lnTo>
                    <a:pt x="60" y="45"/>
                  </a:lnTo>
                  <a:lnTo>
                    <a:pt x="64" y="49"/>
                  </a:lnTo>
                  <a:lnTo>
                    <a:pt x="68" y="53"/>
                  </a:lnTo>
                  <a:lnTo>
                    <a:pt x="71" y="55"/>
                  </a:lnTo>
                  <a:lnTo>
                    <a:pt x="75" y="59"/>
                  </a:lnTo>
                  <a:lnTo>
                    <a:pt x="72" y="63"/>
                  </a:lnTo>
                  <a:lnTo>
                    <a:pt x="69" y="68"/>
                  </a:lnTo>
                  <a:lnTo>
                    <a:pt x="65" y="72"/>
                  </a:lnTo>
                  <a:lnTo>
                    <a:pt x="60" y="74"/>
                  </a:lnTo>
                  <a:lnTo>
                    <a:pt x="56" y="77"/>
                  </a:lnTo>
                  <a:lnTo>
                    <a:pt x="51" y="79"/>
                  </a:lnTo>
                  <a:lnTo>
                    <a:pt x="46" y="80"/>
                  </a:lnTo>
                  <a:lnTo>
                    <a:pt x="42" y="81"/>
                  </a:lnTo>
                  <a:lnTo>
                    <a:pt x="36" y="81"/>
                  </a:lnTo>
                  <a:lnTo>
                    <a:pt x="32" y="80"/>
                  </a:lnTo>
                  <a:lnTo>
                    <a:pt x="27" y="80"/>
                  </a:lnTo>
                  <a:lnTo>
                    <a:pt x="24" y="79"/>
                  </a:lnTo>
                  <a:lnTo>
                    <a:pt x="19" y="77"/>
                  </a:lnTo>
                  <a:lnTo>
                    <a:pt x="16" y="74"/>
                  </a:lnTo>
                  <a:lnTo>
                    <a:pt x="12" y="72"/>
                  </a:lnTo>
                  <a:lnTo>
                    <a:pt x="8" y="68"/>
                  </a:lnTo>
                  <a:lnTo>
                    <a:pt x="5" y="61"/>
                  </a:lnTo>
                  <a:lnTo>
                    <a:pt x="2" y="53"/>
                  </a:lnTo>
                  <a:lnTo>
                    <a:pt x="1" y="43"/>
                  </a:lnTo>
                  <a:lnTo>
                    <a:pt x="0" y="35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2" y="7"/>
                  </a:lnTo>
                  <a:lnTo>
                    <a:pt x="4" y="0"/>
                  </a:lnTo>
                  <a:lnTo>
                    <a:pt x="11" y="1"/>
                  </a:lnTo>
                  <a:lnTo>
                    <a:pt x="16" y="5"/>
                  </a:lnTo>
                  <a:lnTo>
                    <a:pt x="21" y="10"/>
                  </a:lnTo>
                  <a:lnTo>
                    <a:pt x="25" y="14"/>
                  </a:lnTo>
                  <a:lnTo>
                    <a:pt x="29" y="20"/>
                  </a:lnTo>
                  <a:lnTo>
                    <a:pt x="34" y="26"/>
                  </a:lnTo>
                  <a:lnTo>
                    <a:pt x="38" y="30"/>
                  </a:lnTo>
                  <a:lnTo>
                    <a:pt x="44" y="3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" name="Freeform 128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0"/>
                <a:gd name="T130" fmla="*/ 0 h 105"/>
                <a:gd name="T131" fmla="*/ 70 w 70"/>
                <a:gd name="T132" fmla="*/ 105 h 10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2" y="87"/>
                  </a:lnTo>
                  <a:lnTo>
                    <a:pt x="33" y="82"/>
                  </a:lnTo>
                  <a:lnTo>
                    <a:pt x="24" y="76"/>
                  </a:lnTo>
                  <a:lnTo>
                    <a:pt x="17" y="70"/>
                  </a:lnTo>
                  <a:lnTo>
                    <a:pt x="10" y="63"/>
                  </a:lnTo>
                  <a:lnTo>
                    <a:pt x="5" y="55"/>
                  </a:lnTo>
                  <a:lnTo>
                    <a:pt x="2" y="50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6" name="Freeform 129"/>
            <p:cNvSpPr>
              <a:spLocks/>
            </p:cNvSpPr>
            <p:nvPr/>
          </p:nvSpPr>
          <p:spPr bwMode="auto">
            <a:xfrm>
              <a:off x="4116" y="4130"/>
              <a:ext cx="5" cy="13"/>
            </a:xfrm>
            <a:custGeom>
              <a:avLst/>
              <a:gdLst>
                <a:gd name="T0" fmla="*/ 0 w 32"/>
                <a:gd name="T1" fmla="*/ 0 h 79"/>
                <a:gd name="T2" fmla="*/ 0 w 32"/>
                <a:gd name="T3" fmla="*/ 0 h 79"/>
                <a:gd name="T4" fmla="*/ 0 w 32"/>
                <a:gd name="T5" fmla="*/ 0 h 79"/>
                <a:gd name="T6" fmla="*/ 0 w 32"/>
                <a:gd name="T7" fmla="*/ 0 h 79"/>
                <a:gd name="T8" fmla="*/ 0 w 32"/>
                <a:gd name="T9" fmla="*/ 0 h 79"/>
                <a:gd name="T10" fmla="*/ 0 w 32"/>
                <a:gd name="T11" fmla="*/ 0 h 79"/>
                <a:gd name="T12" fmla="*/ 0 w 32"/>
                <a:gd name="T13" fmla="*/ 0 h 79"/>
                <a:gd name="T14" fmla="*/ 0 w 32"/>
                <a:gd name="T15" fmla="*/ 0 h 79"/>
                <a:gd name="T16" fmla="*/ 0 w 32"/>
                <a:gd name="T17" fmla="*/ 0 h 79"/>
                <a:gd name="T18" fmla="*/ 0 w 32"/>
                <a:gd name="T19" fmla="*/ 0 h 79"/>
                <a:gd name="T20" fmla="*/ 0 w 32"/>
                <a:gd name="T21" fmla="*/ 0 h 79"/>
                <a:gd name="T22" fmla="*/ 0 w 32"/>
                <a:gd name="T23" fmla="*/ 0 h 79"/>
                <a:gd name="T24" fmla="*/ 0 w 32"/>
                <a:gd name="T25" fmla="*/ 0 h 79"/>
                <a:gd name="T26" fmla="*/ 0 w 32"/>
                <a:gd name="T27" fmla="*/ 0 h 79"/>
                <a:gd name="T28" fmla="*/ 0 w 32"/>
                <a:gd name="T29" fmla="*/ 0 h 79"/>
                <a:gd name="T30" fmla="*/ 0 w 32"/>
                <a:gd name="T31" fmla="*/ 0 h 79"/>
                <a:gd name="T32" fmla="*/ 0 w 32"/>
                <a:gd name="T33" fmla="*/ 0 h 79"/>
                <a:gd name="T34" fmla="*/ 0 w 32"/>
                <a:gd name="T35" fmla="*/ 0 h 79"/>
                <a:gd name="T36" fmla="*/ 0 w 32"/>
                <a:gd name="T37" fmla="*/ 0 h 79"/>
                <a:gd name="T38" fmla="*/ 0 w 32"/>
                <a:gd name="T39" fmla="*/ 0 h 79"/>
                <a:gd name="T40" fmla="*/ 0 w 32"/>
                <a:gd name="T41" fmla="*/ 0 h 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2"/>
                <a:gd name="T64" fmla="*/ 0 h 79"/>
                <a:gd name="T65" fmla="*/ 32 w 32"/>
                <a:gd name="T66" fmla="*/ 79 h 7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2" h="79">
                  <a:moveTo>
                    <a:pt x="28" y="19"/>
                  </a:moveTo>
                  <a:lnTo>
                    <a:pt x="28" y="26"/>
                  </a:lnTo>
                  <a:lnTo>
                    <a:pt x="27" y="35"/>
                  </a:lnTo>
                  <a:lnTo>
                    <a:pt x="27" y="42"/>
                  </a:lnTo>
                  <a:lnTo>
                    <a:pt x="27" y="50"/>
                  </a:lnTo>
                  <a:lnTo>
                    <a:pt x="27" y="57"/>
                  </a:lnTo>
                  <a:lnTo>
                    <a:pt x="28" y="64"/>
                  </a:lnTo>
                  <a:lnTo>
                    <a:pt x="29" y="72"/>
                  </a:lnTo>
                  <a:lnTo>
                    <a:pt x="32" y="79"/>
                  </a:lnTo>
                  <a:lnTo>
                    <a:pt x="27" y="78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5" y="69"/>
                  </a:lnTo>
                  <a:lnTo>
                    <a:pt x="9" y="61"/>
                  </a:lnTo>
                  <a:lnTo>
                    <a:pt x="6" y="51"/>
                  </a:lnTo>
                  <a:lnTo>
                    <a:pt x="4" y="41"/>
                  </a:lnTo>
                  <a:lnTo>
                    <a:pt x="2" y="29"/>
                  </a:lnTo>
                  <a:lnTo>
                    <a:pt x="1" y="18"/>
                  </a:lnTo>
                  <a:lnTo>
                    <a:pt x="0" y="8"/>
                  </a:lnTo>
                  <a:lnTo>
                    <a:pt x="4" y="0"/>
                  </a:lnTo>
                  <a:lnTo>
                    <a:pt x="28" y="19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7" name="Freeform 130"/>
            <p:cNvSpPr>
              <a:spLocks/>
            </p:cNvSpPr>
            <p:nvPr/>
          </p:nvSpPr>
          <p:spPr bwMode="auto">
            <a:xfrm>
              <a:off x="4123" y="4136"/>
              <a:ext cx="11" cy="10"/>
            </a:xfrm>
            <a:custGeom>
              <a:avLst/>
              <a:gdLst>
                <a:gd name="T0" fmla="*/ 0 w 69"/>
                <a:gd name="T1" fmla="*/ 0 h 66"/>
                <a:gd name="T2" fmla="*/ 0 w 69"/>
                <a:gd name="T3" fmla="*/ 0 h 66"/>
                <a:gd name="T4" fmla="*/ 0 w 69"/>
                <a:gd name="T5" fmla="*/ 0 h 66"/>
                <a:gd name="T6" fmla="*/ 0 w 69"/>
                <a:gd name="T7" fmla="*/ 0 h 66"/>
                <a:gd name="T8" fmla="*/ 0 w 69"/>
                <a:gd name="T9" fmla="*/ 0 h 66"/>
                <a:gd name="T10" fmla="*/ 0 w 69"/>
                <a:gd name="T11" fmla="*/ 0 h 66"/>
                <a:gd name="T12" fmla="*/ 0 w 69"/>
                <a:gd name="T13" fmla="*/ 0 h 66"/>
                <a:gd name="T14" fmla="*/ 0 w 69"/>
                <a:gd name="T15" fmla="*/ 0 h 66"/>
                <a:gd name="T16" fmla="*/ 0 w 69"/>
                <a:gd name="T17" fmla="*/ 0 h 66"/>
                <a:gd name="T18" fmla="*/ 0 w 69"/>
                <a:gd name="T19" fmla="*/ 0 h 66"/>
                <a:gd name="T20" fmla="*/ 0 w 69"/>
                <a:gd name="T21" fmla="*/ 0 h 66"/>
                <a:gd name="T22" fmla="*/ 0 w 69"/>
                <a:gd name="T23" fmla="*/ 0 h 66"/>
                <a:gd name="T24" fmla="*/ 0 w 69"/>
                <a:gd name="T25" fmla="*/ 0 h 66"/>
                <a:gd name="T26" fmla="*/ 0 w 69"/>
                <a:gd name="T27" fmla="*/ 0 h 66"/>
                <a:gd name="T28" fmla="*/ 0 w 69"/>
                <a:gd name="T29" fmla="*/ 0 h 66"/>
                <a:gd name="T30" fmla="*/ 0 w 69"/>
                <a:gd name="T31" fmla="*/ 0 h 66"/>
                <a:gd name="T32" fmla="*/ 0 w 69"/>
                <a:gd name="T33" fmla="*/ 0 h 66"/>
                <a:gd name="T34" fmla="*/ 0 w 69"/>
                <a:gd name="T35" fmla="*/ 0 h 66"/>
                <a:gd name="T36" fmla="*/ 0 w 69"/>
                <a:gd name="T37" fmla="*/ 0 h 66"/>
                <a:gd name="T38" fmla="*/ 0 w 69"/>
                <a:gd name="T39" fmla="*/ 0 h 66"/>
                <a:gd name="T40" fmla="*/ 0 w 69"/>
                <a:gd name="T41" fmla="*/ 0 h 66"/>
                <a:gd name="T42" fmla="*/ 0 w 69"/>
                <a:gd name="T43" fmla="*/ 0 h 66"/>
                <a:gd name="T44" fmla="*/ 0 w 69"/>
                <a:gd name="T45" fmla="*/ 0 h 66"/>
                <a:gd name="T46" fmla="*/ 0 w 69"/>
                <a:gd name="T47" fmla="*/ 0 h 66"/>
                <a:gd name="T48" fmla="*/ 0 w 69"/>
                <a:gd name="T49" fmla="*/ 0 h 66"/>
                <a:gd name="T50" fmla="*/ 0 w 69"/>
                <a:gd name="T51" fmla="*/ 0 h 66"/>
                <a:gd name="T52" fmla="*/ 0 w 69"/>
                <a:gd name="T53" fmla="*/ 0 h 66"/>
                <a:gd name="T54" fmla="*/ 0 w 69"/>
                <a:gd name="T55" fmla="*/ 0 h 66"/>
                <a:gd name="T56" fmla="*/ 0 w 69"/>
                <a:gd name="T57" fmla="*/ 0 h 66"/>
                <a:gd name="T58" fmla="*/ 0 w 69"/>
                <a:gd name="T59" fmla="*/ 0 h 66"/>
                <a:gd name="T60" fmla="*/ 0 w 69"/>
                <a:gd name="T61" fmla="*/ 0 h 66"/>
                <a:gd name="T62" fmla="*/ 0 w 69"/>
                <a:gd name="T63" fmla="*/ 0 h 66"/>
                <a:gd name="T64" fmla="*/ 0 w 69"/>
                <a:gd name="T65" fmla="*/ 0 h 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9"/>
                <a:gd name="T100" fmla="*/ 0 h 66"/>
                <a:gd name="T101" fmla="*/ 69 w 69"/>
                <a:gd name="T102" fmla="*/ 66 h 6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9" h="66">
                  <a:moveTo>
                    <a:pt x="69" y="50"/>
                  </a:moveTo>
                  <a:lnTo>
                    <a:pt x="69" y="51"/>
                  </a:lnTo>
                  <a:lnTo>
                    <a:pt x="67" y="54"/>
                  </a:lnTo>
                  <a:lnTo>
                    <a:pt x="66" y="56"/>
                  </a:lnTo>
                  <a:lnTo>
                    <a:pt x="64" y="59"/>
                  </a:lnTo>
                  <a:lnTo>
                    <a:pt x="63" y="60"/>
                  </a:lnTo>
                  <a:lnTo>
                    <a:pt x="61" y="61"/>
                  </a:lnTo>
                  <a:lnTo>
                    <a:pt x="59" y="62"/>
                  </a:lnTo>
                  <a:lnTo>
                    <a:pt x="56" y="63"/>
                  </a:lnTo>
                  <a:lnTo>
                    <a:pt x="50" y="66"/>
                  </a:lnTo>
                  <a:lnTo>
                    <a:pt x="43" y="66"/>
                  </a:lnTo>
                  <a:lnTo>
                    <a:pt x="37" y="64"/>
                  </a:lnTo>
                  <a:lnTo>
                    <a:pt x="31" y="62"/>
                  </a:lnTo>
                  <a:lnTo>
                    <a:pt x="24" y="59"/>
                  </a:lnTo>
                  <a:lnTo>
                    <a:pt x="19" y="55"/>
                  </a:lnTo>
                  <a:lnTo>
                    <a:pt x="13" y="51"/>
                  </a:lnTo>
                  <a:lnTo>
                    <a:pt x="8" y="48"/>
                  </a:lnTo>
                  <a:lnTo>
                    <a:pt x="5" y="43"/>
                  </a:lnTo>
                  <a:lnTo>
                    <a:pt x="2" y="37"/>
                  </a:lnTo>
                  <a:lnTo>
                    <a:pt x="1" y="31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0" y="6"/>
                  </a:lnTo>
                  <a:lnTo>
                    <a:pt x="1" y="0"/>
                  </a:lnTo>
                  <a:lnTo>
                    <a:pt x="10" y="5"/>
                  </a:lnTo>
                  <a:lnTo>
                    <a:pt x="19" y="11"/>
                  </a:lnTo>
                  <a:lnTo>
                    <a:pt x="27" y="17"/>
                  </a:lnTo>
                  <a:lnTo>
                    <a:pt x="35" y="24"/>
                  </a:lnTo>
                  <a:lnTo>
                    <a:pt x="43" y="30"/>
                  </a:lnTo>
                  <a:lnTo>
                    <a:pt x="52" y="37"/>
                  </a:lnTo>
                  <a:lnTo>
                    <a:pt x="60" y="43"/>
                  </a:lnTo>
                  <a:lnTo>
                    <a:pt x="69" y="5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8" name="Freeform 131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9" name="Freeform 132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0" name="Freeform 133"/>
            <p:cNvSpPr>
              <a:spLocks/>
            </p:cNvSpPr>
            <p:nvPr/>
          </p:nvSpPr>
          <p:spPr bwMode="auto">
            <a:xfrm>
              <a:off x="4120" y="3896"/>
              <a:ext cx="34" cy="18"/>
            </a:xfrm>
            <a:custGeom>
              <a:avLst/>
              <a:gdLst>
                <a:gd name="T0" fmla="*/ 0 w 202"/>
                <a:gd name="T1" fmla="*/ 0 h 106"/>
                <a:gd name="T2" fmla="*/ 0 w 202"/>
                <a:gd name="T3" fmla="*/ 0 h 106"/>
                <a:gd name="T4" fmla="*/ 0 w 202"/>
                <a:gd name="T5" fmla="*/ 0 h 106"/>
                <a:gd name="T6" fmla="*/ 0 w 202"/>
                <a:gd name="T7" fmla="*/ 0 h 106"/>
                <a:gd name="T8" fmla="*/ 0 w 202"/>
                <a:gd name="T9" fmla="*/ 0 h 106"/>
                <a:gd name="T10" fmla="*/ 0 w 202"/>
                <a:gd name="T11" fmla="*/ 0 h 106"/>
                <a:gd name="T12" fmla="*/ 0 w 202"/>
                <a:gd name="T13" fmla="*/ 0 h 106"/>
                <a:gd name="T14" fmla="*/ 0 w 202"/>
                <a:gd name="T15" fmla="*/ 0 h 106"/>
                <a:gd name="T16" fmla="*/ 0 w 202"/>
                <a:gd name="T17" fmla="*/ 0 h 106"/>
                <a:gd name="T18" fmla="*/ 0 w 202"/>
                <a:gd name="T19" fmla="*/ 0 h 106"/>
                <a:gd name="T20" fmla="*/ 0 w 202"/>
                <a:gd name="T21" fmla="*/ 0 h 106"/>
                <a:gd name="T22" fmla="*/ 0 w 202"/>
                <a:gd name="T23" fmla="*/ 0 h 106"/>
                <a:gd name="T24" fmla="*/ 0 w 202"/>
                <a:gd name="T25" fmla="*/ 0 h 106"/>
                <a:gd name="T26" fmla="*/ 0 w 202"/>
                <a:gd name="T27" fmla="*/ 0 h 106"/>
                <a:gd name="T28" fmla="*/ 0 w 202"/>
                <a:gd name="T29" fmla="*/ 0 h 106"/>
                <a:gd name="T30" fmla="*/ 0 w 202"/>
                <a:gd name="T31" fmla="*/ 0 h 106"/>
                <a:gd name="T32" fmla="*/ 0 w 202"/>
                <a:gd name="T33" fmla="*/ 0 h 106"/>
                <a:gd name="T34" fmla="*/ 0 w 202"/>
                <a:gd name="T35" fmla="*/ 0 h 106"/>
                <a:gd name="T36" fmla="*/ 0 w 202"/>
                <a:gd name="T37" fmla="*/ 0 h 106"/>
                <a:gd name="T38" fmla="*/ 0 w 202"/>
                <a:gd name="T39" fmla="*/ 0 h 106"/>
                <a:gd name="T40" fmla="*/ 0 w 202"/>
                <a:gd name="T41" fmla="*/ 0 h 106"/>
                <a:gd name="T42" fmla="*/ 0 w 202"/>
                <a:gd name="T43" fmla="*/ 0 h 106"/>
                <a:gd name="T44" fmla="*/ 0 w 202"/>
                <a:gd name="T45" fmla="*/ 0 h 106"/>
                <a:gd name="T46" fmla="*/ 0 w 202"/>
                <a:gd name="T47" fmla="*/ 0 h 106"/>
                <a:gd name="T48" fmla="*/ 0 w 202"/>
                <a:gd name="T49" fmla="*/ 0 h 106"/>
                <a:gd name="T50" fmla="*/ 0 w 202"/>
                <a:gd name="T51" fmla="*/ 0 h 106"/>
                <a:gd name="T52" fmla="*/ 0 w 202"/>
                <a:gd name="T53" fmla="*/ 0 h 106"/>
                <a:gd name="T54" fmla="*/ 0 w 202"/>
                <a:gd name="T55" fmla="*/ 0 h 106"/>
                <a:gd name="T56" fmla="*/ 0 w 202"/>
                <a:gd name="T57" fmla="*/ 0 h 106"/>
                <a:gd name="T58" fmla="*/ 0 w 202"/>
                <a:gd name="T59" fmla="*/ 0 h 106"/>
                <a:gd name="T60" fmla="*/ 0 w 202"/>
                <a:gd name="T61" fmla="*/ 0 h 106"/>
                <a:gd name="T62" fmla="*/ 0 w 202"/>
                <a:gd name="T63" fmla="*/ 0 h 106"/>
                <a:gd name="T64" fmla="*/ 0 w 202"/>
                <a:gd name="T65" fmla="*/ 0 h 106"/>
                <a:gd name="T66" fmla="*/ 0 w 202"/>
                <a:gd name="T67" fmla="*/ 0 h 106"/>
                <a:gd name="T68" fmla="*/ 0 w 202"/>
                <a:gd name="T69" fmla="*/ 0 h 106"/>
                <a:gd name="T70" fmla="*/ 0 w 202"/>
                <a:gd name="T71" fmla="*/ 0 h 106"/>
                <a:gd name="T72" fmla="*/ 0 w 202"/>
                <a:gd name="T73" fmla="*/ 0 h 106"/>
                <a:gd name="T74" fmla="*/ 0 w 202"/>
                <a:gd name="T75" fmla="*/ 0 h 106"/>
                <a:gd name="T76" fmla="*/ 0 w 202"/>
                <a:gd name="T77" fmla="*/ 0 h 106"/>
                <a:gd name="T78" fmla="*/ 0 w 202"/>
                <a:gd name="T79" fmla="*/ 0 h 106"/>
                <a:gd name="T80" fmla="*/ 0 w 202"/>
                <a:gd name="T81" fmla="*/ 0 h 106"/>
                <a:gd name="T82" fmla="*/ 0 w 202"/>
                <a:gd name="T83" fmla="*/ 0 h 106"/>
                <a:gd name="T84" fmla="*/ 0 w 202"/>
                <a:gd name="T85" fmla="*/ 0 h 106"/>
                <a:gd name="T86" fmla="*/ 0 w 202"/>
                <a:gd name="T87" fmla="*/ 0 h 106"/>
                <a:gd name="T88" fmla="*/ 0 w 202"/>
                <a:gd name="T89" fmla="*/ 0 h 106"/>
                <a:gd name="T90" fmla="*/ 0 w 202"/>
                <a:gd name="T91" fmla="*/ 0 h 106"/>
                <a:gd name="T92" fmla="*/ 0 w 202"/>
                <a:gd name="T93" fmla="*/ 0 h 106"/>
                <a:gd name="T94" fmla="*/ 0 w 202"/>
                <a:gd name="T95" fmla="*/ 0 h 106"/>
                <a:gd name="T96" fmla="*/ 0 w 202"/>
                <a:gd name="T97" fmla="*/ 0 h 1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02"/>
                <a:gd name="T148" fmla="*/ 0 h 106"/>
                <a:gd name="T149" fmla="*/ 202 w 202"/>
                <a:gd name="T150" fmla="*/ 106 h 10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02" h="106">
                  <a:moveTo>
                    <a:pt x="134" y="43"/>
                  </a:moveTo>
                  <a:lnTo>
                    <a:pt x="138" y="47"/>
                  </a:lnTo>
                  <a:lnTo>
                    <a:pt x="143" y="51"/>
                  </a:lnTo>
                  <a:lnTo>
                    <a:pt x="150" y="53"/>
                  </a:lnTo>
                  <a:lnTo>
                    <a:pt x="156" y="56"/>
                  </a:lnTo>
                  <a:lnTo>
                    <a:pt x="161" y="59"/>
                  </a:lnTo>
                  <a:lnTo>
                    <a:pt x="167" y="63"/>
                  </a:lnTo>
                  <a:lnTo>
                    <a:pt x="171" y="68"/>
                  </a:lnTo>
                  <a:lnTo>
                    <a:pt x="176" y="74"/>
                  </a:lnTo>
                  <a:lnTo>
                    <a:pt x="180" y="75"/>
                  </a:lnTo>
                  <a:lnTo>
                    <a:pt x="183" y="77"/>
                  </a:lnTo>
                  <a:lnTo>
                    <a:pt x="187" y="80"/>
                  </a:lnTo>
                  <a:lnTo>
                    <a:pt x="191" y="83"/>
                  </a:lnTo>
                  <a:lnTo>
                    <a:pt x="193" y="87"/>
                  </a:lnTo>
                  <a:lnTo>
                    <a:pt x="197" y="90"/>
                  </a:lnTo>
                  <a:lnTo>
                    <a:pt x="200" y="95"/>
                  </a:lnTo>
                  <a:lnTo>
                    <a:pt x="202" y="99"/>
                  </a:lnTo>
                  <a:lnTo>
                    <a:pt x="198" y="99"/>
                  </a:lnTo>
                  <a:lnTo>
                    <a:pt x="193" y="99"/>
                  </a:lnTo>
                  <a:lnTo>
                    <a:pt x="189" y="100"/>
                  </a:lnTo>
                  <a:lnTo>
                    <a:pt x="183" y="100"/>
                  </a:lnTo>
                  <a:lnTo>
                    <a:pt x="179" y="101"/>
                  </a:lnTo>
                  <a:lnTo>
                    <a:pt x="174" y="103"/>
                  </a:lnTo>
                  <a:lnTo>
                    <a:pt x="171" y="105"/>
                  </a:lnTo>
                  <a:lnTo>
                    <a:pt x="167" y="106"/>
                  </a:lnTo>
                  <a:lnTo>
                    <a:pt x="157" y="99"/>
                  </a:lnTo>
                  <a:lnTo>
                    <a:pt x="102" y="50"/>
                  </a:lnTo>
                  <a:lnTo>
                    <a:pt x="42" y="24"/>
                  </a:lnTo>
                  <a:lnTo>
                    <a:pt x="0" y="20"/>
                  </a:lnTo>
                  <a:lnTo>
                    <a:pt x="10" y="16"/>
                  </a:lnTo>
                  <a:lnTo>
                    <a:pt x="20" y="12"/>
                  </a:lnTo>
                  <a:lnTo>
                    <a:pt x="30" y="6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6" y="0"/>
                  </a:lnTo>
                  <a:lnTo>
                    <a:pt x="62" y="0"/>
                  </a:lnTo>
                  <a:lnTo>
                    <a:pt x="66" y="2"/>
                  </a:lnTo>
                  <a:lnTo>
                    <a:pt x="72" y="4"/>
                  </a:lnTo>
                  <a:lnTo>
                    <a:pt x="76" y="9"/>
                  </a:lnTo>
                  <a:lnTo>
                    <a:pt x="81" y="14"/>
                  </a:lnTo>
                  <a:lnTo>
                    <a:pt x="87" y="18"/>
                  </a:lnTo>
                  <a:lnTo>
                    <a:pt x="94" y="20"/>
                  </a:lnTo>
                  <a:lnTo>
                    <a:pt x="102" y="22"/>
                  </a:lnTo>
                  <a:lnTo>
                    <a:pt x="108" y="26"/>
                  </a:lnTo>
                  <a:lnTo>
                    <a:pt x="115" y="29"/>
                  </a:lnTo>
                  <a:lnTo>
                    <a:pt x="121" y="33"/>
                  </a:lnTo>
                  <a:lnTo>
                    <a:pt x="127" y="38"/>
                  </a:lnTo>
                  <a:lnTo>
                    <a:pt x="134" y="4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1" name="Freeform 134"/>
            <p:cNvSpPr>
              <a:spLocks/>
            </p:cNvSpPr>
            <p:nvPr/>
          </p:nvSpPr>
          <p:spPr bwMode="auto">
            <a:xfrm>
              <a:off x="4151" y="3915"/>
              <a:ext cx="21" cy="20"/>
            </a:xfrm>
            <a:custGeom>
              <a:avLst/>
              <a:gdLst>
                <a:gd name="T0" fmla="*/ 0 w 128"/>
                <a:gd name="T1" fmla="*/ 0 h 117"/>
                <a:gd name="T2" fmla="*/ 0 w 128"/>
                <a:gd name="T3" fmla="*/ 0 h 117"/>
                <a:gd name="T4" fmla="*/ 0 w 128"/>
                <a:gd name="T5" fmla="*/ 0 h 117"/>
                <a:gd name="T6" fmla="*/ 0 w 128"/>
                <a:gd name="T7" fmla="*/ 0 h 117"/>
                <a:gd name="T8" fmla="*/ 0 w 128"/>
                <a:gd name="T9" fmla="*/ 0 h 117"/>
                <a:gd name="T10" fmla="*/ 0 w 128"/>
                <a:gd name="T11" fmla="*/ 0 h 117"/>
                <a:gd name="T12" fmla="*/ 0 w 128"/>
                <a:gd name="T13" fmla="*/ 0 h 117"/>
                <a:gd name="T14" fmla="*/ 0 w 128"/>
                <a:gd name="T15" fmla="*/ 0 h 117"/>
                <a:gd name="T16" fmla="*/ 0 w 128"/>
                <a:gd name="T17" fmla="*/ 0 h 117"/>
                <a:gd name="T18" fmla="*/ 0 w 128"/>
                <a:gd name="T19" fmla="*/ 0 h 117"/>
                <a:gd name="T20" fmla="*/ 0 w 128"/>
                <a:gd name="T21" fmla="*/ 0 h 117"/>
                <a:gd name="T22" fmla="*/ 0 w 128"/>
                <a:gd name="T23" fmla="*/ 0 h 117"/>
                <a:gd name="T24" fmla="*/ 0 w 128"/>
                <a:gd name="T25" fmla="*/ 0 h 117"/>
                <a:gd name="T26" fmla="*/ 0 w 128"/>
                <a:gd name="T27" fmla="*/ 0 h 117"/>
                <a:gd name="T28" fmla="*/ 0 w 128"/>
                <a:gd name="T29" fmla="*/ 0 h 117"/>
                <a:gd name="T30" fmla="*/ 0 w 128"/>
                <a:gd name="T31" fmla="*/ 0 h 117"/>
                <a:gd name="T32" fmla="*/ 0 w 128"/>
                <a:gd name="T33" fmla="*/ 0 h 117"/>
                <a:gd name="T34" fmla="*/ 0 w 128"/>
                <a:gd name="T35" fmla="*/ 0 h 117"/>
                <a:gd name="T36" fmla="*/ 0 w 128"/>
                <a:gd name="T37" fmla="*/ 0 h 117"/>
                <a:gd name="T38" fmla="*/ 0 w 128"/>
                <a:gd name="T39" fmla="*/ 0 h 117"/>
                <a:gd name="T40" fmla="*/ 0 w 128"/>
                <a:gd name="T41" fmla="*/ 0 h 117"/>
                <a:gd name="T42" fmla="*/ 0 w 128"/>
                <a:gd name="T43" fmla="*/ 0 h 117"/>
                <a:gd name="T44" fmla="*/ 0 w 128"/>
                <a:gd name="T45" fmla="*/ 0 h 117"/>
                <a:gd name="T46" fmla="*/ 0 w 128"/>
                <a:gd name="T47" fmla="*/ 0 h 117"/>
                <a:gd name="T48" fmla="*/ 0 w 128"/>
                <a:gd name="T49" fmla="*/ 0 h 117"/>
                <a:gd name="T50" fmla="*/ 0 w 128"/>
                <a:gd name="T51" fmla="*/ 0 h 117"/>
                <a:gd name="T52" fmla="*/ 0 w 128"/>
                <a:gd name="T53" fmla="*/ 0 h 117"/>
                <a:gd name="T54" fmla="*/ 0 w 128"/>
                <a:gd name="T55" fmla="*/ 0 h 117"/>
                <a:gd name="T56" fmla="*/ 0 w 128"/>
                <a:gd name="T57" fmla="*/ 0 h 117"/>
                <a:gd name="T58" fmla="*/ 0 w 128"/>
                <a:gd name="T59" fmla="*/ 0 h 117"/>
                <a:gd name="T60" fmla="*/ 0 w 128"/>
                <a:gd name="T61" fmla="*/ 0 h 117"/>
                <a:gd name="T62" fmla="*/ 0 w 128"/>
                <a:gd name="T63" fmla="*/ 0 h 117"/>
                <a:gd name="T64" fmla="*/ 0 w 128"/>
                <a:gd name="T65" fmla="*/ 0 h 117"/>
                <a:gd name="T66" fmla="*/ 0 w 128"/>
                <a:gd name="T67" fmla="*/ 0 h 117"/>
                <a:gd name="T68" fmla="*/ 0 w 128"/>
                <a:gd name="T69" fmla="*/ 0 h 117"/>
                <a:gd name="T70" fmla="*/ 0 w 128"/>
                <a:gd name="T71" fmla="*/ 0 h 117"/>
                <a:gd name="T72" fmla="*/ 0 w 128"/>
                <a:gd name="T73" fmla="*/ 0 h 117"/>
                <a:gd name="T74" fmla="*/ 0 w 128"/>
                <a:gd name="T75" fmla="*/ 0 h 117"/>
                <a:gd name="T76" fmla="*/ 0 w 128"/>
                <a:gd name="T77" fmla="*/ 0 h 117"/>
                <a:gd name="T78" fmla="*/ 0 w 128"/>
                <a:gd name="T79" fmla="*/ 0 h 117"/>
                <a:gd name="T80" fmla="*/ 0 w 128"/>
                <a:gd name="T81" fmla="*/ 0 h 117"/>
                <a:gd name="T82" fmla="*/ 0 w 128"/>
                <a:gd name="T83" fmla="*/ 0 h 117"/>
                <a:gd name="T84" fmla="*/ 0 w 128"/>
                <a:gd name="T85" fmla="*/ 0 h 117"/>
                <a:gd name="T86" fmla="*/ 0 w 128"/>
                <a:gd name="T87" fmla="*/ 0 h 117"/>
                <a:gd name="T88" fmla="*/ 0 w 128"/>
                <a:gd name="T89" fmla="*/ 0 h 11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8"/>
                <a:gd name="T136" fmla="*/ 0 h 117"/>
                <a:gd name="T137" fmla="*/ 128 w 128"/>
                <a:gd name="T138" fmla="*/ 117 h 11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8" h="117">
                  <a:moveTo>
                    <a:pt x="87" y="47"/>
                  </a:moveTo>
                  <a:lnTo>
                    <a:pt x="93" y="55"/>
                  </a:lnTo>
                  <a:lnTo>
                    <a:pt x="99" y="62"/>
                  </a:lnTo>
                  <a:lnTo>
                    <a:pt x="103" y="71"/>
                  </a:lnTo>
                  <a:lnTo>
                    <a:pt x="108" y="78"/>
                  </a:lnTo>
                  <a:lnTo>
                    <a:pt x="114" y="86"/>
                  </a:lnTo>
                  <a:lnTo>
                    <a:pt x="118" y="93"/>
                  </a:lnTo>
                  <a:lnTo>
                    <a:pt x="124" y="102"/>
                  </a:lnTo>
                  <a:lnTo>
                    <a:pt x="128" y="110"/>
                  </a:lnTo>
                  <a:lnTo>
                    <a:pt x="126" y="111"/>
                  </a:lnTo>
                  <a:lnTo>
                    <a:pt x="124" y="111"/>
                  </a:lnTo>
                  <a:lnTo>
                    <a:pt x="122" y="112"/>
                  </a:lnTo>
                  <a:lnTo>
                    <a:pt x="121" y="114"/>
                  </a:lnTo>
                  <a:lnTo>
                    <a:pt x="118" y="114"/>
                  </a:lnTo>
                  <a:lnTo>
                    <a:pt x="116" y="115"/>
                  </a:lnTo>
                  <a:lnTo>
                    <a:pt x="114" y="116"/>
                  </a:lnTo>
                  <a:lnTo>
                    <a:pt x="112" y="117"/>
                  </a:lnTo>
                  <a:lnTo>
                    <a:pt x="79" y="71"/>
                  </a:lnTo>
                  <a:lnTo>
                    <a:pt x="29" y="28"/>
                  </a:lnTo>
                  <a:lnTo>
                    <a:pt x="0" y="6"/>
                  </a:lnTo>
                  <a:lnTo>
                    <a:pt x="4" y="5"/>
                  </a:lnTo>
                  <a:lnTo>
                    <a:pt x="6" y="5"/>
                  </a:lnTo>
                  <a:lnTo>
                    <a:pt x="9" y="4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2" y="3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9" y="1"/>
                  </a:lnTo>
                  <a:lnTo>
                    <a:pt x="42" y="4"/>
                  </a:lnTo>
                  <a:lnTo>
                    <a:pt x="46" y="6"/>
                  </a:lnTo>
                  <a:lnTo>
                    <a:pt x="49" y="10"/>
                  </a:lnTo>
                  <a:lnTo>
                    <a:pt x="53" y="12"/>
                  </a:lnTo>
                  <a:lnTo>
                    <a:pt x="55" y="15"/>
                  </a:lnTo>
                  <a:lnTo>
                    <a:pt x="59" y="19"/>
                  </a:lnTo>
                  <a:lnTo>
                    <a:pt x="62" y="24"/>
                  </a:lnTo>
                  <a:lnTo>
                    <a:pt x="65" y="29"/>
                  </a:lnTo>
                  <a:lnTo>
                    <a:pt x="70" y="32"/>
                  </a:lnTo>
                  <a:lnTo>
                    <a:pt x="74" y="37"/>
                  </a:lnTo>
                  <a:lnTo>
                    <a:pt x="79" y="41"/>
                  </a:lnTo>
                  <a:lnTo>
                    <a:pt x="83" y="44"/>
                  </a:lnTo>
                  <a:lnTo>
                    <a:pt x="87" y="47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2" name="Freeform 135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3" name="Freeform 136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4" name="Freeform 137"/>
            <p:cNvSpPr>
              <a:spLocks/>
            </p:cNvSpPr>
            <p:nvPr/>
          </p:nvSpPr>
          <p:spPr bwMode="auto">
            <a:xfrm>
              <a:off x="4083" y="3947"/>
              <a:ext cx="30" cy="171"/>
            </a:xfrm>
            <a:custGeom>
              <a:avLst/>
              <a:gdLst>
                <a:gd name="T0" fmla="*/ 0 w 186"/>
                <a:gd name="T1" fmla="*/ 0 h 1023"/>
                <a:gd name="T2" fmla="*/ 0 w 186"/>
                <a:gd name="T3" fmla="*/ 0 h 1023"/>
                <a:gd name="T4" fmla="*/ 0 w 186"/>
                <a:gd name="T5" fmla="*/ 0 h 1023"/>
                <a:gd name="T6" fmla="*/ 0 w 186"/>
                <a:gd name="T7" fmla="*/ 0 h 1023"/>
                <a:gd name="T8" fmla="*/ 0 w 186"/>
                <a:gd name="T9" fmla="*/ 0 h 1023"/>
                <a:gd name="T10" fmla="*/ 0 w 186"/>
                <a:gd name="T11" fmla="*/ 0 h 1023"/>
                <a:gd name="T12" fmla="*/ 0 w 186"/>
                <a:gd name="T13" fmla="*/ 0 h 1023"/>
                <a:gd name="T14" fmla="*/ 0 w 186"/>
                <a:gd name="T15" fmla="*/ 0 h 1023"/>
                <a:gd name="T16" fmla="*/ 0 w 186"/>
                <a:gd name="T17" fmla="*/ 0 h 1023"/>
                <a:gd name="T18" fmla="*/ 0 w 186"/>
                <a:gd name="T19" fmla="*/ 0 h 1023"/>
                <a:gd name="T20" fmla="*/ 0 w 186"/>
                <a:gd name="T21" fmla="*/ 0 h 1023"/>
                <a:gd name="T22" fmla="*/ 0 w 186"/>
                <a:gd name="T23" fmla="*/ 0 h 1023"/>
                <a:gd name="T24" fmla="*/ 0 w 186"/>
                <a:gd name="T25" fmla="*/ 0 h 1023"/>
                <a:gd name="T26" fmla="*/ 0 w 186"/>
                <a:gd name="T27" fmla="*/ 0 h 1023"/>
                <a:gd name="T28" fmla="*/ 0 w 186"/>
                <a:gd name="T29" fmla="*/ 0 h 1023"/>
                <a:gd name="T30" fmla="*/ 0 w 186"/>
                <a:gd name="T31" fmla="*/ 0 h 1023"/>
                <a:gd name="T32" fmla="*/ 0 w 186"/>
                <a:gd name="T33" fmla="*/ 0 h 1023"/>
                <a:gd name="T34" fmla="*/ 0 w 186"/>
                <a:gd name="T35" fmla="*/ 0 h 1023"/>
                <a:gd name="T36" fmla="*/ 0 w 186"/>
                <a:gd name="T37" fmla="*/ 0 h 1023"/>
                <a:gd name="T38" fmla="*/ 0 w 186"/>
                <a:gd name="T39" fmla="*/ 0 h 1023"/>
                <a:gd name="T40" fmla="*/ 0 w 186"/>
                <a:gd name="T41" fmla="*/ 0 h 1023"/>
                <a:gd name="T42" fmla="*/ 0 w 186"/>
                <a:gd name="T43" fmla="*/ 0 h 1023"/>
                <a:gd name="T44" fmla="*/ 0 w 186"/>
                <a:gd name="T45" fmla="*/ 0 h 1023"/>
                <a:gd name="T46" fmla="*/ 0 w 186"/>
                <a:gd name="T47" fmla="*/ 0 h 1023"/>
                <a:gd name="T48" fmla="*/ 0 w 186"/>
                <a:gd name="T49" fmla="*/ 0 h 1023"/>
                <a:gd name="T50" fmla="*/ 0 w 186"/>
                <a:gd name="T51" fmla="*/ 0 h 1023"/>
                <a:gd name="T52" fmla="*/ 0 w 186"/>
                <a:gd name="T53" fmla="*/ 0 h 1023"/>
                <a:gd name="T54" fmla="*/ 0 w 186"/>
                <a:gd name="T55" fmla="*/ 0 h 1023"/>
                <a:gd name="T56" fmla="*/ 0 w 186"/>
                <a:gd name="T57" fmla="*/ 0 h 1023"/>
                <a:gd name="T58" fmla="*/ 0 w 186"/>
                <a:gd name="T59" fmla="*/ 0 h 1023"/>
                <a:gd name="T60" fmla="*/ 0 w 186"/>
                <a:gd name="T61" fmla="*/ 0 h 1023"/>
                <a:gd name="T62" fmla="*/ 0 w 186"/>
                <a:gd name="T63" fmla="*/ 0 h 1023"/>
                <a:gd name="T64" fmla="*/ 0 w 186"/>
                <a:gd name="T65" fmla="*/ 0 h 1023"/>
                <a:gd name="T66" fmla="*/ 0 w 186"/>
                <a:gd name="T67" fmla="*/ 0 h 1023"/>
                <a:gd name="T68" fmla="*/ 0 w 186"/>
                <a:gd name="T69" fmla="*/ 0 h 1023"/>
                <a:gd name="T70" fmla="*/ 0 w 186"/>
                <a:gd name="T71" fmla="*/ 0 h 1023"/>
                <a:gd name="T72" fmla="*/ 0 w 186"/>
                <a:gd name="T73" fmla="*/ 0 h 1023"/>
                <a:gd name="T74" fmla="*/ 0 w 186"/>
                <a:gd name="T75" fmla="*/ 0 h 1023"/>
                <a:gd name="T76" fmla="*/ 0 w 186"/>
                <a:gd name="T77" fmla="*/ 0 h 1023"/>
                <a:gd name="T78" fmla="*/ 0 w 186"/>
                <a:gd name="T79" fmla="*/ 0 h 1023"/>
                <a:gd name="T80" fmla="*/ 0 w 186"/>
                <a:gd name="T81" fmla="*/ 0 h 1023"/>
                <a:gd name="T82" fmla="*/ 0 w 186"/>
                <a:gd name="T83" fmla="*/ 0 h 1023"/>
                <a:gd name="T84" fmla="*/ 0 w 186"/>
                <a:gd name="T85" fmla="*/ 0 h 1023"/>
                <a:gd name="T86" fmla="*/ 0 w 186"/>
                <a:gd name="T87" fmla="*/ 0 h 1023"/>
                <a:gd name="T88" fmla="*/ 0 w 186"/>
                <a:gd name="T89" fmla="*/ 0 h 1023"/>
                <a:gd name="T90" fmla="*/ 0 w 186"/>
                <a:gd name="T91" fmla="*/ 0 h 1023"/>
                <a:gd name="T92" fmla="*/ 0 w 186"/>
                <a:gd name="T93" fmla="*/ 0 h 1023"/>
                <a:gd name="T94" fmla="*/ 0 w 186"/>
                <a:gd name="T95" fmla="*/ 0 h 1023"/>
                <a:gd name="T96" fmla="*/ 0 w 186"/>
                <a:gd name="T97" fmla="*/ 0 h 1023"/>
                <a:gd name="T98" fmla="*/ 0 w 186"/>
                <a:gd name="T99" fmla="*/ 0 h 1023"/>
                <a:gd name="T100" fmla="*/ 0 w 186"/>
                <a:gd name="T101" fmla="*/ 0 h 1023"/>
                <a:gd name="T102" fmla="*/ 0 w 186"/>
                <a:gd name="T103" fmla="*/ 0 h 1023"/>
                <a:gd name="T104" fmla="*/ 0 w 186"/>
                <a:gd name="T105" fmla="*/ 0 h 1023"/>
                <a:gd name="T106" fmla="*/ 0 w 186"/>
                <a:gd name="T107" fmla="*/ 0 h 1023"/>
                <a:gd name="T108" fmla="*/ 0 w 186"/>
                <a:gd name="T109" fmla="*/ 0 h 1023"/>
                <a:gd name="T110" fmla="*/ 0 w 186"/>
                <a:gd name="T111" fmla="*/ 0 h 1023"/>
                <a:gd name="T112" fmla="*/ 0 w 186"/>
                <a:gd name="T113" fmla="*/ 0 h 1023"/>
                <a:gd name="T114" fmla="*/ 0 w 186"/>
                <a:gd name="T115" fmla="*/ 0 h 102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86"/>
                <a:gd name="T175" fmla="*/ 0 h 1023"/>
                <a:gd name="T176" fmla="*/ 186 w 186"/>
                <a:gd name="T177" fmla="*/ 1023 h 102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86" h="1023">
                  <a:moveTo>
                    <a:pt x="186" y="111"/>
                  </a:moveTo>
                  <a:lnTo>
                    <a:pt x="185" y="117"/>
                  </a:lnTo>
                  <a:lnTo>
                    <a:pt x="183" y="123"/>
                  </a:lnTo>
                  <a:lnTo>
                    <a:pt x="182" y="129"/>
                  </a:lnTo>
                  <a:lnTo>
                    <a:pt x="178" y="135"/>
                  </a:lnTo>
                  <a:lnTo>
                    <a:pt x="177" y="140"/>
                  </a:lnTo>
                  <a:lnTo>
                    <a:pt x="175" y="146"/>
                  </a:lnTo>
                  <a:lnTo>
                    <a:pt x="175" y="152"/>
                  </a:lnTo>
                  <a:lnTo>
                    <a:pt x="176" y="158"/>
                  </a:lnTo>
                  <a:lnTo>
                    <a:pt x="175" y="161"/>
                  </a:lnTo>
                  <a:lnTo>
                    <a:pt x="175" y="164"/>
                  </a:lnTo>
                  <a:lnTo>
                    <a:pt x="174" y="166"/>
                  </a:lnTo>
                  <a:lnTo>
                    <a:pt x="174" y="170"/>
                  </a:lnTo>
                  <a:lnTo>
                    <a:pt x="174" y="172"/>
                  </a:lnTo>
                  <a:lnTo>
                    <a:pt x="173" y="175"/>
                  </a:lnTo>
                  <a:lnTo>
                    <a:pt x="173" y="177"/>
                  </a:lnTo>
                  <a:lnTo>
                    <a:pt x="173" y="179"/>
                  </a:lnTo>
                  <a:lnTo>
                    <a:pt x="172" y="186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71" y="207"/>
                  </a:lnTo>
                  <a:lnTo>
                    <a:pt x="169" y="213"/>
                  </a:lnTo>
                  <a:lnTo>
                    <a:pt x="168" y="220"/>
                  </a:lnTo>
                  <a:lnTo>
                    <a:pt x="167" y="226"/>
                  </a:lnTo>
                  <a:lnTo>
                    <a:pt x="165" y="233"/>
                  </a:lnTo>
                  <a:lnTo>
                    <a:pt x="167" y="245"/>
                  </a:lnTo>
                  <a:lnTo>
                    <a:pt x="168" y="258"/>
                  </a:lnTo>
                  <a:lnTo>
                    <a:pt x="168" y="270"/>
                  </a:lnTo>
                  <a:lnTo>
                    <a:pt x="168" y="283"/>
                  </a:lnTo>
                  <a:lnTo>
                    <a:pt x="166" y="307"/>
                  </a:lnTo>
                  <a:lnTo>
                    <a:pt x="164" y="332"/>
                  </a:lnTo>
                  <a:lnTo>
                    <a:pt x="161" y="356"/>
                  </a:lnTo>
                  <a:lnTo>
                    <a:pt x="158" y="381"/>
                  </a:lnTo>
                  <a:lnTo>
                    <a:pt x="157" y="405"/>
                  </a:lnTo>
                  <a:lnTo>
                    <a:pt x="158" y="429"/>
                  </a:lnTo>
                  <a:lnTo>
                    <a:pt x="156" y="436"/>
                  </a:lnTo>
                  <a:lnTo>
                    <a:pt x="155" y="443"/>
                  </a:lnTo>
                  <a:lnTo>
                    <a:pt x="155" y="451"/>
                  </a:lnTo>
                  <a:lnTo>
                    <a:pt x="155" y="458"/>
                  </a:lnTo>
                  <a:lnTo>
                    <a:pt x="156" y="466"/>
                  </a:lnTo>
                  <a:lnTo>
                    <a:pt x="157" y="473"/>
                  </a:lnTo>
                  <a:lnTo>
                    <a:pt x="158" y="481"/>
                  </a:lnTo>
                  <a:lnTo>
                    <a:pt x="158" y="488"/>
                  </a:lnTo>
                  <a:lnTo>
                    <a:pt x="156" y="509"/>
                  </a:lnTo>
                  <a:lnTo>
                    <a:pt x="155" y="528"/>
                  </a:lnTo>
                  <a:lnTo>
                    <a:pt x="155" y="548"/>
                  </a:lnTo>
                  <a:lnTo>
                    <a:pt x="155" y="567"/>
                  </a:lnTo>
                  <a:lnTo>
                    <a:pt x="155" y="586"/>
                  </a:lnTo>
                  <a:lnTo>
                    <a:pt x="154" y="604"/>
                  </a:lnTo>
                  <a:lnTo>
                    <a:pt x="153" y="623"/>
                  </a:lnTo>
                  <a:lnTo>
                    <a:pt x="150" y="641"/>
                  </a:lnTo>
                  <a:lnTo>
                    <a:pt x="148" y="652"/>
                  </a:lnTo>
                  <a:lnTo>
                    <a:pt x="147" y="663"/>
                  </a:lnTo>
                  <a:lnTo>
                    <a:pt x="148" y="673"/>
                  </a:lnTo>
                  <a:lnTo>
                    <a:pt x="148" y="684"/>
                  </a:lnTo>
                  <a:lnTo>
                    <a:pt x="148" y="695"/>
                  </a:lnTo>
                  <a:lnTo>
                    <a:pt x="148" y="705"/>
                  </a:lnTo>
                  <a:lnTo>
                    <a:pt x="147" y="716"/>
                  </a:lnTo>
                  <a:lnTo>
                    <a:pt x="146" y="727"/>
                  </a:lnTo>
                  <a:lnTo>
                    <a:pt x="146" y="762"/>
                  </a:lnTo>
                  <a:lnTo>
                    <a:pt x="146" y="796"/>
                  </a:lnTo>
                  <a:lnTo>
                    <a:pt x="146" y="832"/>
                  </a:lnTo>
                  <a:lnTo>
                    <a:pt x="146" y="867"/>
                  </a:lnTo>
                  <a:lnTo>
                    <a:pt x="146" y="901"/>
                  </a:lnTo>
                  <a:lnTo>
                    <a:pt x="146" y="936"/>
                  </a:lnTo>
                  <a:lnTo>
                    <a:pt x="147" y="970"/>
                  </a:lnTo>
                  <a:lnTo>
                    <a:pt x="150" y="1005"/>
                  </a:lnTo>
                  <a:lnTo>
                    <a:pt x="148" y="1006"/>
                  </a:lnTo>
                  <a:lnTo>
                    <a:pt x="147" y="1009"/>
                  </a:lnTo>
                  <a:lnTo>
                    <a:pt x="146" y="1011"/>
                  </a:lnTo>
                  <a:lnTo>
                    <a:pt x="146" y="1013"/>
                  </a:lnTo>
                  <a:lnTo>
                    <a:pt x="146" y="1016"/>
                  </a:lnTo>
                  <a:lnTo>
                    <a:pt x="146" y="1018"/>
                  </a:lnTo>
                  <a:lnTo>
                    <a:pt x="146" y="1020"/>
                  </a:lnTo>
                  <a:lnTo>
                    <a:pt x="146" y="1023"/>
                  </a:lnTo>
                  <a:lnTo>
                    <a:pt x="103" y="986"/>
                  </a:lnTo>
                  <a:lnTo>
                    <a:pt x="104" y="969"/>
                  </a:lnTo>
                  <a:lnTo>
                    <a:pt x="104" y="951"/>
                  </a:lnTo>
                  <a:lnTo>
                    <a:pt x="103" y="933"/>
                  </a:lnTo>
                  <a:lnTo>
                    <a:pt x="101" y="915"/>
                  </a:lnTo>
                  <a:lnTo>
                    <a:pt x="99" y="906"/>
                  </a:lnTo>
                  <a:lnTo>
                    <a:pt x="95" y="898"/>
                  </a:lnTo>
                  <a:lnTo>
                    <a:pt x="92" y="890"/>
                  </a:lnTo>
                  <a:lnTo>
                    <a:pt x="88" y="882"/>
                  </a:lnTo>
                  <a:lnTo>
                    <a:pt x="82" y="876"/>
                  </a:lnTo>
                  <a:lnTo>
                    <a:pt x="77" y="870"/>
                  </a:lnTo>
                  <a:lnTo>
                    <a:pt x="70" y="864"/>
                  </a:lnTo>
                  <a:lnTo>
                    <a:pt x="61" y="861"/>
                  </a:lnTo>
                  <a:lnTo>
                    <a:pt x="57" y="858"/>
                  </a:lnTo>
                  <a:lnTo>
                    <a:pt x="52" y="858"/>
                  </a:lnTo>
                  <a:lnTo>
                    <a:pt x="48" y="858"/>
                  </a:lnTo>
                  <a:lnTo>
                    <a:pt x="44" y="859"/>
                  </a:lnTo>
                  <a:lnTo>
                    <a:pt x="39" y="862"/>
                  </a:lnTo>
                  <a:lnTo>
                    <a:pt x="36" y="863"/>
                  </a:lnTo>
                  <a:lnTo>
                    <a:pt x="31" y="865"/>
                  </a:lnTo>
                  <a:lnTo>
                    <a:pt x="28" y="868"/>
                  </a:lnTo>
                  <a:lnTo>
                    <a:pt x="24" y="870"/>
                  </a:lnTo>
                  <a:lnTo>
                    <a:pt x="21" y="875"/>
                  </a:lnTo>
                  <a:lnTo>
                    <a:pt x="20" y="880"/>
                  </a:lnTo>
                  <a:lnTo>
                    <a:pt x="20" y="883"/>
                  </a:lnTo>
                  <a:lnTo>
                    <a:pt x="19" y="888"/>
                  </a:lnTo>
                  <a:lnTo>
                    <a:pt x="18" y="893"/>
                  </a:lnTo>
                  <a:lnTo>
                    <a:pt x="16" y="896"/>
                  </a:lnTo>
                  <a:lnTo>
                    <a:pt x="12" y="900"/>
                  </a:lnTo>
                  <a:lnTo>
                    <a:pt x="12" y="901"/>
                  </a:lnTo>
                  <a:lnTo>
                    <a:pt x="13" y="902"/>
                  </a:lnTo>
                  <a:lnTo>
                    <a:pt x="13" y="904"/>
                  </a:lnTo>
                  <a:lnTo>
                    <a:pt x="14" y="905"/>
                  </a:lnTo>
                  <a:lnTo>
                    <a:pt x="14" y="906"/>
                  </a:lnTo>
                  <a:lnTo>
                    <a:pt x="14" y="907"/>
                  </a:lnTo>
                  <a:lnTo>
                    <a:pt x="14" y="908"/>
                  </a:lnTo>
                  <a:lnTo>
                    <a:pt x="13" y="909"/>
                  </a:lnTo>
                  <a:lnTo>
                    <a:pt x="12" y="909"/>
                  </a:lnTo>
                  <a:lnTo>
                    <a:pt x="10" y="909"/>
                  </a:lnTo>
                  <a:lnTo>
                    <a:pt x="9" y="909"/>
                  </a:lnTo>
                  <a:lnTo>
                    <a:pt x="8" y="909"/>
                  </a:lnTo>
                  <a:lnTo>
                    <a:pt x="3" y="896"/>
                  </a:lnTo>
                  <a:lnTo>
                    <a:pt x="3" y="867"/>
                  </a:lnTo>
                  <a:lnTo>
                    <a:pt x="2" y="837"/>
                  </a:lnTo>
                  <a:lnTo>
                    <a:pt x="2" y="808"/>
                  </a:lnTo>
                  <a:lnTo>
                    <a:pt x="0" y="781"/>
                  </a:lnTo>
                  <a:lnTo>
                    <a:pt x="2" y="752"/>
                  </a:lnTo>
                  <a:lnTo>
                    <a:pt x="2" y="723"/>
                  </a:lnTo>
                  <a:lnTo>
                    <a:pt x="4" y="695"/>
                  </a:lnTo>
                  <a:lnTo>
                    <a:pt x="7" y="666"/>
                  </a:lnTo>
                  <a:lnTo>
                    <a:pt x="6" y="659"/>
                  </a:lnTo>
                  <a:lnTo>
                    <a:pt x="5" y="653"/>
                  </a:lnTo>
                  <a:lnTo>
                    <a:pt x="4" y="646"/>
                  </a:lnTo>
                  <a:lnTo>
                    <a:pt x="4" y="640"/>
                  </a:lnTo>
                  <a:lnTo>
                    <a:pt x="3" y="634"/>
                  </a:lnTo>
                  <a:lnTo>
                    <a:pt x="3" y="627"/>
                  </a:lnTo>
                  <a:lnTo>
                    <a:pt x="3" y="621"/>
                  </a:lnTo>
                  <a:lnTo>
                    <a:pt x="2" y="614"/>
                  </a:lnTo>
                  <a:lnTo>
                    <a:pt x="4" y="517"/>
                  </a:lnTo>
                  <a:lnTo>
                    <a:pt x="5" y="510"/>
                  </a:lnTo>
                  <a:lnTo>
                    <a:pt x="5" y="503"/>
                  </a:lnTo>
                  <a:lnTo>
                    <a:pt x="6" y="497"/>
                  </a:lnTo>
                  <a:lnTo>
                    <a:pt x="6" y="490"/>
                  </a:lnTo>
                  <a:lnTo>
                    <a:pt x="6" y="484"/>
                  </a:lnTo>
                  <a:lnTo>
                    <a:pt x="7" y="476"/>
                  </a:lnTo>
                  <a:lnTo>
                    <a:pt x="7" y="470"/>
                  </a:lnTo>
                  <a:lnTo>
                    <a:pt x="8" y="463"/>
                  </a:lnTo>
                  <a:lnTo>
                    <a:pt x="9" y="430"/>
                  </a:lnTo>
                  <a:lnTo>
                    <a:pt x="9" y="395"/>
                  </a:lnTo>
                  <a:lnTo>
                    <a:pt x="10" y="362"/>
                  </a:lnTo>
                  <a:lnTo>
                    <a:pt x="12" y="328"/>
                  </a:lnTo>
                  <a:lnTo>
                    <a:pt x="13" y="294"/>
                  </a:lnTo>
                  <a:lnTo>
                    <a:pt x="13" y="260"/>
                  </a:lnTo>
                  <a:lnTo>
                    <a:pt x="15" y="225"/>
                  </a:lnTo>
                  <a:lnTo>
                    <a:pt x="16" y="189"/>
                  </a:lnTo>
                  <a:lnTo>
                    <a:pt x="18" y="183"/>
                  </a:lnTo>
                  <a:lnTo>
                    <a:pt x="19" y="177"/>
                  </a:lnTo>
                  <a:lnTo>
                    <a:pt x="19" y="171"/>
                  </a:lnTo>
                  <a:lnTo>
                    <a:pt x="18" y="165"/>
                  </a:lnTo>
                  <a:lnTo>
                    <a:pt x="17" y="158"/>
                  </a:lnTo>
                  <a:lnTo>
                    <a:pt x="17" y="152"/>
                  </a:lnTo>
                  <a:lnTo>
                    <a:pt x="17" y="146"/>
                  </a:lnTo>
                  <a:lnTo>
                    <a:pt x="19" y="139"/>
                  </a:lnTo>
                  <a:lnTo>
                    <a:pt x="21" y="122"/>
                  </a:lnTo>
                  <a:lnTo>
                    <a:pt x="23" y="105"/>
                  </a:lnTo>
                  <a:lnTo>
                    <a:pt x="23" y="87"/>
                  </a:lnTo>
                  <a:lnTo>
                    <a:pt x="23" y="70"/>
                  </a:lnTo>
                  <a:lnTo>
                    <a:pt x="23" y="53"/>
                  </a:lnTo>
                  <a:lnTo>
                    <a:pt x="23" y="35"/>
                  </a:lnTo>
                  <a:lnTo>
                    <a:pt x="23" y="18"/>
                  </a:lnTo>
                  <a:lnTo>
                    <a:pt x="23" y="0"/>
                  </a:lnTo>
                  <a:lnTo>
                    <a:pt x="70" y="58"/>
                  </a:lnTo>
                  <a:lnTo>
                    <a:pt x="145" y="84"/>
                  </a:lnTo>
                  <a:lnTo>
                    <a:pt x="185" y="111"/>
                  </a:lnTo>
                  <a:lnTo>
                    <a:pt x="186" y="11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5" name="Freeform 138"/>
            <p:cNvSpPr>
              <a:spLocks/>
            </p:cNvSpPr>
            <p:nvPr/>
          </p:nvSpPr>
          <p:spPr bwMode="auto">
            <a:xfrm>
              <a:off x="4109" y="3967"/>
              <a:ext cx="31" cy="178"/>
            </a:xfrm>
            <a:custGeom>
              <a:avLst/>
              <a:gdLst>
                <a:gd name="T0" fmla="*/ 0 w 190"/>
                <a:gd name="T1" fmla="*/ 0 h 1068"/>
                <a:gd name="T2" fmla="*/ 0 w 190"/>
                <a:gd name="T3" fmla="*/ 0 h 1068"/>
                <a:gd name="T4" fmla="*/ 0 w 190"/>
                <a:gd name="T5" fmla="*/ 0 h 1068"/>
                <a:gd name="T6" fmla="*/ 0 w 190"/>
                <a:gd name="T7" fmla="*/ 0 h 1068"/>
                <a:gd name="T8" fmla="*/ 0 w 190"/>
                <a:gd name="T9" fmla="*/ 0 h 1068"/>
                <a:gd name="T10" fmla="*/ 0 w 190"/>
                <a:gd name="T11" fmla="*/ 0 h 1068"/>
                <a:gd name="T12" fmla="*/ 0 w 190"/>
                <a:gd name="T13" fmla="*/ 0 h 1068"/>
                <a:gd name="T14" fmla="*/ 0 w 190"/>
                <a:gd name="T15" fmla="*/ 0 h 1068"/>
                <a:gd name="T16" fmla="*/ 0 w 190"/>
                <a:gd name="T17" fmla="*/ 0 h 1068"/>
                <a:gd name="T18" fmla="*/ 0 w 190"/>
                <a:gd name="T19" fmla="*/ 0 h 1068"/>
                <a:gd name="T20" fmla="*/ 0 w 190"/>
                <a:gd name="T21" fmla="*/ 0 h 1068"/>
                <a:gd name="T22" fmla="*/ 0 w 190"/>
                <a:gd name="T23" fmla="*/ 0 h 1068"/>
                <a:gd name="T24" fmla="*/ 0 w 190"/>
                <a:gd name="T25" fmla="*/ 0 h 1068"/>
                <a:gd name="T26" fmla="*/ 0 w 190"/>
                <a:gd name="T27" fmla="*/ 0 h 1068"/>
                <a:gd name="T28" fmla="*/ 0 w 190"/>
                <a:gd name="T29" fmla="*/ 0 h 1068"/>
                <a:gd name="T30" fmla="*/ 0 w 190"/>
                <a:gd name="T31" fmla="*/ 0 h 1068"/>
                <a:gd name="T32" fmla="*/ 0 w 190"/>
                <a:gd name="T33" fmla="*/ 0 h 1068"/>
                <a:gd name="T34" fmla="*/ 0 w 190"/>
                <a:gd name="T35" fmla="*/ 0 h 1068"/>
                <a:gd name="T36" fmla="*/ 0 w 190"/>
                <a:gd name="T37" fmla="*/ 0 h 1068"/>
                <a:gd name="T38" fmla="*/ 0 w 190"/>
                <a:gd name="T39" fmla="*/ 0 h 1068"/>
                <a:gd name="T40" fmla="*/ 0 w 190"/>
                <a:gd name="T41" fmla="*/ 0 h 1068"/>
                <a:gd name="T42" fmla="*/ 0 w 190"/>
                <a:gd name="T43" fmla="*/ 0 h 1068"/>
                <a:gd name="T44" fmla="*/ 0 w 190"/>
                <a:gd name="T45" fmla="*/ 0 h 1068"/>
                <a:gd name="T46" fmla="*/ 0 w 190"/>
                <a:gd name="T47" fmla="*/ 0 h 1068"/>
                <a:gd name="T48" fmla="*/ 0 w 190"/>
                <a:gd name="T49" fmla="*/ 0 h 1068"/>
                <a:gd name="T50" fmla="*/ 0 w 190"/>
                <a:gd name="T51" fmla="*/ 0 h 1068"/>
                <a:gd name="T52" fmla="*/ 0 w 190"/>
                <a:gd name="T53" fmla="*/ 0 h 1068"/>
                <a:gd name="T54" fmla="*/ 0 w 190"/>
                <a:gd name="T55" fmla="*/ 0 h 1068"/>
                <a:gd name="T56" fmla="*/ 0 w 190"/>
                <a:gd name="T57" fmla="*/ 0 h 1068"/>
                <a:gd name="T58" fmla="*/ 0 w 190"/>
                <a:gd name="T59" fmla="*/ 0 h 1068"/>
                <a:gd name="T60" fmla="*/ 0 w 190"/>
                <a:gd name="T61" fmla="*/ 0 h 1068"/>
                <a:gd name="T62" fmla="*/ 0 w 190"/>
                <a:gd name="T63" fmla="*/ 0 h 1068"/>
                <a:gd name="T64" fmla="*/ 0 w 190"/>
                <a:gd name="T65" fmla="*/ 0 h 1068"/>
                <a:gd name="T66" fmla="*/ 0 w 190"/>
                <a:gd name="T67" fmla="*/ 0 h 1068"/>
                <a:gd name="T68" fmla="*/ 0 w 190"/>
                <a:gd name="T69" fmla="*/ 0 h 1068"/>
                <a:gd name="T70" fmla="*/ 0 w 190"/>
                <a:gd name="T71" fmla="*/ 0 h 1068"/>
                <a:gd name="T72" fmla="*/ 0 w 190"/>
                <a:gd name="T73" fmla="*/ 0 h 1068"/>
                <a:gd name="T74" fmla="*/ 0 w 190"/>
                <a:gd name="T75" fmla="*/ 0 h 1068"/>
                <a:gd name="T76" fmla="*/ 0 w 190"/>
                <a:gd name="T77" fmla="*/ 0 h 1068"/>
                <a:gd name="T78" fmla="*/ 0 w 190"/>
                <a:gd name="T79" fmla="*/ 0 h 1068"/>
                <a:gd name="T80" fmla="*/ 0 w 190"/>
                <a:gd name="T81" fmla="*/ 0 h 1068"/>
                <a:gd name="T82" fmla="*/ 0 w 190"/>
                <a:gd name="T83" fmla="*/ 0 h 1068"/>
                <a:gd name="T84" fmla="*/ 0 w 190"/>
                <a:gd name="T85" fmla="*/ 0 h 1068"/>
                <a:gd name="T86" fmla="*/ 0 w 190"/>
                <a:gd name="T87" fmla="*/ 0 h 1068"/>
                <a:gd name="T88" fmla="*/ 0 w 190"/>
                <a:gd name="T89" fmla="*/ 0 h 1068"/>
                <a:gd name="T90" fmla="*/ 0 w 190"/>
                <a:gd name="T91" fmla="*/ 0 h 1068"/>
                <a:gd name="T92" fmla="*/ 0 w 190"/>
                <a:gd name="T93" fmla="*/ 0 h 1068"/>
                <a:gd name="T94" fmla="*/ 0 w 190"/>
                <a:gd name="T95" fmla="*/ 0 h 1068"/>
                <a:gd name="T96" fmla="*/ 0 w 190"/>
                <a:gd name="T97" fmla="*/ 0 h 106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0"/>
                <a:gd name="T148" fmla="*/ 0 h 1068"/>
                <a:gd name="T149" fmla="*/ 190 w 190"/>
                <a:gd name="T150" fmla="*/ 1068 h 106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0" h="1068">
                  <a:moveTo>
                    <a:pt x="175" y="320"/>
                  </a:moveTo>
                  <a:lnTo>
                    <a:pt x="174" y="323"/>
                  </a:lnTo>
                  <a:lnTo>
                    <a:pt x="174" y="325"/>
                  </a:lnTo>
                  <a:lnTo>
                    <a:pt x="174" y="327"/>
                  </a:lnTo>
                  <a:lnTo>
                    <a:pt x="174" y="330"/>
                  </a:lnTo>
                  <a:lnTo>
                    <a:pt x="174" y="332"/>
                  </a:lnTo>
                  <a:lnTo>
                    <a:pt x="174" y="336"/>
                  </a:lnTo>
                  <a:lnTo>
                    <a:pt x="174" y="338"/>
                  </a:lnTo>
                  <a:lnTo>
                    <a:pt x="174" y="340"/>
                  </a:lnTo>
                  <a:lnTo>
                    <a:pt x="174" y="343"/>
                  </a:lnTo>
                  <a:lnTo>
                    <a:pt x="172" y="429"/>
                  </a:lnTo>
                  <a:lnTo>
                    <a:pt x="172" y="437"/>
                  </a:lnTo>
                  <a:lnTo>
                    <a:pt x="171" y="447"/>
                  </a:lnTo>
                  <a:lnTo>
                    <a:pt x="171" y="455"/>
                  </a:lnTo>
                  <a:lnTo>
                    <a:pt x="170" y="465"/>
                  </a:lnTo>
                  <a:lnTo>
                    <a:pt x="170" y="473"/>
                  </a:lnTo>
                  <a:lnTo>
                    <a:pt x="169" y="481"/>
                  </a:lnTo>
                  <a:lnTo>
                    <a:pt x="169" y="491"/>
                  </a:lnTo>
                  <a:lnTo>
                    <a:pt x="168" y="499"/>
                  </a:lnTo>
                  <a:lnTo>
                    <a:pt x="167" y="505"/>
                  </a:lnTo>
                  <a:lnTo>
                    <a:pt x="166" y="510"/>
                  </a:lnTo>
                  <a:lnTo>
                    <a:pt x="166" y="516"/>
                  </a:lnTo>
                  <a:lnTo>
                    <a:pt x="166" y="522"/>
                  </a:lnTo>
                  <a:lnTo>
                    <a:pt x="166" y="528"/>
                  </a:lnTo>
                  <a:lnTo>
                    <a:pt x="167" y="534"/>
                  </a:lnTo>
                  <a:lnTo>
                    <a:pt x="168" y="539"/>
                  </a:lnTo>
                  <a:lnTo>
                    <a:pt x="168" y="543"/>
                  </a:lnTo>
                  <a:lnTo>
                    <a:pt x="166" y="578"/>
                  </a:lnTo>
                  <a:lnTo>
                    <a:pt x="165" y="611"/>
                  </a:lnTo>
                  <a:lnTo>
                    <a:pt x="165" y="644"/>
                  </a:lnTo>
                  <a:lnTo>
                    <a:pt x="165" y="676"/>
                  </a:lnTo>
                  <a:lnTo>
                    <a:pt x="165" y="709"/>
                  </a:lnTo>
                  <a:lnTo>
                    <a:pt x="165" y="741"/>
                  </a:lnTo>
                  <a:lnTo>
                    <a:pt x="164" y="775"/>
                  </a:lnTo>
                  <a:lnTo>
                    <a:pt x="161" y="808"/>
                  </a:lnTo>
                  <a:lnTo>
                    <a:pt x="161" y="826"/>
                  </a:lnTo>
                  <a:lnTo>
                    <a:pt x="161" y="844"/>
                  </a:lnTo>
                  <a:lnTo>
                    <a:pt x="161" y="863"/>
                  </a:lnTo>
                  <a:lnTo>
                    <a:pt x="161" y="881"/>
                  </a:lnTo>
                  <a:lnTo>
                    <a:pt x="162" y="899"/>
                  </a:lnTo>
                  <a:lnTo>
                    <a:pt x="164" y="917"/>
                  </a:lnTo>
                  <a:lnTo>
                    <a:pt x="166" y="936"/>
                  </a:lnTo>
                  <a:lnTo>
                    <a:pt x="168" y="954"/>
                  </a:lnTo>
                  <a:lnTo>
                    <a:pt x="165" y="957"/>
                  </a:lnTo>
                  <a:lnTo>
                    <a:pt x="167" y="960"/>
                  </a:lnTo>
                  <a:lnTo>
                    <a:pt x="168" y="962"/>
                  </a:lnTo>
                  <a:lnTo>
                    <a:pt x="168" y="965"/>
                  </a:lnTo>
                  <a:lnTo>
                    <a:pt x="168" y="968"/>
                  </a:lnTo>
                  <a:lnTo>
                    <a:pt x="167" y="970"/>
                  </a:lnTo>
                  <a:lnTo>
                    <a:pt x="167" y="973"/>
                  </a:lnTo>
                  <a:lnTo>
                    <a:pt x="169" y="976"/>
                  </a:lnTo>
                  <a:lnTo>
                    <a:pt x="171" y="979"/>
                  </a:lnTo>
                  <a:lnTo>
                    <a:pt x="172" y="988"/>
                  </a:lnTo>
                  <a:lnTo>
                    <a:pt x="174" y="998"/>
                  </a:lnTo>
                  <a:lnTo>
                    <a:pt x="176" y="1007"/>
                  </a:lnTo>
                  <a:lnTo>
                    <a:pt x="178" y="1016"/>
                  </a:lnTo>
                  <a:lnTo>
                    <a:pt x="180" y="1025"/>
                  </a:lnTo>
                  <a:lnTo>
                    <a:pt x="181" y="1035"/>
                  </a:lnTo>
                  <a:lnTo>
                    <a:pt x="182" y="1044"/>
                  </a:lnTo>
                  <a:lnTo>
                    <a:pt x="182" y="1055"/>
                  </a:lnTo>
                  <a:lnTo>
                    <a:pt x="190" y="1068"/>
                  </a:lnTo>
                  <a:lnTo>
                    <a:pt x="182" y="1064"/>
                  </a:lnTo>
                  <a:lnTo>
                    <a:pt x="176" y="1058"/>
                  </a:lnTo>
                  <a:lnTo>
                    <a:pt x="170" y="1053"/>
                  </a:lnTo>
                  <a:lnTo>
                    <a:pt x="164" y="1048"/>
                  </a:lnTo>
                  <a:lnTo>
                    <a:pt x="157" y="1043"/>
                  </a:lnTo>
                  <a:lnTo>
                    <a:pt x="150" y="1038"/>
                  </a:lnTo>
                  <a:lnTo>
                    <a:pt x="144" y="1034"/>
                  </a:lnTo>
                  <a:lnTo>
                    <a:pt x="137" y="1028"/>
                  </a:lnTo>
                  <a:lnTo>
                    <a:pt x="138" y="1024"/>
                  </a:lnTo>
                  <a:lnTo>
                    <a:pt x="138" y="1022"/>
                  </a:lnTo>
                  <a:lnTo>
                    <a:pt x="138" y="1018"/>
                  </a:lnTo>
                  <a:lnTo>
                    <a:pt x="137" y="1015"/>
                  </a:lnTo>
                  <a:lnTo>
                    <a:pt x="136" y="1011"/>
                  </a:lnTo>
                  <a:lnTo>
                    <a:pt x="135" y="1009"/>
                  </a:lnTo>
                  <a:lnTo>
                    <a:pt x="134" y="1005"/>
                  </a:lnTo>
                  <a:lnTo>
                    <a:pt x="133" y="1001"/>
                  </a:lnTo>
                  <a:lnTo>
                    <a:pt x="133" y="991"/>
                  </a:lnTo>
                  <a:lnTo>
                    <a:pt x="133" y="979"/>
                  </a:lnTo>
                  <a:lnTo>
                    <a:pt x="134" y="967"/>
                  </a:lnTo>
                  <a:lnTo>
                    <a:pt x="133" y="955"/>
                  </a:lnTo>
                  <a:lnTo>
                    <a:pt x="132" y="944"/>
                  </a:lnTo>
                  <a:lnTo>
                    <a:pt x="129" y="933"/>
                  </a:lnTo>
                  <a:lnTo>
                    <a:pt x="126" y="923"/>
                  </a:lnTo>
                  <a:lnTo>
                    <a:pt x="121" y="913"/>
                  </a:lnTo>
                  <a:lnTo>
                    <a:pt x="116" y="908"/>
                  </a:lnTo>
                  <a:lnTo>
                    <a:pt x="111" y="904"/>
                  </a:lnTo>
                  <a:lnTo>
                    <a:pt x="105" y="900"/>
                  </a:lnTo>
                  <a:lnTo>
                    <a:pt x="100" y="896"/>
                  </a:lnTo>
                  <a:lnTo>
                    <a:pt x="93" y="893"/>
                  </a:lnTo>
                  <a:lnTo>
                    <a:pt x="86" y="892"/>
                  </a:lnTo>
                  <a:lnTo>
                    <a:pt x="80" y="892"/>
                  </a:lnTo>
                  <a:lnTo>
                    <a:pt x="73" y="893"/>
                  </a:lnTo>
                  <a:lnTo>
                    <a:pt x="66" y="898"/>
                  </a:lnTo>
                  <a:lnTo>
                    <a:pt x="60" y="905"/>
                  </a:lnTo>
                  <a:lnTo>
                    <a:pt x="54" y="912"/>
                  </a:lnTo>
                  <a:lnTo>
                    <a:pt x="49" y="919"/>
                  </a:lnTo>
                  <a:lnTo>
                    <a:pt x="45" y="928"/>
                  </a:lnTo>
                  <a:lnTo>
                    <a:pt x="43" y="937"/>
                  </a:lnTo>
                  <a:lnTo>
                    <a:pt x="42" y="947"/>
                  </a:lnTo>
                  <a:lnTo>
                    <a:pt x="43" y="956"/>
                  </a:lnTo>
                  <a:lnTo>
                    <a:pt x="41" y="953"/>
                  </a:lnTo>
                  <a:lnTo>
                    <a:pt x="38" y="950"/>
                  </a:lnTo>
                  <a:lnTo>
                    <a:pt x="35" y="948"/>
                  </a:lnTo>
                  <a:lnTo>
                    <a:pt x="33" y="945"/>
                  </a:lnTo>
                  <a:lnTo>
                    <a:pt x="30" y="943"/>
                  </a:lnTo>
                  <a:lnTo>
                    <a:pt x="27" y="942"/>
                  </a:lnTo>
                  <a:lnTo>
                    <a:pt x="24" y="939"/>
                  </a:lnTo>
                  <a:lnTo>
                    <a:pt x="21" y="937"/>
                  </a:lnTo>
                  <a:lnTo>
                    <a:pt x="12" y="930"/>
                  </a:lnTo>
                  <a:lnTo>
                    <a:pt x="11" y="929"/>
                  </a:lnTo>
                  <a:lnTo>
                    <a:pt x="10" y="928"/>
                  </a:lnTo>
                  <a:lnTo>
                    <a:pt x="9" y="926"/>
                  </a:lnTo>
                  <a:lnTo>
                    <a:pt x="8" y="924"/>
                  </a:lnTo>
                  <a:lnTo>
                    <a:pt x="8" y="923"/>
                  </a:lnTo>
                  <a:lnTo>
                    <a:pt x="7" y="922"/>
                  </a:lnTo>
                  <a:lnTo>
                    <a:pt x="7" y="919"/>
                  </a:lnTo>
                  <a:lnTo>
                    <a:pt x="6" y="918"/>
                  </a:lnTo>
                  <a:lnTo>
                    <a:pt x="3" y="881"/>
                  </a:lnTo>
                  <a:lnTo>
                    <a:pt x="2" y="844"/>
                  </a:lnTo>
                  <a:lnTo>
                    <a:pt x="1" y="807"/>
                  </a:lnTo>
                  <a:lnTo>
                    <a:pt x="0" y="770"/>
                  </a:lnTo>
                  <a:lnTo>
                    <a:pt x="1" y="696"/>
                  </a:lnTo>
                  <a:lnTo>
                    <a:pt x="2" y="621"/>
                  </a:lnTo>
                  <a:lnTo>
                    <a:pt x="5" y="546"/>
                  </a:lnTo>
                  <a:lnTo>
                    <a:pt x="8" y="471"/>
                  </a:lnTo>
                  <a:lnTo>
                    <a:pt x="10" y="394"/>
                  </a:lnTo>
                  <a:lnTo>
                    <a:pt x="11" y="319"/>
                  </a:lnTo>
                  <a:lnTo>
                    <a:pt x="15" y="300"/>
                  </a:lnTo>
                  <a:lnTo>
                    <a:pt x="15" y="274"/>
                  </a:lnTo>
                  <a:lnTo>
                    <a:pt x="15" y="250"/>
                  </a:lnTo>
                  <a:lnTo>
                    <a:pt x="16" y="226"/>
                  </a:lnTo>
                  <a:lnTo>
                    <a:pt x="17" y="203"/>
                  </a:lnTo>
                  <a:lnTo>
                    <a:pt x="18" y="179"/>
                  </a:lnTo>
                  <a:lnTo>
                    <a:pt x="19" y="156"/>
                  </a:lnTo>
                  <a:lnTo>
                    <a:pt x="20" y="132"/>
                  </a:lnTo>
                  <a:lnTo>
                    <a:pt x="20" y="108"/>
                  </a:lnTo>
                  <a:lnTo>
                    <a:pt x="21" y="93"/>
                  </a:lnTo>
                  <a:lnTo>
                    <a:pt x="23" y="79"/>
                  </a:lnTo>
                  <a:lnTo>
                    <a:pt x="26" y="66"/>
                  </a:lnTo>
                  <a:lnTo>
                    <a:pt x="28" y="53"/>
                  </a:lnTo>
                  <a:lnTo>
                    <a:pt x="30" y="40"/>
                  </a:lnTo>
                  <a:lnTo>
                    <a:pt x="33" y="27"/>
                  </a:lnTo>
                  <a:lnTo>
                    <a:pt x="35" y="14"/>
                  </a:lnTo>
                  <a:lnTo>
                    <a:pt x="39" y="0"/>
                  </a:lnTo>
                  <a:lnTo>
                    <a:pt x="94" y="41"/>
                  </a:lnTo>
                  <a:lnTo>
                    <a:pt x="179" y="79"/>
                  </a:lnTo>
                  <a:lnTo>
                    <a:pt x="175" y="320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6" name="Freeform 139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7" name="Freeform 140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w 70"/>
                <a:gd name="T87" fmla="*/ 0 h 105"/>
                <a:gd name="T88" fmla="*/ 0 w 70"/>
                <a:gd name="T89" fmla="*/ 0 h 105"/>
                <a:gd name="T90" fmla="*/ 0 w 70"/>
                <a:gd name="T91" fmla="*/ 0 h 105"/>
                <a:gd name="T92" fmla="*/ 0 w 70"/>
                <a:gd name="T93" fmla="*/ 0 h 105"/>
                <a:gd name="T94" fmla="*/ 0 w 70"/>
                <a:gd name="T95" fmla="*/ 0 h 105"/>
                <a:gd name="T96" fmla="*/ 0 w 70"/>
                <a:gd name="T97" fmla="*/ 0 h 105"/>
                <a:gd name="T98" fmla="*/ 0 w 70"/>
                <a:gd name="T99" fmla="*/ 0 h 10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0"/>
                <a:gd name="T151" fmla="*/ 0 h 105"/>
                <a:gd name="T152" fmla="*/ 70 w 70"/>
                <a:gd name="T153" fmla="*/ 105 h 10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8" y="90"/>
                  </a:lnTo>
                  <a:lnTo>
                    <a:pt x="45" y="89"/>
                  </a:lnTo>
                  <a:lnTo>
                    <a:pt x="43" y="88"/>
                  </a:lnTo>
                  <a:lnTo>
                    <a:pt x="41" y="87"/>
                  </a:lnTo>
                  <a:lnTo>
                    <a:pt x="39" y="86"/>
                  </a:lnTo>
                  <a:lnTo>
                    <a:pt x="37" y="83"/>
                  </a:lnTo>
                  <a:lnTo>
                    <a:pt x="34" y="82"/>
                  </a:lnTo>
                  <a:lnTo>
                    <a:pt x="31" y="81"/>
                  </a:lnTo>
                  <a:lnTo>
                    <a:pt x="10" y="63"/>
                  </a:lnTo>
                  <a:lnTo>
                    <a:pt x="8" y="59"/>
                  </a:lnTo>
                  <a:lnTo>
                    <a:pt x="6" y="57"/>
                  </a:lnTo>
                  <a:lnTo>
                    <a:pt x="3" y="53"/>
                  </a:lnTo>
                  <a:lnTo>
                    <a:pt x="2" y="50"/>
                  </a:lnTo>
                  <a:lnTo>
                    <a:pt x="1" y="46"/>
                  </a:lnTo>
                  <a:lnTo>
                    <a:pt x="1" y="43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8" name="Freeform 141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9" name="Freeform 142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0" name="Freeform 143"/>
            <p:cNvSpPr>
              <a:spLocks/>
            </p:cNvSpPr>
            <p:nvPr/>
          </p:nvSpPr>
          <p:spPr bwMode="auto">
            <a:xfrm>
              <a:off x="4209" y="3954"/>
              <a:ext cx="155" cy="186"/>
            </a:xfrm>
            <a:custGeom>
              <a:avLst/>
              <a:gdLst>
                <a:gd name="T0" fmla="*/ 0 w 926"/>
                <a:gd name="T1" fmla="*/ 0 h 1112"/>
                <a:gd name="T2" fmla="*/ 0 w 926"/>
                <a:gd name="T3" fmla="*/ 0 h 1112"/>
                <a:gd name="T4" fmla="*/ 0 w 926"/>
                <a:gd name="T5" fmla="*/ 0 h 1112"/>
                <a:gd name="T6" fmla="*/ 0 w 926"/>
                <a:gd name="T7" fmla="*/ 0 h 1112"/>
                <a:gd name="T8" fmla="*/ 0 w 926"/>
                <a:gd name="T9" fmla="*/ 0 h 1112"/>
                <a:gd name="T10" fmla="*/ 0 w 926"/>
                <a:gd name="T11" fmla="*/ 0 h 1112"/>
                <a:gd name="T12" fmla="*/ 0 w 926"/>
                <a:gd name="T13" fmla="*/ 0 h 1112"/>
                <a:gd name="T14" fmla="*/ 0 w 926"/>
                <a:gd name="T15" fmla="*/ 0 h 1112"/>
                <a:gd name="T16" fmla="*/ 0 w 926"/>
                <a:gd name="T17" fmla="*/ 0 h 1112"/>
                <a:gd name="T18" fmla="*/ 0 w 926"/>
                <a:gd name="T19" fmla="*/ 0 h 1112"/>
                <a:gd name="T20" fmla="*/ 0 w 926"/>
                <a:gd name="T21" fmla="*/ 0 h 1112"/>
                <a:gd name="T22" fmla="*/ 0 w 926"/>
                <a:gd name="T23" fmla="*/ 0 h 1112"/>
                <a:gd name="T24" fmla="*/ 0 w 926"/>
                <a:gd name="T25" fmla="*/ 0 h 1112"/>
                <a:gd name="T26" fmla="*/ 0 w 926"/>
                <a:gd name="T27" fmla="*/ 0 h 1112"/>
                <a:gd name="T28" fmla="*/ 0 w 926"/>
                <a:gd name="T29" fmla="*/ 0 h 1112"/>
                <a:gd name="T30" fmla="*/ 0 w 926"/>
                <a:gd name="T31" fmla="*/ 0 h 1112"/>
                <a:gd name="T32" fmla="*/ 0 w 926"/>
                <a:gd name="T33" fmla="*/ 0 h 1112"/>
                <a:gd name="T34" fmla="*/ 0 w 926"/>
                <a:gd name="T35" fmla="*/ 0 h 1112"/>
                <a:gd name="T36" fmla="*/ 0 w 926"/>
                <a:gd name="T37" fmla="*/ 0 h 1112"/>
                <a:gd name="T38" fmla="*/ 0 w 926"/>
                <a:gd name="T39" fmla="*/ 0 h 1112"/>
                <a:gd name="T40" fmla="*/ 0 w 926"/>
                <a:gd name="T41" fmla="*/ 0 h 1112"/>
                <a:gd name="T42" fmla="*/ 0 w 926"/>
                <a:gd name="T43" fmla="*/ 0 h 1112"/>
                <a:gd name="T44" fmla="*/ 0 w 926"/>
                <a:gd name="T45" fmla="*/ 0 h 1112"/>
                <a:gd name="T46" fmla="*/ 0 w 926"/>
                <a:gd name="T47" fmla="*/ 0 h 1112"/>
                <a:gd name="T48" fmla="*/ 0 w 926"/>
                <a:gd name="T49" fmla="*/ 0 h 1112"/>
                <a:gd name="T50" fmla="*/ 0 w 926"/>
                <a:gd name="T51" fmla="*/ 0 h 1112"/>
                <a:gd name="T52" fmla="*/ 0 w 926"/>
                <a:gd name="T53" fmla="*/ 0 h 1112"/>
                <a:gd name="T54" fmla="*/ 0 w 926"/>
                <a:gd name="T55" fmla="*/ 0 h 1112"/>
                <a:gd name="T56" fmla="*/ 0 w 926"/>
                <a:gd name="T57" fmla="*/ 0 h 1112"/>
                <a:gd name="T58" fmla="*/ 0 w 926"/>
                <a:gd name="T59" fmla="*/ 0 h 1112"/>
                <a:gd name="T60" fmla="*/ 0 w 926"/>
                <a:gd name="T61" fmla="*/ 0 h 1112"/>
                <a:gd name="T62" fmla="*/ 0 w 926"/>
                <a:gd name="T63" fmla="*/ 0 h 1112"/>
                <a:gd name="T64" fmla="*/ 0 w 926"/>
                <a:gd name="T65" fmla="*/ 0 h 1112"/>
                <a:gd name="T66" fmla="*/ 0 w 926"/>
                <a:gd name="T67" fmla="*/ 0 h 1112"/>
                <a:gd name="T68" fmla="*/ 0 w 926"/>
                <a:gd name="T69" fmla="*/ 0 h 1112"/>
                <a:gd name="T70" fmla="*/ 0 w 926"/>
                <a:gd name="T71" fmla="*/ 0 h 1112"/>
                <a:gd name="T72" fmla="*/ 0 w 926"/>
                <a:gd name="T73" fmla="*/ 0 h 1112"/>
                <a:gd name="T74" fmla="*/ 0 w 926"/>
                <a:gd name="T75" fmla="*/ 0 h 1112"/>
                <a:gd name="T76" fmla="*/ 0 w 926"/>
                <a:gd name="T77" fmla="*/ 0 h 1112"/>
                <a:gd name="T78" fmla="*/ 0 w 926"/>
                <a:gd name="T79" fmla="*/ 0 h 1112"/>
                <a:gd name="T80" fmla="*/ 0 w 926"/>
                <a:gd name="T81" fmla="*/ 0 h 1112"/>
                <a:gd name="T82" fmla="*/ 0 w 926"/>
                <a:gd name="T83" fmla="*/ 0 h 1112"/>
                <a:gd name="T84" fmla="*/ 0 w 926"/>
                <a:gd name="T85" fmla="*/ 0 h 1112"/>
                <a:gd name="T86" fmla="*/ 0 w 926"/>
                <a:gd name="T87" fmla="*/ 0 h 1112"/>
                <a:gd name="T88" fmla="*/ 0 w 926"/>
                <a:gd name="T89" fmla="*/ 0 h 1112"/>
                <a:gd name="T90" fmla="*/ 0 w 926"/>
                <a:gd name="T91" fmla="*/ 0 h 1112"/>
                <a:gd name="T92" fmla="*/ 0 w 926"/>
                <a:gd name="T93" fmla="*/ 0 h 1112"/>
                <a:gd name="T94" fmla="*/ 0 w 926"/>
                <a:gd name="T95" fmla="*/ 0 h 1112"/>
                <a:gd name="T96" fmla="*/ 0 w 926"/>
                <a:gd name="T97" fmla="*/ 0 h 1112"/>
                <a:gd name="T98" fmla="*/ 0 w 926"/>
                <a:gd name="T99" fmla="*/ 0 h 1112"/>
                <a:gd name="T100" fmla="*/ 0 w 926"/>
                <a:gd name="T101" fmla="*/ 0 h 1112"/>
                <a:gd name="T102" fmla="*/ 0 w 926"/>
                <a:gd name="T103" fmla="*/ 0 h 1112"/>
                <a:gd name="T104" fmla="*/ 0 w 926"/>
                <a:gd name="T105" fmla="*/ 0 h 1112"/>
                <a:gd name="T106" fmla="*/ 0 w 926"/>
                <a:gd name="T107" fmla="*/ 0 h 1112"/>
                <a:gd name="T108" fmla="*/ 0 w 926"/>
                <a:gd name="T109" fmla="*/ 0 h 1112"/>
                <a:gd name="T110" fmla="*/ 0 w 926"/>
                <a:gd name="T111" fmla="*/ 0 h 111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26"/>
                <a:gd name="T169" fmla="*/ 0 h 1112"/>
                <a:gd name="T170" fmla="*/ 926 w 926"/>
                <a:gd name="T171" fmla="*/ 1112 h 111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26" h="1112">
                  <a:moveTo>
                    <a:pt x="882" y="0"/>
                  </a:moveTo>
                  <a:lnTo>
                    <a:pt x="883" y="19"/>
                  </a:lnTo>
                  <a:lnTo>
                    <a:pt x="883" y="39"/>
                  </a:lnTo>
                  <a:lnTo>
                    <a:pt x="883" y="60"/>
                  </a:lnTo>
                  <a:lnTo>
                    <a:pt x="884" y="80"/>
                  </a:lnTo>
                  <a:lnTo>
                    <a:pt x="884" y="100"/>
                  </a:lnTo>
                  <a:lnTo>
                    <a:pt x="885" y="119"/>
                  </a:lnTo>
                  <a:lnTo>
                    <a:pt x="886" y="140"/>
                  </a:lnTo>
                  <a:lnTo>
                    <a:pt x="887" y="160"/>
                  </a:lnTo>
                  <a:lnTo>
                    <a:pt x="887" y="166"/>
                  </a:lnTo>
                  <a:lnTo>
                    <a:pt x="887" y="167"/>
                  </a:lnTo>
                  <a:lnTo>
                    <a:pt x="887" y="168"/>
                  </a:lnTo>
                  <a:lnTo>
                    <a:pt x="887" y="169"/>
                  </a:lnTo>
                  <a:lnTo>
                    <a:pt x="891" y="179"/>
                  </a:lnTo>
                  <a:lnTo>
                    <a:pt x="895" y="190"/>
                  </a:lnTo>
                  <a:lnTo>
                    <a:pt x="897" y="201"/>
                  </a:lnTo>
                  <a:lnTo>
                    <a:pt x="899" y="210"/>
                  </a:lnTo>
                  <a:lnTo>
                    <a:pt x="901" y="221"/>
                  </a:lnTo>
                  <a:lnTo>
                    <a:pt x="906" y="230"/>
                  </a:lnTo>
                  <a:lnTo>
                    <a:pt x="909" y="235"/>
                  </a:lnTo>
                  <a:lnTo>
                    <a:pt x="912" y="239"/>
                  </a:lnTo>
                  <a:lnTo>
                    <a:pt x="916" y="242"/>
                  </a:lnTo>
                  <a:lnTo>
                    <a:pt x="921" y="246"/>
                  </a:lnTo>
                  <a:lnTo>
                    <a:pt x="921" y="247"/>
                  </a:lnTo>
                  <a:lnTo>
                    <a:pt x="922" y="247"/>
                  </a:lnTo>
                  <a:lnTo>
                    <a:pt x="923" y="248"/>
                  </a:lnTo>
                  <a:lnTo>
                    <a:pt x="925" y="249"/>
                  </a:lnTo>
                  <a:lnTo>
                    <a:pt x="926" y="249"/>
                  </a:lnTo>
                  <a:lnTo>
                    <a:pt x="907" y="887"/>
                  </a:lnTo>
                  <a:lnTo>
                    <a:pt x="906" y="887"/>
                  </a:lnTo>
                  <a:lnTo>
                    <a:pt x="905" y="887"/>
                  </a:lnTo>
                  <a:lnTo>
                    <a:pt x="905" y="888"/>
                  </a:lnTo>
                  <a:lnTo>
                    <a:pt x="904" y="888"/>
                  </a:lnTo>
                  <a:lnTo>
                    <a:pt x="902" y="889"/>
                  </a:lnTo>
                  <a:lnTo>
                    <a:pt x="901" y="889"/>
                  </a:lnTo>
                  <a:lnTo>
                    <a:pt x="901" y="890"/>
                  </a:lnTo>
                  <a:lnTo>
                    <a:pt x="900" y="890"/>
                  </a:lnTo>
                  <a:lnTo>
                    <a:pt x="15" y="1111"/>
                  </a:lnTo>
                  <a:lnTo>
                    <a:pt x="12" y="1111"/>
                  </a:lnTo>
                  <a:lnTo>
                    <a:pt x="11" y="1111"/>
                  </a:lnTo>
                  <a:lnTo>
                    <a:pt x="9" y="1112"/>
                  </a:lnTo>
                  <a:lnTo>
                    <a:pt x="7" y="1112"/>
                  </a:lnTo>
                  <a:lnTo>
                    <a:pt x="6" y="1112"/>
                  </a:lnTo>
                  <a:lnTo>
                    <a:pt x="4" y="1112"/>
                  </a:lnTo>
                  <a:lnTo>
                    <a:pt x="1" y="1112"/>
                  </a:lnTo>
                  <a:lnTo>
                    <a:pt x="0" y="111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1" name="Freeform 144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2" name="Freeform 145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3" name="Freeform 146"/>
            <p:cNvSpPr>
              <a:spLocks/>
            </p:cNvSpPr>
            <p:nvPr/>
          </p:nvSpPr>
          <p:spPr bwMode="auto">
            <a:xfrm>
              <a:off x="4139" y="3982"/>
              <a:ext cx="1" cy="3"/>
            </a:xfrm>
            <a:custGeom>
              <a:avLst/>
              <a:gdLst>
                <a:gd name="T0" fmla="*/ 1 w 2"/>
                <a:gd name="T1" fmla="*/ 0 h 20"/>
                <a:gd name="T2" fmla="*/ 1 w 2"/>
                <a:gd name="T3" fmla="*/ 0 h 20"/>
                <a:gd name="T4" fmla="*/ 1 w 2"/>
                <a:gd name="T5" fmla="*/ 0 h 20"/>
                <a:gd name="T6" fmla="*/ 1 w 2"/>
                <a:gd name="T7" fmla="*/ 0 h 20"/>
                <a:gd name="T8" fmla="*/ 1 w 2"/>
                <a:gd name="T9" fmla="*/ 0 h 20"/>
                <a:gd name="T10" fmla="*/ 1 w 2"/>
                <a:gd name="T11" fmla="*/ 0 h 20"/>
                <a:gd name="T12" fmla="*/ 1 w 2"/>
                <a:gd name="T13" fmla="*/ 0 h 20"/>
                <a:gd name="T14" fmla="*/ 1 w 2"/>
                <a:gd name="T15" fmla="*/ 0 h 20"/>
                <a:gd name="T16" fmla="*/ 1 w 2"/>
                <a:gd name="T17" fmla="*/ 0 h 20"/>
                <a:gd name="T18" fmla="*/ 1 w 2"/>
                <a:gd name="T19" fmla="*/ 0 h 20"/>
                <a:gd name="T20" fmla="*/ 1 w 2"/>
                <a:gd name="T21" fmla="*/ 0 h 20"/>
                <a:gd name="T22" fmla="*/ 0 w 2"/>
                <a:gd name="T23" fmla="*/ 0 h 20"/>
                <a:gd name="T24" fmla="*/ 0 w 2"/>
                <a:gd name="T25" fmla="*/ 0 h 20"/>
                <a:gd name="T26" fmla="*/ 0 w 2"/>
                <a:gd name="T27" fmla="*/ 0 h 20"/>
                <a:gd name="T28" fmla="*/ 0 w 2"/>
                <a:gd name="T29" fmla="*/ 0 h 20"/>
                <a:gd name="T30" fmla="*/ 0 w 2"/>
                <a:gd name="T31" fmla="*/ 0 h 20"/>
                <a:gd name="T32" fmla="*/ 0 w 2"/>
                <a:gd name="T33" fmla="*/ 0 h 20"/>
                <a:gd name="T34" fmla="*/ 0 w 2"/>
                <a:gd name="T35" fmla="*/ 0 h 20"/>
                <a:gd name="T36" fmla="*/ 1 w 2"/>
                <a:gd name="T37" fmla="*/ 0 h 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"/>
                <a:gd name="T58" fmla="*/ 0 h 20"/>
                <a:gd name="T59" fmla="*/ 2 w 2"/>
                <a:gd name="T60" fmla="*/ 20 h 2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" h="20">
                  <a:moveTo>
                    <a:pt x="2" y="3"/>
                  </a:moveTo>
                  <a:lnTo>
                    <a:pt x="2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0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8CB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4" name="Freeform 147"/>
            <p:cNvSpPr>
              <a:spLocks/>
            </p:cNvSpPr>
            <p:nvPr/>
          </p:nvSpPr>
          <p:spPr bwMode="auto">
            <a:xfrm>
              <a:off x="4138" y="3988"/>
              <a:ext cx="46" cy="163"/>
            </a:xfrm>
            <a:custGeom>
              <a:avLst/>
              <a:gdLst>
                <a:gd name="T0" fmla="*/ 0 w 277"/>
                <a:gd name="T1" fmla="*/ 0 h 978"/>
                <a:gd name="T2" fmla="*/ 0 w 277"/>
                <a:gd name="T3" fmla="*/ 0 h 978"/>
                <a:gd name="T4" fmla="*/ 0 w 277"/>
                <a:gd name="T5" fmla="*/ 0 h 978"/>
                <a:gd name="T6" fmla="*/ 0 w 277"/>
                <a:gd name="T7" fmla="*/ 0 h 978"/>
                <a:gd name="T8" fmla="*/ 0 w 277"/>
                <a:gd name="T9" fmla="*/ 0 h 978"/>
                <a:gd name="T10" fmla="*/ 0 w 277"/>
                <a:gd name="T11" fmla="*/ 0 h 978"/>
                <a:gd name="T12" fmla="*/ 0 w 277"/>
                <a:gd name="T13" fmla="*/ 0 h 978"/>
                <a:gd name="T14" fmla="*/ 0 w 277"/>
                <a:gd name="T15" fmla="*/ 0 h 978"/>
                <a:gd name="T16" fmla="*/ 0 w 277"/>
                <a:gd name="T17" fmla="*/ 0 h 978"/>
                <a:gd name="T18" fmla="*/ 0 w 277"/>
                <a:gd name="T19" fmla="*/ 0 h 978"/>
                <a:gd name="T20" fmla="*/ 0 w 277"/>
                <a:gd name="T21" fmla="*/ 0 h 978"/>
                <a:gd name="T22" fmla="*/ 0 w 277"/>
                <a:gd name="T23" fmla="*/ 0 h 978"/>
                <a:gd name="T24" fmla="*/ 0 w 277"/>
                <a:gd name="T25" fmla="*/ 0 h 978"/>
                <a:gd name="T26" fmla="*/ 0 w 277"/>
                <a:gd name="T27" fmla="*/ 0 h 978"/>
                <a:gd name="T28" fmla="*/ 0 w 277"/>
                <a:gd name="T29" fmla="*/ 0 h 978"/>
                <a:gd name="T30" fmla="*/ 0 w 277"/>
                <a:gd name="T31" fmla="*/ 0 h 978"/>
                <a:gd name="T32" fmla="*/ 0 w 277"/>
                <a:gd name="T33" fmla="*/ 0 h 978"/>
                <a:gd name="T34" fmla="*/ 0 w 277"/>
                <a:gd name="T35" fmla="*/ 0 h 978"/>
                <a:gd name="T36" fmla="*/ 0 w 277"/>
                <a:gd name="T37" fmla="*/ 0 h 978"/>
                <a:gd name="T38" fmla="*/ 0 w 277"/>
                <a:gd name="T39" fmla="*/ 0 h 978"/>
                <a:gd name="T40" fmla="*/ 0 w 277"/>
                <a:gd name="T41" fmla="*/ 0 h 978"/>
                <a:gd name="T42" fmla="*/ 0 w 277"/>
                <a:gd name="T43" fmla="*/ 0 h 978"/>
                <a:gd name="T44" fmla="*/ 0 w 277"/>
                <a:gd name="T45" fmla="*/ 0 h 978"/>
                <a:gd name="T46" fmla="*/ 0 w 277"/>
                <a:gd name="T47" fmla="*/ 0 h 978"/>
                <a:gd name="T48" fmla="*/ 0 w 277"/>
                <a:gd name="T49" fmla="*/ 0 h 978"/>
                <a:gd name="T50" fmla="*/ 0 w 277"/>
                <a:gd name="T51" fmla="*/ 0 h 978"/>
                <a:gd name="T52" fmla="*/ 0 w 277"/>
                <a:gd name="T53" fmla="*/ 0 h 978"/>
                <a:gd name="T54" fmla="*/ 0 w 277"/>
                <a:gd name="T55" fmla="*/ 0 h 978"/>
                <a:gd name="T56" fmla="*/ 0 w 277"/>
                <a:gd name="T57" fmla="*/ 0 h 978"/>
                <a:gd name="T58" fmla="*/ 0 w 277"/>
                <a:gd name="T59" fmla="*/ 0 h 978"/>
                <a:gd name="T60" fmla="*/ 0 w 277"/>
                <a:gd name="T61" fmla="*/ 0 h 978"/>
                <a:gd name="T62" fmla="*/ 0 w 277"/>
                <a:gd name="T63" fmla="*/ 0 h 978"/>
                <a:gd name="T64" fmla="*/ 0 w 277"/>
                <a:gd name="T65" fmla="*/ 0 h 978"/>
                <a:gd name="T66" fmla="*/ 0 w 277"/>
                <a:gd name="T67" fmla="*/ 0 h 978"/>
                <a:gd name="T68" fmla="*/ 0 w 277"/>
                <a:gd name="T69" fmla="*/ 0 h 978"/>
                <a:gd name="T70" fmla="*/ 0 w 277"/>
                <a:gd name="T71" fmla="*/ 0 h 978"/>
                <a:gd name="T72" fmla="*/ 0 w 277"/>
                <a:gd name="T73" fmla="*/ 0 h 978"/>
                <a:gd name="T74" fmla="*/ 0 w 277"/>
                <a:gd name="T75" fmla="*/ 0 h 978"/>
                <a:gd name="T76" fmla="*/ 0 w 277"/>
                <a:gd name="T77" fmla="*/ 0 h 978"/>
                <a:gd name="T78" fmla="*/ 0 w 277"/>
                <a:gd name="T79" fmla="*/ 0 h 978"/>
                <a:gd name="T80" fmla="*/ 0 w 277"/>
                <a:gd name="T81" fmla="*/ 0 h 978"/>
                <a:gd name="T82" fmla="*/ 0 w 277"/>
                <a:gd name="T83" fmla="*/ 0 h 978"/>
                <a:gd name="T84" fmla="*/ 0 w 277"/>
                <a:gd name="T85" fmla="*/ 0 h 978"/>
                <a:gd name="T86" fmla="*/ 0 w 277"/>
                <a:gd name="T87" fmla="*/ 0 h 978"/>
                <a:gd name="T88" fmla="*/ 0 w 277"/>
                <a:gd name="T89" fmla="*/ 0 h 978"/>
                <a:gd name="T90" fmla="*/ 0 w 277"/>
                <a:gd name="T91" fmla="*/ 0 h 978"/>
                <a:gd name="T92" fmla="*/ 0 w 277"/>
                <a:gd name="T93" fmla="*/ 0 h 978"/>
                <a:gd name="T94" fmla="*/ 0 w 277"/>
                <a:gd name="T95" fmla="*/ 0 h 978"/>
                <a:gd name="T96" fmla="*/ 0 w 277"/>
                <a:gd name="T97" fmla="*/ 0 h 978"/>
                <a:gd name="T98" fmla="*/ 0 w 277"/>
                <a:gd name="T99" fmla="*/ 0 h 978"/>
                <a:gd name="T100" fmla="*/ 0 w 277"/>
                <a:gd name="T101" fmla="*/ 0 h 978"/>
                <a:gd name="T102" fmla="*/ 0 w 277"/>
                <a:gd name="T103" fmla="*/ 0 h 978"/>
                <a:gd name="T104" fmla="*/ 0 w 277"/>
                <a:gd name="T105" fmla="*/ 0 h 978"/>
                <a:gd name="T106" fmla="*/ 0 w 277"/>
                <a:gd name="T107" fmla="*/ 0 h 978"/>
                <a:gd name="T108" fmla="*/ 0 w 277"/>
                <a:gd name="T109" fmla="*/ 0 h 978"/>
                <a:gd name="T110" fmla="*/ 0 w 277"/>
                <a:gd name="T111" fmla="*/ 0 h 978"/>
                <a:gd name="T112" fmla="*/ 0 w 277"/>
                <a:gd name="T113" fmla="*/ 0 h 978"/>
                <a:gd name="T114" fmla="*/ 0 w 277"/>
                <a:gd name="T115" fmla="*/ 0 h 978"/>
                <a:gd name="T116" fmla="*/ 0 w 277"/>
                <a:gd name="T117" fmla="*/ 0 h 978"/>
                <a:gd name="T118" fmla="*/ 0 w 277"/>
                <a:gd name="T119" fmla="*/ 0 h 978"/>
                <a:gd name="T120" fmla="*/ 0 w 277"/>
                <a:gd name="T121" fmla="*/ 0 h 9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77"/>
                <a:gd name="T184" fmla="*/ 0 h 978"/>
                <a:gd name="T185" fmla="*/ 277 w 277"/>
                <a:gd name="T186" fmla="*/ 978 h 9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77" h="978">
                  <a:moveTo>
                    <a:pt x="277" y="930"/>
                  </a:moveTo>
                  <a:lnTo>
                    <a:pt x="277" y="930"/>
                  </a:lnTo>
                  <a:lnTo>
                    <a:pt x="277" y="931"/>
                  </a:lnTo>
                  <a:lnTo>
                    <a:pt x="276" y="931"/>
                  </a:lnTo>
                  <a:lnTo>
                    <a:pt x="276" y="933"/>
                  </a:lnTo>
                  <a:lnTo>
                    <a:pt x="276" y="934"/>
                  </a:lnTo>
                  <a:lnTo>
                    <a:pt x="276" y="935"/>
                  </a:lnTo>
                  <a:lnTo>
                    <a:pt x="276" y="936"/>
                  </a:lnTo>
                  <a:lnTo>
                    <a:pt x="143" y="977"/>
                  </a:lnTo>
                  <a:lnTo>
                    <a:pt x="142" y="978"/>
                  </a:lnTo>
                  <a:lnTo>
                    <a:pt x="141" y="978"/>
                  </a:lnTo>
                  <a:lnTo>
                    <a:pt x="140" y="978"/>
                  </a:lnTo>
                  <a:lnTo>
                    <a:pt x="139" y="978"/>
                  </a:lnTo>
                  <a:lnTo>
                    <a:pt x="138" y="978"/>
                  </a:lnTo>
                  <a:lnTo>
                    <a:pt x="137" y="978"/>
                  </a:lnTo>
                  <a:lnTo>
                    <a:pt x="33" y="950"/>
                  </a:lnTo>
                  <a:lnTo>
                    <a:pt x="28" y="941"/>
                  </a:lnTo>
                  <a:lnTo>
                    <a:pt x="24" y="933"/>
                  </a:lnTo>
                  <a:lnTo>
                    <a:pt x="22" y="922"/>
                  </a:lnTo>
                  <a:lnTo>
                    <a:pt x="20" y="912"/>
                  </a:lnTo>
                  <a:lnTo>
                    <a:pt x="18" y="903"/>
                  </a:lnTo>
                  <a:lnTo>
                    <a:pt x="16" y="892"/>
                  </a:lnTo>
                  <a:lnTo>
                    <a:pt x="14" y="882"/>
                  </a:lnTo>
                  <a:lnTo>
                    <a:pt x="11" y="873"/>
                  </a:lnTo>
                  <a:lnTo>
                    <a:pt x="8" y="860"/>
                  </a:lnTo>
                  <a:lnTo>
                    <a:pt x="6" y="847"/>
                  </a:lnTo>
                  <a:lnTo>
                    <a:pt x="5" y="834"/>
                  </a:lnTo>
                  <a:lnTo>
                    <a:pt x="3" y="820"/>
                  </a:lnTo>
                  <a:lnTo>
                    <a:pt x="2" y="807"/>
                  </a:lnTo>
                  <a:lnTo>
                    <a:pt x="1" y="794"/>
                  </a:lnTo>
                  <a:lnTo>
                    <a:pt x="1" y="782"/>
                  </a:lnTo>
                  <a:lnTo>
                    <a:pt x="0" y="769"/>
                  </a:lnTo>
                  <a:lnTo>
                    <a:pt x="4" y="421"/>
                  </a:lnTo>
                  <a:lnTo>
                    <a:pt x="5" y="405"/>
                  </a:lnTo>
                  <a:lnTo>
                    <a:pt x="5" y="391"/>
                  </a:lnTo>
                  <a:lnTo>
                    <a:pt x="6" y="375"/>
                  </a:lnTo>
                  <a:lnTo>
                    <a:pt x="7" y="360"/>
                  </a:lnTo>
                  <a:lnTo>
                    <a:pt x="7" y="344"/>
                  </a:lnTo>
                  <a:lnTo>
                    <a:pt x="8" y="329"/>
                  </a:lnTo>
                  <a:lnTo>
                    <a:pt x="8" y="312"/>
                  </a:lnTo>
                  <a:lnTo>
                    <a:pt x="10" y="294"/>
                  </a:lnTo>
                  <a:lnTo>
                    <a:pt x="12" y="258"/>
                  </a:lnTo>
                  <a:lnTo>
                    <a:pt x="14" y="223"/>
                  </a:lnTo>
                  <a:lnTo>
                    <a:pt x="14" y="186"/>
                  </a:lnTo>
                  <a:lnTo>
                    <a:pt x="14" y="149"/>
                  </a:lnTo>
                  <a:lnTo>
                    <a:pt x="14" y="110"/>
                  </a:lnTo>
                  <a:lnTo>
                    <a:pt x="15" y="73"/>
                  </a:lnTo>
                  <a:lnTo>
                    <a:pt x="16" y="37"/>
                  </a:lnTo>
                  <a:lnTo>
                    <a:pt x="18" y="0"/>
                  </a:lnTo>
                  <a:lnTo>
                    <a:pt x="277" y="93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5" name="Freeform 148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6" name="Freeform 149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7" name="Freeform 150"/>
            <p:cNvSpPr>
              <a:spLocks/>
            </p:cNvSpPr>
            <p:nvPr/>
          </p:nvSpPr>
          <p:spPr bwMode="auto">
            <a:xfrm>
              <a:off x="4386" y="3909"/>
              <a:ext cx="6" cy="82"/>
            </a:xfrm>
            <a:custGeom>
              <a:avLst/>
              <a:gdLst>
                <a:gd name="T0" fmla="*/ 0 w 40"/>
                <a:gd name="T1" fmla="*/ 0 h 488"/>
                <a:gd name="T2" fmla="*/ 0 w 40"/>
                <a:gd name="T3" fmla="*/ 0 h 488"/>
                <a:gd name="T4" fmla="*/ 0 w 40"/>
                <a:gd name="T5" fmla="*/ 0 h 488"/>
                <a:gd name="T6" fmla="*/ 0 w 40"/>
                <a:gd name="T7" fmla="*/ 0 h 488"/>
                <a:gd name="T8" fmla="*/ 0 w 40"/>
                <a:gd name="T9" fmla="*/ 0 h 488"/>
                <a:gd name="T10" fmla="*/ 0 w 40"/>
                <a:gd name="T11" fmla="*/ 0 h 488"/>
                <a:gd name="T12" fmla="*/ 0 w 40"/>
                <a:gd name="T13" fmla="*/ 0 h 488"/>
                <a:gd name="T14" fmla="*/ 0 w 40"/>
                <a:gd name="T15" fmla="*/ 0 h 488"/>
                <a:gd name="T16" fmla="*/ 0 w 40"/>
                <a:gd name="T17" fmla="*/ 0 h 488"/>
                <a:gd name="T18" fmla="*/ 0 w 40"/>
                <a:gd name="T19" fmla="*/ 0 h 488"/>
                <a:gd name="T20" fmla="*/ 0 w 40"/>
                <a:gd name="T21" fmla="*/ 0 h 488"/>
                <a:gd name="T22" fmla="*/ 0 w 40"/>
                <a:gd name="T23" fmla="*/ 0 h 488"/>
                <a:gd name="T24" fmla="*/ 0 w 40"/>
                <a:gd name="T25" fmla="*/ 0 h 488"/>
                <a:gd name="T26" fmla="*/ 0 w 40"/>
                <a:gd name="T27" fmla="*/ 0 h 488"/>
                <a:gd name="T28" fmla="*/ 0 w 40"/>
                <a:gd name="T29" fmla="*/ 0 h 488"/>
                <a:gd name="T30" fmla="*/ 0 w 40"/>
                <a:gd name="T31" fmla="*/ 0 h 488"/>
                <a:gd name="T32" fmla="*/ 0 w 40"/>
                <a:gd name="T33" fmla="*/ 0 h 488"/>
                <a:gd name="T34" fmla="*/ 0 w 40"/>
                <a:gd name="T35" fmla="*/ 0 h 488"/>
                <a:gd name="T36" fmla="*/ 0 w 40"/>
                <a:gd name="T37" fmla="*/ 0 h 488"/>
                <a:gd name="T38" fmla="*/ 0 w 40"/>
                <a:gd name="T39" fmla="*/ 0 h 488"/>
                <a:gd name="T40" fmla="*/ 0 w 40"/>
                <a:gd name="T41" fmla="*/ 0 h 488"/>
                <a:gd name="T42" fmla="*/ 0 w 40"/>
                <a:gd name="T43" fmla="*/ 0 h 488"/>
                <a:gd name="T44" fmla="*/ 0 w 40"/>
                <a:gd name="T45" fmla="*/ 0 h 488"/>
                <a:gd name="T46" fmla="*/ 0 w 40"/>
                <a:gd name="T47" fmla="*/ 0 h 488"/>
                <a:gd name="T48" fmla="*/ 0 w 40"/>
                <a:gd name="T49" fmla="*/ 0 h 488"/>
                <a:gd name="T50" fmla="*/ 0 w 40"/>
                <a:gd name="T51" fmla="*/ 0 h 488"/>
                <a:gd name="T52" fmla="*/ 0 w 40"/>
                <a:gd name="T53" fmla="*/ 0 h 488"/>
                <a:gd name="T54" fmla="*/ 0 w 40"/>
                <a:gd name="T55" fmla="*/ 0 h 488"/>
                <a:gd name="T56" fmla="*/ 0 w 40"/>
                <a:gd name="T57" fmla="*/ 0 h 488"/>
                <a:gd name="T58" fmla="*/ 0 w 40"/>
                <a:gd name="T59" fmla="*/ 0 h 488"/>
                <a:gd name="T60" fmla="*/ 0 w 40"/>
                <a:gd name="T61" fmla="*/ 0 h 488"/>
                <a:gd name="T62" fmla="*/ 0 w 40"/>
                <a:gd name="T63" fmla="*/ 0 h 488"/>
                <a:gd name="T64" fmla="*/ 0 w 40"/>
                <a:gd name="T65" fmla="*/ 0 h 488"/>
                <a:gd name="T66" fmla="*/ 0 w 40"/>
                <a:gd name="T67" fmla="*/ 0 h 488"/>
                <a:gd name="T68" fmla="*/ 0 w 40"/>
                <a:gd name="T69" fmla="*/ 0 h 488"/>
                <a:gd name="T70" fmla="*/ 0 w 40"/>
                <a:gd name="T71" fmla="*/ 0 h 488"/>
                <a:gd name="T72" fmla="*/ 0 w 40"/>
                <a:gd name="T73" fmla="*/ 0 h 488"/>
                <a:gd name="T74" fmla="*/ 0 w 40"/>
                <a:gd name="T75" fmla="*/ 0 h 488"/>
                <a:gd name="T76" fmla="*/ 0 w 40"/>
                <a:gd name="T77" fmla="*/ 0 h 488"/>
                <a:gd name="T78" fmla="*/ 0 w 40"/>
                <a:gd name="T79" fmla="*/ 0 h 488"/>
                <a:gd name="T80" fmla="*/ 0 w 40"/>
                <a:gd name="T81" fmla="*/ 0 h 488"/>
                <a:gd name="T82" fmla="*/ 0 w 40"/>
                <a:gd name="T83" fmla="*/ 0 h 488"/>
                <a:gd name="T84" fmla="*/ 0 w 40"/>
                <a:gd name="T85" fmla="*/ 0 h 488"/>
                <a:gd name="T86" fmla="*/ 0 w 40"/>
                <a:gd name="T87" fmla="*/ 0 h 488"/>
                <a:gd name="T88" fmla="*/ 0 w 40"/>
                <a:gd name="T89" fmla="*/ 0 h 488"/>
                <a:gd name="T90" fmla="*/ 0 w 40"/>
                <a:gd name="T91" fmla="*/ 0 h 488"/>
                <a:gd name="T92" fmla="*/ 0 w 40"/>
                <a:gd name="T93" fmla="*/ 0 h 488"/>
                <a:gd name="T94" fmla="*/ 0 w 40"/>
                <a:gd name="T95" fmla="*/ 0 h 488"/>
                <a:gd name="T96" fmla="*/ 0 w 40"/>
                <a:gd name="T97" fmla="*/ 0 h 488"/>
                <a:gd name="T98" fmla="*/ 0 w 40"/>
                <a:gd name="T99" fmla="*/ 0 h 488"/>
                <a:gd name="T100" fmla="*/ 0 w 40"/>
                <a:gd name="T101" fmla="*/ 0 h 48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0"/>
                <a:gd name="T154" fmla="*/ 0 h 488"/>
                <a:gd name="T155" fmla="*/ 40 w 40"/>
                <a:gd name="T156" fmla="*/ 488 h 48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0" h="488">
                  <a:moveTo>
                    <a:pt x="37" y="0"/>
                  </a:moveTo>
                  <a:lnTo>
                    <a:pt x="38" y="12"/>
                  </a:lnTo>
                  <a:lnTo>
                    <a:pt x="39" y="23"/>
                  </a:lnTo>
                  <a:lnTo>
                    <a:pt x="40" y="35"/>
                  </a:lnTo>
                  <a:lnTo>
                    <a:pt x="40" y="47"/>
                  </a:lnTo>
                  <a:lnTo>
                    <a:pt x="40" y="57"/>
                  </a:lnTo>
                  <a:lnTo>
                    <a:pt x="39" y="69"/>
                  </a:lnTo>
                  <a:lnTo>
                    <a:pt x="38" y="80"/>
                  </a:lnTo>
                  <a:lnTo>
                    <a:pt x="36" y="92"/>
                  </a:lnTo>
                  <a:lnTo>
                    <a:pt x="36" y="112"/>
                  </a:lnTo>
                  <a:lnTo>
                    <a:pt x="37" y="133"/>
                  </a:lnTo>
                  <a:lnTo>
                    <a:pt x="38" y="153"/>
                  </a:lnTo>
                  <a:lnTo>
                    <a:pt x="39" y="173"/>
                  </a:lnTo>
                  <a:lnTo>
                    <a:pt x="40" y="192"/>
                  </a:lnTo>
                  <a:lnTo>
                    <a:pt x="40" y="213"/>
                  </a:lnTo>
                  <a:lnTo>
                    <a:pt x="38" y="233"/>
                  </a:lnTo>
                  <a:lnTo>
                    <a:pt x="33" y="252"/>
                  </a:lnTo>
                  <a:lnTo>
                    <a:pt x="34" y="273"/>
                  </a:lnTo>
                  <a:lnTo>
                    <a:pt x="34" y="294"/>
                  </a:lnTo>
                  <a:lnTo>
                    <a:pt x="36" y="315"/>
                  </a:lnTo>
                  <a:lnTo>
                    <a:pt x="37" y="335"/>
                  </a:lnTo>
                  <a:lnTo>
                    <a:pt x="38" y="356"/>
                  </a:lnTo>
                  <a:lnTo>
                    <a:pt x="38" y="376"/>
                  </a:lnTo>
                  <a:lnTo>
                    <a:pt x="37" y="398"/>
                  </a:lnTo>
                  <a:lnTo>
                    <a:pt x="33" y="418"/>
                  </a:lnTo>
                  <a:lnTo>
                    <a:pt x="32" y="421"/>
                  </a:lnTo>
                  <a:lnTo>
                    <a:pt x="32" y="425"/>
                  </a:lnTo>
                  <a:lnTo>
                    <a:pt x="32" y="429"/>
                  </a:lnTo>
                  <a:lnTo>
                    <a:pt x="32" y="431"/>
                  </a:lnTo>
                  <a:lnTo>
                    <a:pt x="32" y="435"/>
                  </a:lnTo>
                  <a:lnTo>
                    <a:pt x="32" y="438"/>
                  </a:lnTo>
                  <a:lnTo>
                    <a:pt x="31" y="440"/>
                  </a:lnTo>
                  <a:lnTo>
                    <a:pt x="30" y="444"/>
                  </a:lnTo>
                  <a:lnTo>
                    <a:pt x="27" y="450"/>
                  </a:lnTo>
                  <a:lnTo>
                    <a:pt x="24" y="457"/>
                  </a:lnTo>
                  <a:lnTo>
                    <a:pt x="21" y="463"/>
                  </a:lnTo>
                  <a:lnTo>
                    <a:pt x="18" y="469"/>
                  </a:lnTo>
                  <a:lnTo>
                    <a:pt x="15" y="475"/>
                  </a:lnTo>
                  <a:lnTo>
                    <a:pt x="11" y="480"/>
                  </a:lnTo>
                  <a:lnTo>
                    <a:pt x="6" y="485"/>
                  </a:lnTo>
                  <a:lnTo>
                    <a:pt x="0" y="488"/>
                  </a:lnTo>
                  <a:lnTo>
                    <a:pt x="0" y="486"/>
                  </a:lnTo>
                  <a:lnTo>
                    <a:pt x="0" y="483"/>
                  </a:lnTo>
                  <a:lnTo>
                    <a:pt x="0" y="480"/>
                  </a:lnTo>
                  <a:lnTo>
                    <a:pt x="1" y="477"/>
                  </a:lnTo>
                  <a:lnTo>
                    <a:pt x="1" y="475"/>
                  </a:lnTo>
                  <a:lnTo>
                    <a:pt x="1" y="472"/>
                  </a:lnTo>
                  <a:lnTo>
                    <a:pt x="1" y="469"/>
                  </a:lnTo>
                  <a:lnTo>
                    <a:pt x="1" y="467"/>
                  </a:lnTo>
                  <a:lnTo>
                    <a:pt x="28" y="4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595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8" name="Freeform 151"/>
            <p:cNvSpPr>
              <a:spLocks/>
            </p:cNvSpPr>
            <p:nvPr/>
          </p:nvSpPr>
          <p:spPr bwMode="auto">
            <a:xfrm>
              <a:off x="4394" y="3895"/>
              <a:ext cx="1" cy="1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w 5"/>
                <a:gd name="T9" fmla="*/ 0 h 1"/>
                <a:gd name="T10" fmla="*/ 0 w 5"/>
                <a:gd name="T11" fmla="*/ 0 h 1"/>
                <a:gd name="T12" fmla="*/ 0 w 5"/>
                <a:gd name="T13" fmla="*/ 0 h 1"/>
                <a:gd name="T14" fmla="*/ 0 w 5"/>
                <a:gd name="T15" fmla="*/ 0 h 1"/>
                <a:gd name="T16" fmla="*/ 0 w 5"/>
                <a:gd name="T17" fmla="*/ 0 h 1"/>
                <a:gd name="T18" fmla="*/ 0 w 5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"/>
                <a:gd name="T32" fmla="*/ 5 w 5"/>
                <a:gd name="T33" fmla="*/ 1 h 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">
                  <a:moveTo>
                    <a:pt x="5" y="0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9" name="Freeform 152"/>
            <p:cNvSpPr>
              <a:spLocks noEditPoints="1"/>
            </p:cNvSpPr>
            <p:nvPr/>
          </p:nvSpPr>
          <p:spPr bwMode="auto">
            <a:xfrm>
              <a:off x="4382" y="3989"/>
              <a:ext cx="2" cy="93"/>
            </a:xfrm>
            <a:custGeom>
              <a:avLst/>
              <a:gdLst>
                <a:gd name="T0" fmla="*/ 0 w 11"/>
                <a:gd name="T1" fmla="*/ 0 h 555"/>
                <a:gd name="T2" fmla="*/ 0 w 11"/>
                <a:gd name="T3" fmla="*/ 0 h 555"/>
                <a:gd name="T4" fmla="*/ 0 w 11"/>
                <a:gd name="T5" fmla="*/ 0 h 555"/>
                <a:gd name="T6" fmla="*/ 0 w 11"/>
                <a:gd name="T7" fmla="*/ 0 h 555"/>
                <a:gd name="T8" fmla="*/ 0 w 11"/>
                <a:gd name="T9" fmla="*/ 0 h 555"/>
                <a:gd name="T10" fmla="*/ 0 w 11"/>
                <a:gd name="T11" fmla="*/ 0 h 555"/>
                <a:gd name="T12" fmla="*/ 0 w 11"/>
                <a:gd name="T13" fmla="*/ 0 h 555"/>
                <a:gd name="T14" fmla="*/ 0 w 11"/>
                <a:gd name="T15" fmla="*/ 0 h 555"/>
                <a:gd name="T16" fmla="*/ 0 w 11"/>
                <a:gd name="T17" fmla="*/ 0 h 555"/>
                <a:gd name="T18" fmla="*/ 0 w 11"/>
                <a:gd name="T19" fmla="*/ 0 h 555"/>
                <a:gd name="T20" fmla="*/ 0 w 11"/>
                <a:gd name="T21" fmla="*/ 0 h 555"/>
                <a:gd name="T22" fmla="*/ 0 w 11"/>
                <a:gd name="T23" fmla="*/ 0 h 555"/>
                <a:gd name="T24" fmla="*/ 0 w 11"/>
                <a:gd name="T25" fmla="*/ 0 h 555"/>
                <a:gd name="T26" fmla="*/ 0 w 11"/>
                <a:gd name="T27" fmla="*/ 0 h 555"/>
                <a:gd name="T28" fmla="*/ 0 w 11"/>
                <a:gd name="T29" fmla="*/ 0 h 555"/>
                <a:gd name="T30" fmla="*/ 0 w 11"/>
                <a:gd name="T31" fmla="*/ 0 h 555"/>
                <a:gd name="T32" fmla="*/ 0 w 11"/>
                <a:gd name="T33" fmla="*/ 0 h 555"/>
                <a:gd name="T34" fmla="*/ 0 w 11"/>
                <a:gd name="T35" fmla="*/ 0 h 555"/>
                <a:gd name="T36" fmla="*/ 0 w 11"/>
                <a:gd name="T37" fmla="*/ 0 h 555"/>
                <a:gd name="T38" fmla="*/ 0 w 11"/>
                <a:gd name="T39" fmla="*/ 0 h 555"/>
                <a:gd name="T40" fmla="*/ 0 w 11"/>
                <a:gd name="T41" fmla="*/ 0 h 555"/>
                <a:gd name="T42" fmla="*/ 0 w 11"/>
                <a:gd name="T43" fmla="*/ 0 h 555"/>
                <a:gd name="T44" fmla="*/ 0 w 11"/>
                <a:gd name="T45" fmla="*/ 0 h 555"/>
                <a:gd name="T46" fmla="*/ 0 w 11"/>
                <a:gd name="T47" fmla="*/ 0 h 555"/>
                <a:gd name="T48" fmla="*/ 0 w 11"/>
                <a:gd name="T49" fmla="*/ 0 h 555"/>
                <a:gd name="T50" fmla="*/ 0 w 11"/>
                <a:gd name="T51" fmla="*/ 0 h 555"/>
                <a:gd name="T52" fmla="*/ 0 w 11"/>
                <a:gd name="T53" fmla="*/ 0 h 555"/>
                <a:gd name="T54" fmla="*/ 0 w 11"/>
                <a:gd name="T55" fmla="*/ 0 h 555"/>
                <a:gd name="T56" fmla="*/ 0 w 11"/>
                <a:gd name="T57" fmla="*/ 0 h 5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"/>
                <a:gd name="T88" fmla="*/ 0 h 555"/>
                <a:gd name="T89" fmla="*/ 11 w 11"/>
                <a:gd name="T90" fmla="*/ 555 h 5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" h="555">
                  <a:moveTo>
                    <a:pt x="11" y="0"/>
                  </a:moveTo>
                  <a:lnTo>
                    <a:pt x="10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9" y="6"/>
                  </a:lnTo>
                  <a:lnTo>
                    <a:pt x="9" y="8"/>
                  </a:lnTo>
                  <a:lnTo>
                    <a:pt x="8" y="9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6" y="46"/>
                  </a:lnTo>
                  <a:lnTo>
                    <a:pt x="5" y="82"/>
                  </a:lnTo>
                  <a:lnTo>
                    <a:pt x="5" y="119"/>
                  </a:lnTo>
                  <a:lnTo>
                    <a:pt x="5" y="156"/>
                  </a:lnTo>
                  <a:lnTo>
                    <a:pt x="5" y="192"/>
                  </a:lnTo>
                  <a:lnTo>
                    <a:pt x="5" y="228"/>
                  </a:lnTo>
                  <a:lnTo>
                    <a:pt x="3" y="264"/>
                  </a:lnTo>
                  <a:lnTo>
                    <a:pt x="0" y="297"/>
                  </a:lnTo>
                  <a:lnTo>
                    <a:pt x="0" y="11"/>
                  </a:lnTo>
                  <a:lnTo>
                    <a:pt x="11" y="0"/>
                  </a:lnTo>
                  <a:close/>
                  <a:moveTo>
                    <a:pt x="0" y="327"/>
                  </a:moveTo>
                  <a:lnTo>
                    <a:pt x="1" y="357"/>
                  </a:lnTo>
                  <a:lnTo>
                    <a:pt x="2" y="385"/>
                  </a:lnTo>
                  <a:lnTo>
                    <a:pt x="3" y="414"/>
                  </a:lnTo>
                  <a:lnTo>
                    <a:pt x="3" y="443"/>
                  </a:lnTo>
                  <a:lnTo>
                    <a:pt x="3" y="471"/>
                  </a:lnTo>
                  <a:lnTo>
                    <a:pt x="2" y="499"/>
                  </a:lnTo>
                  <a:lnTo>
                    <a:pt x="1" y="527"/>
                  </a:lnTo>
                  <a:lnTo>
                    <a:pt x="0" y="555"/>
                  </a:lnTo>
                  <a:lnTo>
                    <a:pt x="0" y="327"/>
                  </a:lnTo>
                  <a:close/>
                </a:path>
              </a:pathLst>
            </a:custGeom>
            <a:solidFill>
              <a:srgbClr val="8C8C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0" name="Freeform 153"/>
            <p:cNvSpPr>
              <a:spLocks/>
            </p:cNvSpPr>
            <p:nvPr/>
          </p:nvSpPr>
          <p:spPr bwMode="auto">
            <a:xfrm>
              <a:off x="4384" y="3895"/>
              <a:ext cx="45" cy="200"/>
            </a:xfrm>
            <a:custGeom>
              <a:avLst/>
              <a:gdLst>
                <a:gd name="T0" fmla="*/ 0 w 268"/>
                <a:gd name="T1" fmla="*/ 0 h 1197"/>
                <a:gd name="T2" fmla="*/ 0 w 268"/>
                <a:gd name="T3" fmla="*/ 0 h 1197"/>
                <a:gd name="T4" fmla="*/ 0 w 268"/>
                <a:gd name="T5" fmla="*/ 0 h 1197"/>
                <a:gd name="T6" fmla="*/ 0 w 268"/>
                <a:gd name="T7" fmla="*/ 0 h 1197"/>
                <a:gd name="T8" fmla="*/ 0 w 268"/>
                <a:gd name="T9" fmla="*/ 0 h 1197"/>
                <a:gd name="T10" fmla="*/ 0 w 268"/>
                <a:gd name="T11" fmla="*/ 0 h 1197"/>
                <a:gd name="T12" fmla="*/ 0 w 268"/>
                <a:gd name="T13" fmla="*/ 0 h 1197"/>
                <a:gd name="T14" fmla="*/ 0 w 268"/>
                <a:gd name="T15" fmla="*/ 0 h 1197"/>
                <a:gd name="T16" fmla="*/ 0 w 268"/>
                <a:gd name="T17" fmla="*/ 0 h 1197"/>
                <a:gd name="T18" fmla="*/ 0 w 268"/>
                <a:gd name="T19" fmla="*/ 0 h 1197"/>
                <a:gd name="T20" fmla="*/ 0 w 268"/>
                <a:gd name="T21" fmla="*/ 0 h 1197"/>
                <a:gd name="T22" fmla="*/ 0 w 268"/>
                <a:gd name="T23" fmla="*/ 0 h 1197"/>
                <a:gd name="T24" fmla="*/ 0 w 268"/>
                <a:gd name="T25" fmla="*/ 0 h 1197"/>
                <a:gd name="T26" fmla="*/ 0 w 268"/>
                <a:gd name="T27" fmla="*/ 0 h 1197"/>
                <a:gd name="T28" fmla="*/ 0 w 268"/>
                <a:gd name="T29" fmla="*/ 0 h 1197"/>
                <a:gd name="T30" fmla="*/ 0 w 268"/>
                <a:gd name="T31" fmla="*/ 0 h 1197"/>
                <a:gd name="T32" fmla="*/ 0 w 268"/>
                <a:gd name="T33" fmla="*/ 0 h 1197"/>
                <a:gd name="T34" fmla="*/ 0 w 268"/>
                <a:gd name="T35" fmla="*/ 0 h 1197"/>
                <a:gd name="T36" fmla="*/ 0 w 268"/>
                <a:gd name="T37" fmla="*/ 0 h 1197"/>
                <a:gd name="T38" fmla="*/ 0 w 268"/>
                <a:gd name="T39" fmla="*/ 0 h 1197"/>
                <a:gd name="T40" fmla="*/ 0 w 268"/>
                <a:gd name="T41" fmla="*/ 0 h 1197"/>
                <a:gd name="T42" fmla="*/ 0 w 268"/>
                <a:gd name="T43" fmla="*/ 0 h 1197"/>
                <a:gd name="T44" fmla="*/ 0 w 268"/>
                <a:gd name="T45" fmla="*/ 0 h 1197"/>
                <a:gd name="T46" fmla="*/ 0 w 268"/>
                <a:gd name="T47" fmla="*/ 0 h 1197"/>
                <a:gd name="T48" fmla="*/ 0 w 268"/>
                <a:gd name="T49" fmla="*/ 0 h 1197"/>
                <a:gd name="T50" fmla="*/ 0 w 268"/>
                <a:gd name="T51" fmla="*/ 0 h 1197"/>
                <a:gd name="T52" fmla="*/ 0 w 268"/>
                <a:gd name="T53" fmla="*/ 0 h 1197"/>
                <a:gd name="T54" fmla="*/ 0 w 268"/>
                <a:gd name="T55" fmla="*/ 0 h 1197"/>
                <a:gd name="T56" fmla="*/ 0 w 268"/>
                <a:gd name="T57" fmla="*/ 0 h 1197"/>
                <a:gd name="T58" fmla="*/ 0 w 268"/>
                <a:gd name="T59" fmla="*/ 0 h 1197"/>
                <a:gd name="T60" fmla="*/ 0 w 268"/>
                <a:gd name="T61" fmla="*/ 0 h 1197"/>
                <a:gd name="T62" fmla="*/ 0 w 268"/>
                <a:gd name="T63" fmla="*/ 0 h 1197"/>
                <a:gd name="T64" fmla="*/ 0 w 268"/>
                <a:gd name="T65" fmla="*/ 0 h 1197"/>
                <a:gd name="T66" fmla="*/ 0 w 268"/>
                <a:gd name="T67" fmla="*/ 0 h 1197"/>
                <a:gd name="T68" fmla="*/ 0 w 268"/>
                <a:gd name="T69" fmla="*/ 0 h 1197"/>
                <a:gd name="T70" fmla="*/ 0 w 268"/>
                <a:gd name="T71" fmla="*/ 0 h 1197"/>
                <a:gd name="T72" fmla="*/ 0 w 268"/>
                <a:gd name="T73" fmla="*/ 0 h 1197"/>
                <a:gd name="T74" fmla="*/ 0 w 268"/>
                <a:gd name="T75" fmla="*/ 0 h 1197"/>
                <a:gd name="T76" fmla="*/ 0 w 268"/>
                <a:gd name="T77" fmla="*/ 0 h 1197"/>
                <a:gd name="T78" fmla="*/ 0 w 268"/>
                <a:gd name="T79" fmla="*/ 0 h 1197"/>
                <a:gd name="T80" fmla="*/ 0 w 268"/>
                <a:gd name="T81" fmla="*/ 0 h 1197"/>
                <a:gd name="T82" fmla="*/ 0 w 268"/>
                <a:gd name="T83" fmla="*/ 0 h 1197"/>
                <a:gd name="T84" fmla="*/ 0 w 268"/>
                <a:gd name="T85" fmla="*/ 0 h 1197"/>
                <a:gd name="T86" fmla="*/ 0 w 268"/>
                <a:gd name="T87" fmla="*/ 0 h 1197"/>
                <a:gd name="T88" fmla="*/ 0 w 268"/>
                <a:gd name="T89" fmla="*/ 0 h 1197"/>
                <a:gd name="T90" fmla="*/ 0 w 268"/>
                <a:gd name="T91" fmla="*/ 0 h 1197"/>
                <a:gd name="T92" fmla="*/ 0 w 268"/>
                <a:gd name="T93" fmla="*/ 0 h 1197"/>
                <a:gd name="T94" fmla="*/ 0 w 268"/>
                <a:gd name="T95" fmla="*/ 0 h 1197"/>
                <a:gd name="T96" fmla="*/ 0 w 268"/>
                <a:gd name="T97" fmla="*/ 0 h 1197"/>
                <a:gd name="T98" fmla="*/ 0 w 268"/>
                <a:gd name="T99" fmla="*/ 0 h 119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68"/>
                <a:gd name="T151" fmla="*/ 0 h 1197"/>
                <a:gd name="T152" fmla="*/ 268 w 268"/>
                <a:gd name="T153" fmla="*/ 1197 h 119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68" h="1197">
                  <a:moveTo>
                    <a:pt x="240" y="20"/>
                  </a:moveTo>
                  <a:lnTo>
                    <a:pt x="241" y="21"/>
                  </a:lnTo>
                  <a:lnTo>
                    <a:pt x="243" y="24"/>
                  </a:lnTo>
                  <a:lnTo>
                    <a:pt x="244" y="26"/>
                  </a:lnTo>
                  <a:lnTo>
                    <a:pt x="245" y="27"/>
                  </a:lnTo>
                  <a:lnTo>
                    <a:pt x="248" y="30"/>
                  </a:lnTo>
                  <a:lnTo>
                    <a:pt x="249" y="32"/>
                  </a:lnTo>
                  <a:lnTo>
                    <a:pt x="250" y="33"/>
                  </a:lnTo>
                  <a:lnTo>
                    <a:pt x="251" y="36"/>
                  </a:lnTo>
                  <a:lnTo>
                    <a:pt x="268" y="142"/>
                  </a:lnTo>
                  <a:lnTo>
                    <a:pt x="250" y="896"/>
                  </a:lnTo>
                  <a:lnTo>
                    <a:pt x="249" y="900"/>
                  </a:lnTo>
                  <a:lnTo>
                    <a:pt x="249" y="902"/>
                  </a:lnTo>
                  <a:lnTo>
                    <a:pt x="248" y="906"/>
                  </a:lnTo>
                  <a:lnTo>
                    <a:pt x="248" y="909"/>
                  </a:lnTo>
                  <a:lnTo>
                    <a:pt x="246" y="913"/>
                  </a:lnTo>
                  <a:lnTo>
                    <a:pt x="246" y="915"/>
                  </a:lnTo>
                  <a:lnTo>
                    <a:pt x="246" y="919"/>
                  </a:lnTo>
                  <a:lnTo>
                    <a:pt x="245" y="922"/>
                  </a:lnTo>
                  <a:lnTo>
                    <a:pt x="219" y="1037"/>
                  </a:lnTo>
                  <a:lnTo>
                    <a:pt x="170" y="1120"/>
                  </a:lnTo>
                  <a:lnTo>
                    <a:pt x="169" y="1123"/>
                  </a:lnTo>
                  <a:lnTo>
                    <a:pt x="167" y="1124"/>
                  </a:lnTo>
                  <a:lnTo>
                    <a:pt x="165" y="1126"/>
                  </a:lnTo>
                  <a:lnTo>
                    <a:pt x="164" y="1127"/>
                  </a:lnTo>
                  <a:lnTo>
                    <a:pt x="161" y="1130"/>
                  </a:lnTo>
                  <a:lnTo>
                    <a:pt x="160" y="1132"/>
                  </a:lnTo>
                  <a:lnTo>
                    <a:pt x="158" y="1135"/>
                  </a:lnTo>
                  <a:lnTo>
                    <a:pt x="157" y="1136"/>
                  </a:lnTo>
                  <a:lnTo>
                    <a:pt x="136" y="1158"/>
                  </a:lnTo>
                  <a:lnTo>
                    <a:pt x="135" y="1158"/>
                  </a:lnTo>
                  <a:lnTo>
                    <a:pt x="134" y="1160"/>
                  </a:lnTo>
                  <a:lnTo>
                    <a:pt x="133" y="1161"/>
                  </a:lnTo>
                  <a:lnTo>
                    <a:pt x="132" y="1161"/>
                  </a:lnTo>
                  <a:lnTo>
                    <a:pt x="130" y="1162"/>
                  </a:lnTo>
                  <a:lnTo>
                    <a:pt x="129" y="1162"/>
                  </a:lnTo>
                  <a:lnTo>
                    <a:pt x="127" y="1163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85" y="1187"/>
                  </a:lnTo>
                  <a:lnTo>
                    <a:pt x="82" y="1187"/>
                  </a:lnTo>
                  <a:lnTo>
                    <a:pt x="80" y="1188"/>
                  </a:lnTo>
                  <a:lnTo>
                    <a:pt x="77" y="1188"/>
                  </a:lnTo>
                  <a:lnTo>
                    <a:pt x="74" y="1189"/>
                  </a:lnTo>
                  <a:lnTo>
                    <a:pt x="72" y="1189"/>
                  </a:lnTo>
                  <a:lnTo>
                    <a:pt x="70" y="1191"/>
                  </a:lnTo>
                  <a:lnTo>
                    <a:pt x="66" y="1192"/>
                  </a:lnTo>
                  <a:lnTo>
                    <a:pt x="3" y="1197"/>
                  </a:lnTo>
                  <a:lnTo>
                    <a:pt x="3" y="1194"/>
                  </a:lnTo>
                  <a:lnTo>
                    <a:pt x="2" y="1192"/>
                  </a:lnTo>
                  <a:lnTo>
                    <a:pt x="1" y="1189"/>
                  </a:lnTo>
                  <a:lnTo>
                    <a:pt x="1" y="1186"/>
                  </a:lnTo>
                  <a:lnTo>
                    <a:pt x="0" y="1184"/>
                  </a:lnTo>
                  <a:lnTo>
                    <a:pt x="1" y="1181"/>
                  </a:lnTo>
                  <a:lnTo>
                    <a:pt x="2" y="1178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94" y="9"/>
                  </a:lnTo>
                  <a:lnTo>
                    <a:pt x="106" y="7"/>
                  </a:lnTo>
                  <a:lnTo>
                    <a:pt x="118" y="5"/>
                  </a:lnTo>
                  <a:lnTo>
                    <a:pt x="130" y="2"/>
                  </a:lnTo>
                  <a:lnTo>
                    <a:pt x="143" y="1"/>
                  </a:lnTo>
                  <a:lnTo>
                    <a:pt x="155" y="0"/>
                  </a:lnTo>
                  <a:lnTo>
                    <a:pt x="167" y="0"/>
                  </a:lnTo>
                  <a:lnTo>
                    <a:pt x="179" y="0"/>
                  </a:lnTo>
                  <a:lnTo>
                    <a:pt x="240" y="2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1" name="Freeform 154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2" name="Freeform 155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3" name="Freeform 156"/>
            <p:cNvSpPr>
              <a:spLocks/>
            </p:cNvSpPr>
            <p:nvPr/>
          </p:nvSpPr>
          <p:spPr bwMode="auto">
            <a:xfrm>
              <a:off x="4308" y="3858"/>
              <a:ext cx="24" cy="18"/>
            </a:xfrm>
            <a:custGeom>
              <a:avLst/>
              <a:gdLst>
                <a:gd name="T0" fmla="*/ 0 w 143"/>
                <a:gd name="T1" fmla="*/ 0 h 104"/>
                <a:gd name="T2" fmla="*/ 0 w 143"/>
                <a:gd name="T3" fmla="*/ 0 h 104"/>
                <a:gd name="T4" fmla="*/ 0 w 143"/>
                <a:gd name="T5" fmla="*/ 0 h 104"/>
                <a:gd name="T6" fmla="*/ 0 w 143"/>
                <a:gd name="T7" fmla="*/ 0 h 104"/>
                <a:gd name="T8" fmla="*/ 0 w 143"/>
                <a:gd name="T9" fmla="*/ 0 h 104"/>
                <a:gd name="T10" fmla="*/ 0 w 143"/>
                <a:gd name="T11" fmla="*/ 0 h 104"/>
                <a:gd name="T12" fmla="*/ 0 w 143"/>
                <a:gd name="T13" fmla="*/ 0 h 104"/>
                <a:gd name="T14" fmla="*/ 0 w 143"/>
                <a:gd name="T15" fmla="*/ 0 h 104"/>
                <a:gd name="T16" fmla="*/ 0 w 143"/>
                <a:gd name="T17" fmla="*/ 0 h 104"/>
                <a:gd name="T18" fmla="*/ 0 w 143"/>
                <a:gd name="T19" fmla="*/ 0 h 104"/>
                <a:gd name="T20" fmla="*/ 0 w 143"/>
                <a:gd name="T21" fmla="*/ 0 h 104"/>
                <a:gd name="T22" fmla="*/ 0 w 143"/>
                <a:gd name="T23" fmla="*/ 0 h 104"/>
                <a:gd name="T24" fmla="*/ 0 w 143"/>
                <a:gd name="T25" fmla="*/ 0 h 104"/>
                <a:gd name="T26" fmla="*/ 0 w 143"/>
                <a:gd name="T27" fmla="*/ 0 h 104"/>
                <a:gd name="T28" fmla="*/ 0 w 143"/>
                <a:gd name="T29" fmla="*/ 0 h 104"/>
                <a:gd name="T30" fmla="*/ 0 w 143"/>
                <a:gd name="T31" fmla="*/ 0 h 104"/>
                <a:gd name="T32" fmla="*/ 0 w 143"/>
                <a:gd name="T33" fmla="*/ 0 h 104"/>
                <a:gd name="T34" fmla="*/ 0 w 143"/>
                <a:gd name="T35" fmla="*/ 0 h 104"/>
                <a:gd name="T36" fmla="*/ 0 w 143"/>
                <a:gd name="T37" fmla="*/ 0 h 104"/>
                <a:gd name="T38" fmla="*/ 0 w 143"/>
                <a:gd name="T39" fmla="*/ 0 h 104"/>
                <a:gd name="T40" fmla="*/ 0 w 143"/>
                <a:gd name="T41" fmla="*/ 0 h 104"/>
                <a:gd name="T42" fmla="*/ 0 w 143"/>
                <a:gd name="T43" fmla="*/ 0 h 104"/>
                <a:gd name="T44" fmla="*/ 0 w 143"/>
                <a:gd name="T45" fmla="*/ 0 h 104"/>
                <a:gd name="T46" fmla="*/ 0 w 143"/>
                <a:gd name="T47" fmla="*/ 0 h 104"/>
                <a:gd name="T48" fmla="*/ 0 w 143"/>
                <a:gd name="T49" fmla="*/ 0 h 104"/>
                <a:gd name="T50" fmla="*/ 0 w 143"/>
                <a:gd name="T51" fmla="*/ 0 h 104"/>
                <a:gd name="T52" fmla="*/ 0 w 143"/>
                <a:gd name="T53" fmla="*/ 0 h 104"/>
                <a:gd name="T54" fmla="*/ 0 w 143"/>
                <a:gd name="T55" fmla="*/ 0 h 104"/>
                <a:gd name="T56" fmla="*/ 0 w 143"/>
                <a:gd name="T57" fmla="*/ 0 h 104"/>
                <a:gd name="T58" fmla="*/ 0 w 143"/>
                <a:gd name="T59" fmla="*/ 0 h 104"/>
                <a:gd name="T60" fmla="*/ 0 w 143"/>
                <a:gd name="T61" fmla="*/ 0 h 104"/>
                <a:gd name="T62" fmla="*/ 0 w 143"/>
                <a:gd name="T63" fmla="*/ 0 h 104"/>
                <a:gd name="T64" fmla="*/ 0 w 143"/>
                <a:gd name="T65" fmla="*/ 0 h 104"/>
                <a:gd name="T66" fmla="*/ 0 w 143"/>
                <a:gd name="T67" fmla="*/ 0 h 104"/>
                <a:gd name="T68" fmla="*/ 0 w 143"/>
                <a:gd name="T69" fmla="*/ 0 h 104"/>
                <a:gd name="T70" fmla="*/ 0 w 143"/>
                <a:gd name="T71" fmla="*/ 0 h 104"/>
                <a:gd name="T72" fmla="*/ 0 w 143"/>
                <a:gd name="T73" fmla="*/ 0 h 104"/>
                <a:gd name="T74" fmla="*/ 0 w 143"/>
                <a:gd name="T75" fmla="*/ 0 h 104"/>
                <a:gd name="T76" fmla="*/ 0 w 143"/>
                <a:gd name="T77" fmla="*/ 0 h 104"/>
                <a:gd name="T78" fmla="*/ 0 w 143"/>
                <a:gd name="T79" fmla="*/ 0 h 104"/>
                <a:gd name="T80" fmla="*/ 0 w 143"/>
                <a:gd name="T81" fmla="*/ 0 h 104"/>
                <a:gd name="T82" fmla="*/ 0 w 143"/>
                <a:gd name="T83" fmla="*/ 0 h 104"/>
                <a:gd name="T84" fmla="*/ 0 w 143"/>
                <a:gd name="T85" fmla="*/ 0 h 104"/>
                <a:gd name="T86" fmla="*/ 0 w 143"/>
                <a:gd name="T87" fmla="*/ 0 h 10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3"/>
                <a:gd name="T133" fmla="*/ 0 h 104"/>
                <a:gd name="T134" fmla="*/ 143 w 143"/>
                <a:gd name="T135" fmla="*/ 104 h 10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3" h="104">
                  <a:moveTo>
                    <a:pt x="36" y="3"/>
                  </a:moveTo>
                  <a:lnTo>
                    <a:pt x="43" y="11"/>
                  </a:lnTo>
                  <a:lnTo>
                    <a:pt x="51" y="18"/>
                  </a:lnTo>
                  <a:lnTo>
                    <a:pt x="59" y="25"/>
                  </a:lnTo>
                  <a:lnTo>
                    <a:pt x="67" y="31"/>
                  </a:lnTo>
                  <a:lnTo>
                    <a:pt x="74" y="38"/>
                  </a:lnTo>
                  <a:lnTo>
                    <a:pt x="83" y="43"/>
                  </a:lnTo>
                  <a:lnTo>
                    <a:pt x="92" y="47"/>
                  </a:lnTo>
                  <a:lnTo>
                    <a:pt x="101" y="50"/>
                  </a:lnTo>
                  <a:lnTo>
                    <a:pt x="106" y="56"/>
                  </a:lnTo>
                  <a:lnTo>
                    <a:pt x="112" y="62"/>
                  </a:lnTo>
                  <a:lnTo>
                    <a:pt x="117" y="69"/>
                  </a:lnTo>
                  <a:lnTo>
                    <a:pt x="123" y="75"/>
                  </a:lnTo>
                  <a:lnTo>
                    <a:pt x="129" y="81"/>
                  </a:lnTo>
                  <a:lnTo>
                    <a:pt x="133" y="88"/>
                  </a:lnTo>
                  <a:lnTo>
                    <a:pt x="138" y="94"/>
                  </a:lnTo>
                  <a:lnTo>
                    <a:pt x="143" y="101"/>
                  </a:lnTo>
                  <a:lnTo>
                    <a:pt x="141" y="101"/>
                  </a:lnTo>
                  <a:lnTo>
                    <a:pt x="137" y="101"/>
                  </a:lnTo>
                  <a:lnTo>
                    <a:pt x="134" y="101"/>
                  </a:lnTo>
                  <a:lnTo>
                    <a:pt x="132" y="101"/>
                  </a:lnTo>
                  <a:lnTo>
                    <a:pt x="129" y="102"/>
                  </a:lnTo>
                  <a:lnTo>
                    <a:pt x="125" y="102"/>
                  </a:lnTo>
                  <a:lnTo>
                    <a:pt x="123" y="102"/>
                  </a:lnTo>
                  <a:lnTo>
                    <a:pt x="120" y="104"/>
                  </a:lnTo>
                  <a:lnTo>
                    <a:pt x="117" y="100"/>
                  </a:lnTo>
                  <a:lnTo>
                    <a:pt x="0" y="3"/>
                  </a:lnTo>
                  <a:lnTo>
                    <a:pt x="3" y="3"/>
                  </a:lnTo>
                  <a:lnTo>
                    <a:pt x="5" y="3"/>
                  </a:lnTo>
                  <a:lnTo>
                    <a:pt x="6" y="3"/>
                  </a:lnTo>
                  <a:lnTo>
                    <a:pt x="8" y="3"/>
                  </a:lnTo>
                  <a:lnTo>
                    <a:pt x="10" y="3"/>
                  </a:lnTo>
                  <a:lnTo>
                    <a:pt x="13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22" y="3"/>
                  </a:lnTo>
                  <a:lnTo>
                    <a:pt x="24" y="3"/>
                  </a:lnTo>
                  <a:lnTo>
                    <a:pt x="26" y="3"/>
                  </a:lnTo>
                  <a:lnTo>
                    <a:pt x="28" y="3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4" name="Freeform 157"/>
            <p:cNvSpPr>
              <a:spLocks/>
            </p:cNvSpPr>
            <p:nvPr/>
          </p:nvSpPr>
          <p:spPr bwMode="auto">
            <a:xfrm>
              <a:off x="4330" y="3877"/>
              <a:ext cx="22" cy="25"/>
            </a:xfrm>
            <a:custGeom>
              <a:avLst/>
              <a:gdLst>
                <a:gd name="T0" fmla="*/ 0 w 132"/>
                <a:gd name="T1" fmla="*/ 0 h 148"/>
                <a:gd name="T2" fmla="*/ 0 w 132"/>
                <a:gd name="T3" fmla="*/ 0 h 148"/>
                <a:gd name="T4" fmla="*/ 0 w 132"/>
                <a:gd name="T5" fmla="*/ 0 h 148"/>
                <a:gd name="T6" fmla="*/ 0 w 132"/>
                <a:gd name="T7" fmla="*/ 0 h 148"/>
                <a:gd name="T8" fmla="*/ 0 w 132"/>
                <a:gd name="T9" fmla="*/ 0 h 148"/>
                <a:gd name="T10" fmla="*/ 0 w 132"/>
                <a:gd name="T11" fmla="*/ 0 h 148"/>
                <a:gd name="T12" fmla="*/ 0 w 132"/>
                <a:gd name="T13" fmla="*/ 0 h 148"/>
                <a:gd name="T14" fmla="*/ 0 w 132"/>
                <a:gd name="T15" fmla="*/ 0 h 148"/>
                <a:gd name="T16" fmla="*/ 0 w 132"/>
                <a:gd name="T17" fmla="*/ 0 h 148"/>
                <a:gd name="T18" fmla="*/ 0 w 132"/>
                <a:gd name="T19" fmla="*/ 0 h 148"/>
                <a:gd name="T20" fmla="*/ 0 w 132"/>
                <a:gd name="T21" fmla="*/ 0 h 148"/>
                <a:gd name="T22" fmla="*/ 0 w 132"/>
                <a:gd name="T23" fmla="*/ 0 h 148"/>
                <a:gd name="T24" fmla="*/ 0 w 132"/>
                <a:gd name="T25" fmla="*/ 0 h 148"/>
                <a:gd name="T26" fmla="*/ 0 w 132"/>
                <a:gd name="T27" fmla="*/ 0 h 148"/>
                <a:gd name="T28" fmla="*/ 0 w 132"/>
                <a:gd name="T29" fmla="*/ 0 h 148"/>
                <a:gd name="T30" fmla="*/ 0 w 132"/>
                <a:gd name="T31" fmla="*/ 0 h 148"/>
                <a:gd name="T32" fmla="*/ 0 w 132"/>
                <a:gd name="T33" fmla="*/ 0 h 148"/>
                <a:gd name="T34" fmla="*/ 0 w 132"/>
                <a:gd name="T35" fmla="*/ 0 h 148"/>
                <a:gd name="T36" fmla="*/ 0 w 132"/>
                <a:gd name="T37" fmla="*/ 0 h 148"/>
                <a:gd name="T38" fmla="*/ 0 w 132"/>
                <a:gd name="T39" fmla="*/ 0 h 148"/>
                <a:gd name="T40" fmla="*/ 0 w 132"/>
                <a:gd name="T41" fmla="*/ 0 h 148"/>
                <a:gd name="T42" fmla="*/ 0 w 132"/>
                <a:gd name="T43" fmla="*/ 0 h 148"/>
                <a:gd name="T44" fmla="*/ 0 w 132"/>
                <a:gd name="T45" fmla="*/ 0 h 148"/>
                <a:gd name="T46" fmla="*/ 0 w 132"/>
                <a:gd name="T47" fmla="*/ 0 h 148"/>
                <a:gd name="T48" fmla="*/ 0 w 132"/>
                <a:gd name="T49" fmla="*/ 0 h 148"/>
                <a:gd name="T50" fmla="*/ 0 w 132"/>
                <a:gd name="T51" fmla="*/ 0 h 148"/>
                <a:gd name="T52" fmla="*/ 0 w 132"/>
                <a:gd name="T53" fmla="*/ 0 h 148"/>
                <a:gd name="T54" fmla="*/ 0 w 132"/>
                <a:gd name="T55" fmla="*/ 0 h 148"/>
                <a:gd name="T56" fmla="*/ 0 w 132"/>
                <a:gd name="T57" fmla="*/ 0 h 148"/>
                <a:gd name="T58" fmla="*/ 0 w 132"/>
                <a:gd name="T59" fmla="*/ 0 h 148"/>
                <a:gd name="T60" fmla="*/ 0 w 132"/>
                <a:gd name="T61" fmla="*/ 0 h 148"/>
                <a:gd name="T62" fmla="*/ 0 w 132"/>
                <a:gd name="T63" fmla="*/ 0 h 148"/>
                <a:gd name="T64" fmla="*/ 0 w 132"/>
                <a:gd name="T65" fmla="*/ 0 h 148"/>
                <a:gd name="T66" fmla="*/ 0 w 132"/>
                <a:gd name="T67" fmla="*/ 0 h 148"/>
                <a:gd name="T68" fmla="*/ 0 w 132"/>
                <a:gd name="T69" fmla="*/ 0 h 148"/>
                <a:gd name="T70" fmla="*/ 0 w 132"/>
                <a:gd name="T71" fmla="*/ 0 h 14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32"/>
                <a:gd name="T109" fmla="*/ 0 h 148"/>
                <a:gd name="T110" fmla="*/ 132 w 132"/>
                <a:gd name="T111" fmla="*/ 148 h 14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32" h="148">
                  <a:moveTo>
                    <a:pt x="132" y="141"/>
                  </a:moveTo>
                  <a:lnTo>
                    <a:pt x="132" y="141"/>
                  </a:lnTo>
                  <a:lnTo>
                    <a:pt x="132" y="142"/>
                  </a:lnTo>
                  <a:lnTo>
                    <a:pt x="130" y="142"/>
                  </a:lnTo>
                  <a:lnTo>
                    <a:pt x="128" y="143"/>
                  </a:lnTo>
                  <a:lnTo>
                    <a:pt x="126" y="145"/>
                  </a:lnTo>
                  <a:lnTo>
                    <a:pt x="123" y="145"/>
                  </a:lnTo>
                  <a:lnTo>
                    <a:pt x="121" y="146"/>
                  </a:lnTo>
                  <a:lnTo>
                    <a:pt x="119" y="147"/>
                  </a:lnTo>
                  <a:lnTo>
                    <a:pt x="117" y="147"/>
                  </a:lnTo>
                  <a:lnTo>
                    <a:pt x="115" y="148"/>
                  </a:lnTo>
                  <a:lnTo>
                    <a:pt x="111" y="148"/>
                  </a:lnTo>
                  <a:lnTo>
                    <a:pt x="0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7" y="2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22" y="4"/>
                  </a:lnTo>
                  <a:lnTo>
                    <a:pt x="27" y="9"/>
                  </a:lnTo>
                  <a:lnTo>
                    <a:pt x="33" y="13"/>
                  </a:lnTo>
                  <a:lnTo>
                    <a:pt x="37" y="18"/>
                  </a:lnTo>
                  <a:lnTo>
                    <a:pt x="43" y="24"/>
                  </a:lnTo>
                  <a:lnTo>
                    <a:pt x="48" y="29"/>
                  </a:lnTo>
                  <a:lnTo>
                    <a:pt x="54" y="34"/>
                  </a:lnTo>
                  <a:lnTo>
                    <a:pt x="60" y="38"/>
                  </a:lnTo>
                  <a:lnTo>
                    <a:pt x="132" y="141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5" name="Freeform 158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3"/>
                <a:gd name="T2" fmla="*/ 0 w 344"/>
                <a:gd name="T3" fmla="*/ 0 h 113"/>
                <a:gd name="T4" fmla="*/ 0 w 344"/>
                <a:gd name="T5" fmla="*/ 0 h 113"/>
                <a:gd name="T6" fmla="*/ 0 w 344"/>
                <a:gd name="T7" fmla="*/ 0 h 113"/>
                <a:gd name="T8" fmla="*/ 0 w 344"/>
                <a:gd name="T9" fmla="*/ 0 h 113"/>
                <a:gd name="T10" fmla="*/ 0 w 344"/>
                <a:gd name="T11" fmla="*/ 0 h 113"/>
                <a:gd name="T12" fmla="*/ 0 w 344"/>
                <a:gd name="T13" fmla="*/ 0 h 113"/>
                <a:gd name="T14" fmla="*/ 0 w 344"/>
                <a:gd name="T15" fmla="*/ 0 h 1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4"/>
                <a:gd name="T25" fmla="*/ 0 h 113"/>
                <a:gd name="T26" fmla="*/ 344 w 344"/>
                <a:gd name="T27" fmla="*/ 113 h 11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4" h="113">
                  <a:moveTo>
                    <a:pt x="10" y="113"/>
                  </a:moveTo>
                  <a:lnTo>
                    <a:pt x="109" y="91"/>
                  </a:lnTo>
                  <a:lnTo>
                    <a:pt x="210" y="86"/>
                  </a:lnTo>
                  <a:lnTo>
                    <a:pt x="305" y="70"/>
                  </a:lnTo>
                  <a:lnTo>
                    <a:pt x="344" y="64"/>
                  </a:lnTo>
                  <a:lnTo>
                    <a:pt x="329" y="0"/>
                  </a:lnTo>
                  <a:lnTo>
                    <a:pt x="0" y="59"/>
                  </a:lnTo>
                  <a:lnTo>
                    <a:pt x="10" y="11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6" name="Freeform 159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2"/>
                <a:gd name="T2" fmla="*/ 0 w 344"/>
                <a:gd name="T3" fmla="*/ 0 h 112"/>
                <a:gd name="T4" fmla="*/ 0 w 344"/>
                <a:gd name="T5" fmla="*/ 0 h 112"/>
                <a:gd name="T6" fmla="*/ 0 w 344"/>
                <a:gd name="T7" fmla="*/ 0 h 112"/>
                <a:gd name="T8" fmla="*/ 0 w 344"/>
                <a:gd name="T9" fmla="*/ 0 h 112"/>
                <a:gd name="T10" fmla="*/ 0 w 344"/>
                <a:gd name="T11" fmla="*/ 0 h 112"/>
                <a:gd name="T12" fmla="*/ 0 w 344"/>
                <a:gd name="T13" fmla="*/ 0 h 112"/>
                <a:gd name="T14" fmla="*/ 0 w 344"/>
                <a:gd name="T15" fmla="*/ 0 h 112"/>
                <a:gd name="T16" fmla="*/ 0 w 344"/>
                <a:gd name="T17" fmla="*/ 0 h 112"/>
                <a:gd name="T18" fmla="*/ 0 w 344"/>
                <a:gd name="T19" fmla="*/ 0 h 112"/>
                <a:gd name="T20" fmla="*/ 0 w 344"/>
                <a:gd name="T21" fmla="*/ 0 h 112"/>
                <a:gd name="T22" fmla="*/ 0 w 344"/>
                <a:gd name="T23" fmla="*/ 0 h 112"/>
                <a:gd name="T24" fmla="*/ 0 w 344"/>
                <a:gd name="T25" fmla="*/ 0 h 112"/>
                <a:gd name="T26" fmla="*/ 0 w 344"/>
                <a:gd name="T27" fmla="*/ 0 h 112"/>
                <a:gd name="T28" fmla="*/ 0 w 344"/>
                <a:gd name="T29" fmla="*/ 0 h 112"/>
                <a:gd name="T30" fmla="*/ 0 w 344"/>
                <a:gd name="T31" fmla="*/ 0 h 112"/>
                <a:gd name="T32" fmla="*/ 0 w 344"/>
                <a:gd name="T33" fmla="*/ 0 h 112"/>
                <a:gd name="T34" fmla="*/ 0 w 344"/>
                <a:gd name="T35" fmla="*/ 0 h 112"/>
                <a:gd name="T36" fmla="*/ 0 w 344"/>
                <a:gd name="T37" fmla="*/ 0 h 112"/>
                <a:gd name="T38" fmla="*/ 0 w 344"/>
                <a:gd name="T39" fmla="*/ 0 h 112"/>
                <a:gd name="T40" fmla="*/ 0 w 344"/>
                <a:gd name="T41" fmla="*/ 0 h 112"/>
                <a:gd name="T42" fmla="*/ 0 w 344"/>
                <a:gd name="T43" fmla="*/ 0 h 112"/>
                <a:gd name="T44" fmla="*/ 0 w 344"/>
                <a:gd name="T45" fmla="*/ 0 h 112"/>
                <a:gd name="T46" fmla="*/ 0 w 344"/>
                <a:gd name="T47" fmla="*/ 0 h 11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4"/>
                <a:gd name="T73" fmla="*/ 0 h 112"/>
                <a:gd name="T74" fmla="*/ 344 w 344"/>
                <a:gd name="T75" fmla="*/ 112 h 11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4" h="112">
                  <a:moveTo>
                    <a:pt x="10" y="112"/>
                  </a:moveTo>
                  <a:lnTo>
                    <a:pt x="109" y="90"/>
                  </a:lnTo>
                  <a:lnTo>
                    <a:pt x="210" y="85"/>
                  </a:lnTo>
                  <a:lnTo>
                    <a:pt x="305" y="69"/>
                  </a:lnTo>
                  <a:lnTo>
                    <a:pt x="344" y="63"/>
                  </a:lnTo>
                  <a:lnTo>
                    <a:pt x="330" y="0"/>
                  </a:lnTo>
                  <a:lnTo>
                    <a:pt x="327" y="1"/>
                  </a:lnTo>
                  <a:lnTo>
                    <a:pt x="321" y="1"/>
                  </a:lnTo>
                  <a:lnTo>
                    <a:pt x="316" y="2"/>
                  </a:lnTo>
                  <a:lnTo>
                    <a:pt x="310" y="3"/>
                  </a:lnTo>
                  <a:lnTo>
                    <a:pt x="305" y="3"/>
                  </a:lnTo>
                  <a:lnTo>
                    <a:pt x="298" y="5"/>
                  </a:lnTo>
                  <a:lnTo>
                    <a:pt x="294" y="5"/>
                  </a:lnTo>
                  <a:lnTo>
                    <a:pt x="289" y="6"/>
                  </a:lnTo>
                  <a:lnTo>
                    <a:pt x="284" y="7"/>
                  </a:lnTo>
                  <a:lnTo>
                    <a:pt x="277" y="8"/>
                  </a:lnTo>
                  <a:lnTo>
                    <a:pt x="270" y="9"/>
                  </a:lnTo>
                  <a:lnTo>
                    <a:pt x="265" y="11"/>
                  </a:lnTo>
                  <a:lnTo>
                    <a:pt x="258" y="12"/>
                  </a:lnTo>
                  <a:lnTo>
                    <a:pt x="252" y="13"/>
                  </a:lnTo>
                  <a:lnTo>
                    <a:pt x="245" y="14"/>
                  </a:lnTo>
                  <a:lnTo>
                    <a:pt x="238" y="15"/>
                  </a:lnTo>
                  <a:lnTo>
                    <a:pt x="0" y="58"/>
                  </a:lnTo>
                  <a:lnTo>
                    <a:pt x="10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7" name="Freeform 160"/>
            <p:cNvSpPr>
              <a:spLocks/>
            </p:cNvSpPr>
            <p:nvPr/>
          </p:nvSpPr>
          <p:spPr bwMode="auto">
            <a:xfrm>
              <a:off x="4229" y="3860"/>
              <a:ext cx="56" cy="16"/>
            </a:xfrm>
            <a:custGeom>
              <a:avLst/>
              <a:gdLst>
                <a:gd name="T0" fmla="*/ 0 w 336"/>
                <a:gd name="T1" fmla="*/ 0 h 93"/>
                <a:gd name="T2" fmla="*/ 0 w 336"/>
                <a:gd name="T3" fmla="*/ 0 h 93"/>
                <a:gd name="T4" fmla="*/ 0 w 336"/>
                <a:gd name="T5" fmla="*/ 0 h 93"/>
                <a:gd name="T6" fmla="*/ 0 w 336"/>
                <a:gd name="T7" fmla="*/ 0 h 93"/>
                <a:gd name="T8" fmla="*/ 0 w 336"/>
                <a:gd name="T9" fmla="*/ 0 h 93"/>
                <a:gd name="T10" fmla="*/ 0 w 336"/>
                <a:gd name="T11" fmla="*/ 0 h 93"/>
                <a:gd name="T12" fmla="*/ 0 w 336"/>
                <a:gd name="T13" fmla="*/ 0 h 93"/>
                <a:gd name="T14" fmla="*/ 0 w 336"/>
                <a:gd name="T15" fmla="*/ 0 h 93"/>
                <a:gd name="T16" fmla="*/ 0 w 336"/>
                <a:gd name="T17" fmla="*/ 0 h 93"/>
                <a:gd name="T18" fmla="*/ 0 w 336"/>
                <a:gd name="T19" fmla="*/ 0 h 93"/>
                <a:gd name="T20" fmla="*/ 0 w 336"/>
                <a:gd name="T21" fmla="*/ 0 h 93"/>
                <a:gd name="T22" fmla="*/ 0 w 336"/>
                <a:gd name="T23" fmla="*/ 0 h 93"/>
                <a:gd name="T24" fmla="*/ 0 w 336"/>
                <a:gd name="T25" fmla="*/ 0 h 93"/>
                <a:gd name="T26" fmla="*/ 0 w 336"/>
                <a:gd name="T27" fmla="*/ 0 h 93"/>
                <a:gd name="T28" fmla="*/ 0 w 336"/>
                <a:gd name="T29" fmla="*/ 0 h 93"/>
                <a:gd name="T30" fmla="*/ 0 w 336"/>
                <a:gd name="T31" fmla="*/ 0 h 93"/>
                <a:gd name="T32" fmla="*/ 0 w 336"/>
                <a:gd name="T33" fmla="*/ 0 h 93"/>
                <a:gd name="T34" fmla="*/ 0 w 336"/>
                <a:gd name="T35" fmla="*/ 0 h 93"/>
                <a:gd name="T36" fmla="*/ 0 w 336"/>
                <a:gd name="T37" fmla="*/ 0 h 93"/>
                <a:gd name="T38" fmla="*/ 0 w 336"/>
                <a:gd name="T39" fmla="*/ 0 h 93"/>
                <a:gd name="T40" fmla="*/ 0 w 336"/>
                <a:gd name="T41" fmla="*/ 0 h 93"/>
                <a:gd name="T42" fmla="*/ 0 w 336"/>
                <a:gd name="T43" fmla="*/ 0 h 93"/>
                <a:gd name="T44" fmla="*/ 0 w 336"/>
                <a:gd name="T45" fmla="*/ 0 h 93"/>
                <a:gd name="T46" fmla="*/ 0 w 336"/>
                <a:gd name="T47" fmla="*/ 0 h 93"/>
                <a:gd name="T48" fmla="*/ 0 w 336"/>
                <a:gd name="T49" fmla="*/ 0 h 93"/>
                <a:gd name="T50" fmla="*/ 0 w 336"/>
                <a:gd name="T51" fmla="*/ 0 h 93"/>
                <a:gd name="T52" fmla="*/ 0 w 336"/>
                <a:gd name="T53" fmla="*/ 0 h 93"/>
                <a:gd name="T54" fmla="*/ 0 w 336"/>
                <a:gd name="T55" fmla="*/ 0 h 93"/>
                <a:gd name="T56" fmla="*/ 0 w 336"/>
                <a:gd name="T57" fmla="*/ 0 h 93"/>
                <a:gd name="T58" fmla="*/ 0 w 336"/>
                <a:gd name="T59" fmla="*/ 0 h 93"/>
                <a:gd name="T60" fmla="*/ 0 w 336"/>
                <a:gd name="T61" fmla="*/ 0 h 93"/>
                <a:gd name="T62" fmla="*/ 0 w 336"/>
                <a:gd name="T63" fmla="*/ 0 h 9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36"/>
                <a:gd name="T97" fmla="*/ 0 h 93"/>
                <a:gd name="T98" fmla="*/ 336 w 336"/>
                <a:gd name="T99" fmla="*/ 93 h 9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36" h="93">
                  <a:moveTo>
                    <a:pt x="0" y="61"/>
                  </a:moveTo>
                  <a:lnTo>
                    <a:pt x="0" y="50"/>
                  </a:lnTo>
                  <a:lnTo>
                    <a:pt x="30" y="43"/>
                  </a:lnTo>
                  <a:lnTo>
                    <a:pt x="61" y="37"/>
                  </a:lnTo>
                  <a:lnTo>
                    <a:pt x="91" y="31"/>
                  </a:lnTo>
                  <a:lnTo>
                    <a:pt x="123" y="26"/>
                  </a:lnTo>
                  <a:lnTo>
                    <a:pt x="154" y="23"/>
                  </a:lnTo>
                  <a:lnTo>
                    <a:pt x="185" y="19"/>
                  </a:lnTo>
                  <a:lnTo>
                    <a:pt x="216" y="15"/>
                  </a:lnTo>
                  <a:lnTo>
                    <a:pt x="246" y="12"/>
                  </a:lnTo>
                  <a:lnTo>
                    <a:pt x="257" y="11"/>
                  </a:lnTo>
                  <a:lnTo>
                    <a:pt x="266" y="9"/>
                  </a:lnTo>
                  <a:lnTo>
                    <a:pt x="278" y="7"/>
                  </a:lnTo>
                  <a:lnTo>
                    <a:pt x="289" y="5"/>
                  </a:lnTo>
                  <a:lnTo>
                    <a:pt x="299" y="3"/>
                  </a:lnTo>
                  <a:lnTo>
                    <a:pt x="310" y="1"/>
                  </a:lnTo>
                  <a:lnTo>
                    <a:pt x="319" y="0"/>
                  </a:lnTo>
                  <a:lnTo>
                    <a:pt x="331" y="0"/>
                  </a:lnTo>
                  <a:lnTo>
                    <a:pt x="335" y="21"/>
                  </a:lnTo>
                  <a:lnTo>
                    <a:pt x="336" y="25"/>
                  </a:lnTo>
                  <a:lnTo>
                    <a:pt x="336" y="29"/>
                  </a:lnTo>
                  <a:lnTo>
                    <a:pt x="336" y="31"/>
                  </a:lnTo>
                  <a:lnTo>
                    <a:pt x="336" y="34"/>
                  </a:lnTo>
                  <a:lnTo>
                    <a:pt x="336" y="37"/>
                  </a:lnTo>
                  <a:lnTo>
                    <a:pt x="335" y="40"/>
                  </a:lnTo>
                  <a:lnTo>
                    <a:pt x="335" y="43"/>
                  </a:lnTo>
                  <a:lnTo>
                    <a:pt x="334" y="45"/>
                  </a:lnTo>
                  <a:lnTo>
                    <a:pt x="301" y="50"/>
                  </a:lnTo>
                  <a:lnTo>
                    <a:pt x="206" y="66"/>
                  </a:lnTo>
                  <a:lnTo>
                    <a:pt x="105" y="71"/>
                  </a:lnTo>
                  <a:lnTo>
                    <a:pt x="6" y="93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8" name="Freeform 161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9" name="Freeform 162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3" name="Group 163"/>
          <p:cNvGrpSpPr>
            <a:grpSpLocks/>
          </p:cNvGrpSpPr>
          <p:nvPr/>
        </p:nvGrpSpPr>
        <p:grpSpPr bwMode="auto">
          <a:xfrm>
            <a:off x="2971800" y="228600"/>
            <a:ext cx="914400" cy="1106488"/>
            <a:chOff x="2136" y="2544"/>
            <a:chExt cx="751" cy="919"/>
          </a:xfrm>
        </p:grpSpPr>
        <p:sp>
          <p:nvSpPr>
            <p:cNvPr id="4269" name="Rectangle 164"/>
            <p:cNvSpPr>
              <a:spLocks noChangeArrowheads="1"/>
            </p:cNvSpPr>
            <p:nvPr/>
          </p:nvSpPr>
          <p:spPr bwMode="auto">
            <a:xfrm>
              <a:off x="2136" y="2544"/>
              <a:ext cx="751" cy="91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270" name="Group 165"/>
            <p:cNvGrpSpPr>
              <a:grpSpLocks/>
            </p:cNvGrpSpPr>
            <p:nvPr/>
          </p:nvGrpSpPr>
          <p:grpSpPr bwMode="auto">
            <a:xfrm>
              <a:off x="2316" y="2736"/>
              <a:ext cx="389" cy="720"/>
              <a:chOff x="2155" y="2736"/>
              <a:chExt cx="389" cy="720"/>
            </a:xfrm>
          </p:grpSpPr>
          <p:sp>
            <p:nvSpPr>
              <p:cNvPr id="4271" name="Rectangle 166"/>
              <p:cNvSpPr>
                <a:spLocks noChangeArrowheads="1"/>
              </p:cNvSpPr>
              <p:nvPr/>
            </p:nvSpPr>
            <p:spPr bwMode="auto">
              <a:xfrm>
                <a:off x="2155" y="2736"/>
                <a:ext cx="389" cy="720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72" name="Oval 167"/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73" name="Line 168"/>
              <p:cNvSpPr>
                <a:spLocks noChangeShapeType="1"/>
              </p:cNvSpPr>
              <p:nvPr/>
            </p:nvSpPr>
            <p:spPr bwMode="auto">
              <a:xfrm>
                <a:off x="2160" y="2832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74" name="Line 169"/>
              <p:cNvSpPr>
                <a:spLocks noChangeShapeType="1"/>
              </p:cNvSpPr>
              <p:nvPr/>
            </p:nvSpPr>
            <p:spPr bwMode="auto">
              <a:xfrm>
                <a:off x="2160" y="321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124" name="Group 170"/>
          <p:cNvGrpSpPr>
            <a:grpSpLocks/>
          </p:cNvGrpSpPr>
          <p:nvPr/>
        </p:nvGrpSpPr>
        <p:grpSpPr bwMode="auto">
          <a:xfrm>
            <a:off x="5791200" y="5486400"/>
            <a:ext cx="630238" cy="631825"/>
            <a:chOff x="2032" y="4520"/>
            <a:chExt cx="540" cy="542"/>
          </a:xfrm>
        </p:grpSpPr>
        <p:sp>
          <p:nvSpPr>
            <p:cNvPr id="4266" name="Freeform 171"/>
            <p:cNvSpPr>
              <a:spLocks/>
            </p:cNvSpPr>
            <p:nvPr/>
          </p:nvSpPr>
          <p:spPr bwMode="auto">
            <a:xfrm>
              <a:off x="2490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7" name="Freeform 172"/>
            <p:cNvSpPr>
              <a:spLocks/>
            </p:cNvSpPr>
            <p:nvPr/>
          </p:nvSpPr>
          <p:spPr bwMode="auto">
            <a:xfrm>
              <a:off x="2084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8" name="Freeform 173"/>
            <p:cNvSpPr>
              <a:spLocks/>
            </p:cNvSpPr>
            <p:nvPr/>
          </p:nvSpPr>
          <p:spPr bwMode="auto">
            <a:xfrm>
              <a:off x="2032" y="4520"/>
              <a:ext cx="540" cy="252"/>
            </a:xfrm>
            <a:custGeom>
              <a:avLst/>
              <a:gdLst>
                <a:gd name="T0" fmla="*/ 0 w 540"/>
                <a:gd name="T1" fmla="*/ 0 h 252"/>
                <a:gd name="T2" fmla="*/ 540 w 540"/>
                <a:gd name="T3" fmla="*/ 0 h 252"/>
                <a:gd name="T4" fmla="*/ 540 w 540"/>
                <a:gd name="T5" fmla="*/ 252 h 252"/>
                <a:gd name="T6" fmla="*/ 0 w 540"/>
                <a:gd name="T7" fmla="*/ 252 h 252"/>
                <a:gd name="T8" fmla="*/ 0 w 540"/>
                <a:gd name="T9" fmla="*/ 0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0"/>
                <a:gd name="T16" fmla="*/ 0 h 252"/>
                <a:gd name="T17" fmla="*/ 540 w 540"/>
                <a:gd name="T18" fmla="*/ 252 h 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0" h="252">
                  <a:moveTo>
                    <a:pt x="0" y="0"/>
                  </a:moveTo>
                  <a:lnTo>
                    <a:pt x="540" y="0"/>
                  </a:lnTo>
                  <a:lnTo>
                    <a:pt x="540" y="252"/>
                  </a:lnTo>
                  <a:lnTo>
                    <a:pt x="0" y="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800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5" name="Group 174"/>
          <p:cNvGrpSpPr>
            <a:grpSpLocks/>
          </p:cNvGrpSpPr>
          <p:nvPr/>
        </p:nvGrpSpPr>
        <p:grpSpPr bwMode="auto">
          <a:xfrm>
            <a:off x="4038600" y="4343400"/>
            <a:ext cx="555625" cy="739775"/>
            <a:chOff x="2064" y="4272"/>
            <a:chExt cx="350" cy="466"/>
          </a:xfrm>
        </p:grpSpPr>
        <p:grpSp>
          <p:nvGrpSpPr>
            <p:cNvPr id="4254" name="Group 175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261" name="Line 17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62" name="Line 17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63" name="Freeform 17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64" name="Line 17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65" name="Line 18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55" name="Group 181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256" name="Freeform 18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7" name="Line 18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8" name="Line 18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9" name="Line 18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60" name="Freeform 18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1 w 102"/>
                  <a:gd name="T3" fmla="*/ 0 h 117"/>
                  <a:gd name="T4" fmla="*/ 11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6" name="Group 187"/>
          <p:cNvGrpSpPr>
            <a:grpSpLocks/>
          </p:cNvGrpSpPr>
          <p:nvPr/>
        </p:nvGrpSpPr>
        <p:grpSpPr bwMode="auto">
          <a:xfrm flipH="1">
            <a:off x="533400" y="4419600"/>
            <a:ext cx="555625" cy="1111250"/>
            <a:chOff x="1584" y="4080"/>
            <a:chExt cx="350" cy="700"/>
          </a:xfrm>
        </p:grpSpPr>
        <p:grpSp>
          <p:nvGrpSpPr>
            <p:cNvPr id="4235" name="Group 18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248" name="Freeform 18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9" name="Freeform 19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250" name="Group 19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251" name="Freeform 19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52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53" name="Line 19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236" name="Group 19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243" name="Line 19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4" name="Line 19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5" name="Freeform 19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6" name="Line 19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7" name="Line 20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37" name="Group 20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238" name="Freeform 20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9" name="Line 20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0" name="Line 20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1" name="Line 20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2" name="Freeform 20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1 w 102"/>
                  <a:gd name="T3" fmla="*/ 0 h 117"/>
                  <a:gd name="T4" fmla="*/ 11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7" name="Group 207"/>
          <p:cNvGrpSpPr>
            <a:grpSpLocks/>
          </p:cNvGrpSpPr>
          <p:nvPr/>
        </p:nvGrpSpPr>
        <p:grpSpPr bwMode="auto">
          <a:xfrm>
            <a:off x="533400" y="6248400"/>
            <a:ext cx="2349500" cy="3111500"/>
            <a:chOff x="1776" y="3516"/>
            <a:chExt cx="1480" cy="1960"/>
          </a:xfrm>
        </p:grpSpPr>
        <p:grpSp>
          <p:nvGrpSpPr>
            <p:cNvPr id="4222" name="Group 208"/>
            <p:cNvGrpSpPr>
              <a:grpSpLocks/>
            </p:cNvGrpSpPr>
            <p:nvPr/>
          </p:nvGrpSpPr>
          <p:grpSpPr bwMode="auto">
            <a:xfrm>
              <a:off x="1776" y="3516"/>
              <a:ext cx="929" cy="1344"/>
              <a:chOff x="2056" y="3696"/>
              <a:chExt cx="929" cy="1050"/>
            </a:xfrm>
          </p:grpSpPr>
          <p:sp>
            <p:nvSpPr>
              <p:cNvPr id="4232" name="Freeform 209"/>
              <p:cNvSpPr>
                <a:spLocks/>
              </p:cNvSpPr>
              <p:nvPr/>
            </p:nvSpPr>
            <p:spPr bwMode="auto">
              <a:xfrm>
                <a:off x="2056" y="3696"/>
                <a:ext cx="929" cy="945"/>
              </a:xfrm>
              <a:custGeom>
                <a:avLst/>
                <a:gdLst>
                  <a:gd name="T0" fmla="*/ 719 w 929"/>
                  <a:gd name="T1" fmla="*/ 945 h 945"/>
                  <a:gd name="T2" fmla="*/ 0 w 929"/>
                  <a:gd name="T3" fmla="*/ 0 h 945"/>
                  <a:gd name="T4" fmla="*/ 176 w 929"/>
                  <a:gd name="T5" fmla="*/ 0 h 945"/>
                  <a:gd name="T6" fmla="*/ 929 w 929"/>
                  <a:gd name="T7" fmla="*/ 945 h 945"/>
                  <a:gd name="T8" fmla="*/ 719 w 929"/>
                  <a:gd name="T9" fmla="*/ 945 h 9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9"/>
                  <a:gd name="T16" fmla="*/ 0 h 945"/>
                  <a:gd name="T17" fmla="*/ 929 w 929"/>
                  <a:gd name="T18" fmla="*/ 945 h 9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9" h="945">
                    <a:moveTo>
                      <a:pt x="719" y="945"/>
                    </a:moveTo>
                    <a:lnTo>
                      <a:pt x="0" y="0"/>
                    </a:lnTo>
                    <a:lnTo>
                      <a:pt x="176" y="0"/>
                    </a:lnTo>
                    <a:lnTo>
                      <a:pt x="929" y="945"/>
                    </a:lnTo>
                    <a:lnTo>
                      <a:pt x="719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33" name="Freeform 210"/>
              <p:cNvSpPr>
                <a:spLocks/>
              </p:cNvSpPr>
              <p:nvPr/>
            </p:nvSpPr>
            <p:spPr bwMode="auto">
              <a:xfrm>
                <a:off x="2072" y="3696"/>
                <a:ext cx="703" cy="1050"/>
              </a:xfrm>
              <a:custGeom>
                <a:avLst/>
                <a:gdLst>
                  <a:gd name="T0" fmla="*/ 703 w 703"/>
                  <a:gd name="T1" fmla="*/ 945 h 1050"/>
                  <a:gd name="T2" fmla="*/ 700 w 703"/>
                  <a:gd name="T3" fmla="*/ 1050 h 1050"/>
                  <a:gd name="T4" fmla="*/ 0 w 703"/>
                  <a:gd name="T5" fmla="*/ 80 h 1050"/>
                  <a:gd name="T6" fmla="*/ 0 w 703"/>
                  <a:gd name="T7" fmla="*/ 0 h 1050"/>
                  <a:gd name="T8" fmla="*/ 703 w 703"/>
                  <a:gd name="T9" fmla="*/ 945 h 10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3"/>
                  <a:gd name="T16" fmla="*/ 0 h 1050"/>
                  <a:gd name="T17" fmla="*/ 703 w 703"/>
                  <a:gd name="T18" fmla="*/ 1050 h 10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3" h="1050">
                    <a:moveTo>
                      <a:pt x="703" y="945"/>
                    </a:moveTo>
                    <a:lnTo>
                      <a:pt x="700" y="1050"/>
                    </a:lnTo>
                    <a:lnTo>
                      <a:pt x="0" y="80"/>
                    </a:lnTo>
                    <a:lnTo>
                      <a:pt x="0" y="0"/>
                    </a:lnTo>
                    <a:lnTo>
                      <a:pt x="703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34" name="Freeform 211"/>
              <p:cNvSpPr>
                <a:spLocks/>
              </p:cNvSpPr>
              <p:nvPr/>
            </p:nvSpPr>
            <p:spPr bwMode="auto">
              <a:xfrm>
                <a:off x="2775" y="4641"/>
                <a:ext cx="207" cy="99"/>
              </a:xfrm>
              <a:custGeom>
                <a:avLst/>
                <a:gdLst>
                  <a:gd name="T0" fmla="*/ 0 w 207"/>
                  <a:gd name="T1" fmla="*/ 0 h 99"/>
                  <a:gd name="T2" fmla="*/ 207 w 207"/>
                  <a:gd name="T3" fmla="*/ 3 h 99"/>
                  <a:gd name="T4" fmla="*/ 207 w 207"/>
                  <a:gd name="T5" fmla="*/ 99 h 99"/>
                  <a:gd name="T6" fmla="*/ 0 w 207"/>
                  <a:gd name="T7" fmla="*/ 96 h 99"/>
                  <a:gd name="T8" fmla="*/ 0 w 207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7"/>
                  <a:gd name="T16" fmla="*/ 0 h 99"/>
                  <a:gd name="T17" fmla="*/ 207 w 207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7" h="99">
                    <a:moveTo>
                      <a:pt x="0" y="0"/>
                    </a:moveTo>
                    <a:lnTo>
                      <a:pt x="207" y="3"/>
                    </a:lnTo>
                    <a:lnTo>
                      <a:pt x="207" y="99"/>
                    </a:lnTo>
                    <a:lnTo>
                      <a:pt x="0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23" name="Freeform 212"/>
            <p:cNvSpPr>
              <a:spLocks/>
            </p:cNvSpPr>
            <p:nvPr/>
          </p:nvSpPr>
          <p:spPr bwMode="auto">
            <a:xfrm>
              <a:off x="2336" y="4860"/>
              <a:ext cx="160" cy="184"/>
            </a:xfrm>
            <a:custGeom>
              <a:avLst/>
              <a:gdLst>
                <a:gd name="T0" fmla="*/ 160 w 160"/>
                <a:gd name="T1" fmla="*/ 0 h 184"/>
                <a:gd name="T2" fmla="*/ 0 w 160"/>
                <a:gd name="T3" fmla="*/ 184 h 184"/>
                <a:gd name="T4" fmla="*/ 0 60000 65536"/>
                <a:gd name="T5" fmla="*/ 0 60000 65536"/>
                <a:gd name="T6" fmla="*/ 0 w 160"/>
                <a:gd name="T7" fmla="*/ 0 h 184"/>
                <a:gd name="T8" fmla="*/ 160 w 160"/>
                <a:gd name="T9" fmla="*/ 184 h 1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84">
                  <a:moveTo>
                    <a:pt x="160" y="0"/>
                  </a:moveTo>
                  <a:lnTo>
                    <a:pt x="0" y="18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4" name="Freeform 213"/>
            <p:cNvSpPr>
              <a:spLocks/>
            </p:cNvSpPr>
            <p:nvPr/>
          </p:nvSpPr>
          <p:spPr bwMode="auto">
            <a:xfrm>
              <a:off x="2344" y="5044"/>
              <a:ext cx="160" cy="432"/>
            </a:xfrm>
            <a:custGeom>
              <a:avLst/>
              <a:gdLst>
                <a:gd name="T0" fmla="*/ 0 w 160"/>
                <a:gd name="T1" fmla="*/ 0 h 432"/>
                <a:gd name="T2" fmla="*/ 160 w 160"/>
                <a:gd name="T3" fmla="*/ 432 h 432"/>
                <a:gd name="T4" fmla="*/ 0 60000 65536"/>
                <a:gd name="T5" fmla="*/ 0 60000 65536"/>
                <a:gd name="T6" fmla="*/ 0 w 160"/>
                <a:gd name="T7" fmla="*/ 0 h 432"/>
                <a:gd name="T8" fmla="*/ 160 w 160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432">
                  <a:moveTo>
                    <a:pt x="0" y="0"/>
                  </a:moveTo>
                  <a:lnTo>
                    <a:pt x="160" y="432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5" name="Freeform 214"/>
            <p:cNvSpPr>
              <a:spLocks/>
            </p:cNvSpPr>
            <p:nvPr/>
          </p:nvSpPr>
          <p:spPr bwMode="auto">
            <a:xfrm>
              <a:off x="2712" y="4836"/>
              <a:ext cx="300" cy="90"/>
            </a:xfrm>
            <a:custGeom>
              <a:avLst/>
              <a:gdLst>
                <a:gd name="T0" fmla="*/ 0 w 300"/>
                <a:gd name="T1" fmla="*/ 0 h 90"/>
                <a:gd name="T2" fmla="*/ 300 w 300"/>
                <a:gd name="T3" fmla="*/ 90 h 90"/>
                <a:gd name="T4" fmla="*/ 0 60000 65536"/>
                <a:gd name="T5" fmla="*/ 0 60000 65536"/>
                <a:gd name="T6" fmla="*/ 0 w 300"/>
                <a:gd name="T7" fmla="*/ 0 h 90"/>
                <a:gd name="T8" fmla="*/ 300 w 300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0" h="90">
                  <a:moveTo>
                    <a:pt x="0" y="0"/>
                  </a:moveTo>
                  <a:lnTo>
                    <a:pt x="300" y="9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6" name="Freeform 215"/>
            <p:cNvSpPr>
              <a:spLocks/>
            </p:cNvSpPr>
            <p:nvPr/>
          </p:nvSpPr>
          <p:spPr bwMode="auto">
            <a:xfrm>
              <a:off x="3016" y="4932"/>
              <a:ext cx="240" cy="424"/>
            </a:xfrm>
            <a:custGeom>
              <a:avLst/>
              <a:gdLst>
                <a:gd name="T0" fmla="*/ 0 w 240"/>
                <a:gd name="T1" fmla="*/ 0 h 424"/>
                <a:gd name="T2" fmla="*/ 240 w 240"/>
                <a:gd name="T3" fmla="*/ 424 h 424"/>
                <a:gd name="T4" fmla="*/ 0 60000 65536"/>
                <a:gd name="T5" fmla="*/ 0 60000 65536"/>
                <a:gd name="T6" fmla="*/ 0 w 240"/>
                <a:gd name="T7" fmla="*/ 0 h 424"/>
                <a:gd name="T8" fmla="*/ 240 w 240"/>
                <a:gd name="T9" fmla="*/ 424 h 4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0" h="424">
                  <a:moveTo>
                    <a:pt x="0" y="0"/>
                  </a:moveTo>
                  <a:lnTo>
                    <a:pt x="240" y="42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7" name="Freeform 216"/>
            <p:cNvSpPr>
              <a:spLocks/>
            </p:cNvSpPr>
            <p:nvPr/>
          </p:nvSpPr>
          <p:spPr bwMode="auto">
            <a:xfrm>
              <a:off x="2504" y="5380"/>
              <a:ext cx="744" cy="96"/>
            </a:xfrm>
            <a:custGeom>
              <a:avLst/>
              <a:gdLst>
                <a:gd name="T0" fmla="*/ 0 w 744"/>
                <a:gd name="T1" fmla="*/ 96 h 96"/>
                <a:gd name="T2" fmla="*/ 744 w 744"/>
                <a:gd name="T3" fmla="*/ 0 h 96"/>
                <a:gd name="T4" fmla="*/ 0 60000 65536"/>
                <a:gd name="T5" fmla="*/ 0 60000 65536"/>
                <a:gd name="T6" fmla="*/ 0 w 744"/>
                <a:gd name="T7" fmla="*/ 0 h 96"/>
                <a:gd name="T8" fmla="*/ 744 w 744"/>
                <a:gd name="T9" fmla="*/ 96 h 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4" h="96">
                  <a:moveTo>
                    <a:pt x="0" y="96"/>
                  </a:moveTo>
                  <a:lnTo>
                    <a:pt x="744" y="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8" name="Text Box 217"/>
            <p:cNvSpPr txBox="1">
              <a:spLocks noChangeArrowheads="1"/>
            </p:cNvSpPr>
            <p:nvPr/>
          </p:nvSpPr>
          <p:spPr bwMode="auto">
            <a:xfrm>
              <a:off x="2496" y="5004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/>
                <a:t>Free Fire Zone</a:t>
              </a:r>
            </a:p>
          </p:txBody>
        </p:sp>
        <p:sp>
          <p:nvSpPr>
            <p:cNvPr id="4229" name="Freeform 218"/>
            <p:cNvSpPr>
              <a:spLocks/>
            </p:cNvSpPr>
            <p:nvPr/>
          </p:nvSpPr>
          <p:spPr bwMode="auto">
            <a:xfrm>
              <a:off x="2208" y="4044"/>
              <a:ext cx="631" cy="954"/>
            </a:xfrm>
            <a:custGeom>
              <a:avLst/>
              <a:gdLst>
                <a:gd name="T0" fmla="*/ 546 w 631"/>
                <a:gd name="T1" fmla="*/ 954 h 954"/>
                <a:gd name="T2" fmla="*/ 540 w 631"/>
                <a:gd name="T3" fmla="*/ 270 h 954"/>
                <a:gd name="T4" fmla="*/ 0 w 631"/>
                <a:gd name="T5" fmla="*/ 0 h 954"/>
                <a:gd name="T6" fmla="*/ 0 60000 65536"/>
                <a:gd name="T7" fmla="*/ 0 60000 65536"/>
                <a:gd name="T8" fmla="*/ 0 60000 65536"/>
                <a:gd name="T9" fmla="*/ 0 w 631"/>
                <a:gd name="T10" fmla="*/ 0 h 954"/>
                <a:gd name="T11" fmla="*/ 631 w 631"/>
                <a:gd name="T12" fmla="*/ 954 h 9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1" h="954">
                  <a:moveTo>
                    <a:pt x="546" y="954"/>
                  </a:moveTo>
                  <a:cubicBezTo>
                    <a:pt x="545" y="840"/>
                    <a:pt x="631" y="429"/>
                    <a:pt x="540" y="270"/>
                  </a:cubicBezTo>
                  <a:cubicBezTo>
                    <a:pt x="449" y="111"/>
                    <a:pt x="112" y="56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30" name="Line 219"/>
            <p:cNvSpPr>
              <a:spLocks noChangeShapeType="1"/>
            </p:cNvSpPr>
            <p:nvPr/>
          </p:nvSpPr>
          <p:spPr bwMode="auto">
            <a:xfrm>
              <a:off x="2832" y="51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31" name="Line 220"/>
            <p:cNvSpPr>
              <a:spLocks noChangeShapeType="1"/>
            </p:cNvSpPr>
            <p:nvPr/>
          </p:nvSpPr>
          <p:spPr bwMode="auto">
            <a:xfrm>
              <a:off x="2640" y="52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28" name="Freeform 221"/>
          <p:cNvSpPr>
            <a:spLocks/>
          </p:cNvSpPr>
          <p:nvPr/>
        </p:nvSpPr>
        <p:spPr bwMode="auto">
          <a:xfrm flipH="1">
            <a:off x="6172200" y="228600"/>
            <a:ext cx="914400" cy="1146175"/>
          </a:xfrm>
          <a:custGeom>
            <a:avLst/>
            <a:gdLst>
              <a:gd name="T0" fmla="*/ 2147483647 w 880"/>
              <a:gd name="T1" fmla="*/ 2147483647 h 1104"/>
              <a:gd name="T2" fmla="*/ 2147483647 w 880"/>
              <a:gd name="T3" fmla="*/ 2147483647 h 1104"/>
              <a:gd name="T4" fmla="*/ 0 w 880"/>
              <a:gd name="T5" fmla="*/ 0 h 1104"/>
              <a:gd name="T6" fmla="*/ 0 w 880"/>
              <a:gd name="T7" fmla="*/ 2147483647 h 1104"/>
              <a:gd name="T8" fmla="*/ 2147483647 w 880"/>
              <a:gd name="T9" fmla="*/ 2147483647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0"/>
              <a:gd name="T16" fmla="*/ 0 h 1104"/>
              <a:gd name="T17" fmla="*/ 880 w 880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0" h="1104">
                <a:moveTo>
                  <a:pt x="880" y="1056"/>
                </a:moveTo>
                <a:lnTo>
                  <a:pt x="880" y="144"/>
                </a:lnTo>
                <a:lnTo>
                  <a:pt x="0" y="0"/>
                </a:lnTo>
                <a:lnTo>
                  <a:pt x="0" y="960"/>
                </a:lnTo>
                <a:lnTo>
                  <a:pt x="880" y="1104"/>
                </a:lnTo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129" name="Group 222"/>
          <p:cNvGrpSpPr>
            <a:grpSpLocks/>
          </p:cNvGrpSpPr>
          <p:nvPr/>
        </p:nvGrpSpPr>
        <p:grpSpPr bwMode="auto">
          <a:xfrm rot="-274982">
            <a:off x="2209800" y="7543800"/>
            <a:ext cx="401638" cy="1073150"/>
            <a:chOff x="3191" y="4086"/>
            <a:chExt cx="399" cy="1023"/>
          </a:xfrm>
        </p:grpSpPr>
        <p:sp>
          <p:nvSpPr>
            <p:cNvPr id="4210" name="Freeform 22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1" name="Freeform 22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2" name="Freeform 22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3" name="Freeform 22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4" name="Freeform 22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5" name="Freeform 22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6" name="Freeform 22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7" name="Freeform 23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8" name="Freeform 23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9" name="Freeform 23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20" name="Freeform 23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21" name="Freeform 23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0" name="Group 235"/>
          <p:cNvGrpSpPr>
            <a:grpSpLocks/>
          </p:cNvGrpSpPr>
          <p:nvPr/>
        </p:nvGrpSpPr>
        <p:grpSpPr bwMode="auto">
          <a:xfrm>
            <a:off x="4038600" y="8382000"/>
            <a:ext cx="1096963" cy="825500"/>
            <a:chOff x="1538" y="5066"/>
            <a:chExt cx="691" cy="520"/>
          </a:xfrm>
        </p:grpSpPr>
        <p:sp>
          <p:nvSpPr>
            <p:cNvPr id="4205" name="Freeform 236"/>
            <p:cNvSpPr>
              <a:spLocks/>
            </p:cNvSpPr>
            <p:nvPr/>
          </p:nvSpPr>
          <p:spPr bwMode="auto">
            <a:xfrm>
              <a:off x="1632" y="5086"/>
              <a:ext cx="90" cy="230"/>
            </a:xfrm>
            <a:custGeom>
              <a:avLst/>
              <a:gdLst>
                <a:gd name="T0" fmla="*/ 34 w 90"/>
                <a:gd name="T1" fmla="*/ 28 h 230"/>
                <a:gd name="T2" fmla="*/ 90 w 90"/>
                <a:gd name="T3" fmla="*/ 230 h 230"/>
                <a:gd name="T4" fmla="*/ 48 w 90"/>
                <a:gd name="T5" fmla="*/ 204 h 230"/>
                <a:gd name="T6" fmla="*/ 0 w 90"/>
                <a:gd name="T7" fmla="*/ 0 h 230"/>
                <a:gd name="T8" fmla="*/ 34 w 90"/>
                <a:gd name="T9" fmla="*/ 28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230"/>
                <a:gd name="T17" fmla="*/ 90 w 90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230">
                  <a:moveTo>
                    <a:pt x="34" y="28"/>
                  </a:moveTo>
                  <a:lnTo>
                    <a:pt x="90" y="230"/>
                  </a:lnTo>
                  <a:lnTo>
                    <a:pt x="48" y="204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6" name="Freeform 237"/>
            <p:cNvSpPr>
              <a:spLocks/>
            </p:cNvSpPr>
            <p:nvPr/>
          </p:nvSpPr>
          <p:spPr bwMode="auto">
            <a:xfrm>
              <a:off x="2126" y="5288"/>
              <a:ext cx="103" cy="232"/>
            </a:xfrm>
            <a:custGeom>
              <a:avLst/>
              <a:gdLst>
                <a:gd name="T0" fmla="*/ 44 w 103"/>
                <a:gd name="T1" fmla="*/ 14 h 232"/>
                <a:gd name="T2" fmla="*/ 103 w 103"/>
                <a:gd name="T3" fmla="*/ 232 h 232"/>
                <a:gd name="T4" fmla="*/ 64 w 103"/>
                <a:gd name="T5" fmla="*/ 232 h 232"/>
                <a:gd name="T6" fmla="*/ 0 w 103"/>
                <a:gd name="T7" fmla="*/ 0 h 232"/>
                <a:gd name="T8" fmla="*/ 44 w 103"/>
                <a:gd name="T9" fmla="*/ 14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232"/>
                <a:gd name="T17" fmla="*/ 103 w 103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232">
                  <a:moveTo>
                    <a:pt x="44" y="14"/>
                  </a:moveTo>
                  <a:lnTo>
                    <a:pt x="103" y="232"/>
                  </a:lnTo>
                  <a:lnTo>
                    <a:pt x="64" y="232"/>
                  </a:lnTo>
                  <a:lnTo>
                    <a:pt x="0" y="0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7" name="Freeform 238"/>
            <p:cNvSpPr>
              <a:spLocks/>
            </p:cNvSpPr>
            <p:nvPr/>
          </p:nvSpPr>
          <p:spPr bwMode="auto">
            <a:xfrm>
              <a:off x="1594" y="5066"/>
              <a:ext cx="620" cy="304"/>
            </a:xfrm>
            <a:custGeom>
              <a:avLst/>
              <a:gdLst>
                <a:gd name="T0" fmla="*/ 0 w 620"/>
                <a:gd name="T1" fmla="*/ 0 h 304"/>
                <a:gd name="T2" fmla="*/ 616 w 620"/>
                <a:gd name="T3" fmla="*/ 244 h 304"/>
                <a:gd name="T4" fmla="*/ 620 w 620"/>
                <a:gd name="T5" fmla="*/ 304 h 304"/>
                <a:gd name="T6" fmla="*/ 0 w 620"/>
                <a:gd name="T7" fmla="*/ 52 h 304"/>
                <a:gd name="T8" fmla="*/ 0 w 620"/>
                <a:gd name="T9" fmla="*/ 0 h 3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0"/>
                <a:gd name="T16" fmla="*/ 0 h 304"/>
                <a:gd name="T17" fmla="*/ 620 w 620"/>
                <a:gd name="T18" fmla="*/ 304 h 3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0" h="304">
                  <a:moveTo>
                    <a:pt x="0" y="0"/>
                  </a:moveTo>
                  <a:lnTo>
                    <a:pt x="616" y="244"/>
                  </a:lnTo>
                  <a:lnTo>
                    <a:pt x="620" y="304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8" name="Freeform 239"/>
            <p:cNvSpPr>
              <a:spLocks/>
            </p:cNvSpPr>
            <p:nvPr/>
          </p:nvSpPr>
          <p:spPr bwMode="auto">
            <a:xfrm>
              <a:off x="2040" y="5298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9" name="Freeform 240"/>
            <p:cNvSpPr>
              <a:spLocks/>
            </p:cNvSpPr>
            <p:nvPr/>
          </p:nvSpPr>
          <p:spPr bwMode="auto">
            <a:xfrm>
              <a:off x="1538" y="5086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1" name="Group 241"/>
          <p:cNvGrpSpPr>
            <a:grpSpLocks/>
          </p:cNvGrpSpPr>
          <p:nvPr/>
        </p:nvGrpSpPr>
        <p:grpSpPr bwMode="auto">
          <a:xfrm>
            <a:off x="3276600" y="7848600"/>
            <a:ext cx="650875" cy="828675"/>
            <a:chOff x="1182" y="4720"/>
            <a:chExt cx="410" cy="522"/>
          </a:xfrm>
        </p:grpSpPr>
        <p:sp>
          <p:nvSpPr>
            <p:cNvPr id="4200" name="Freeform 242"/>
            <p:cNvSpPr>
              <a:spLocks/>
            </p:cNvSpPr>
            <p:nvPr/>
          </p:nvSpPr>
          <p:spPr bwMode="auto">
            <a:xfrm>
              <a:off x="1258" y="4744"/>
              <a:ext cx="64" cy="144"/>
            </a:xfrm>
            <a:custGeom>
              <a:avLst/>
              <a:gdLst>
                <a:gd name="T0" fmla="*/ 0 w 64"/>
                <a:gd name="T1" fmla="*/ 0 h 144"/>
                <a:gd name="T2" fmla="*/ 38 w 64"/>
                <a:gd name="T3" fmla="*/ 130 h 144"/>
                <a:gd name="T4" fmla="*/ 64 w 64"/>
                <a:gd name="T5" fmla="*/ 144 h 144"/>
                <a:gd name="T6" fmla="*/ 22 w 64"/>
                <a:gd name="T7" fmla="*/ 18 h 144"/>
                <a:gd name="T8" fmla="*/ 0 w 6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44"/>
                <a:gd name="T17" fmla="*/ 64 w 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44">
                  <a:moveTo>
                    <a:pt x="0" y="0"/>
                  </a:moveTo>
                  <a:lnTo>
                    <a:pt x="38" y="130"/>
                  </a:lnTo>
                  <a:lnTo>
                    <a:pt x="64" y="144"/>
                  </a:lnTo>
                  <a:lnTo>
                    <a:pt x="22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" name="Freeform 243"/>
            <p:cNvSpPr>
              <a:spLocks/>
            </p:cNvSpPr>
            <p:nvPr/>
          </p:nvSpPr>
          <p:spPr bwMode="auto">
            <a:xfrm>
              <a:off x="1522" y="4982"/>
              <a:ext cx="70" cy="222"/>
            </a:xfrm>
            <a:custGeom>
              <a:avLst/>
              <a:gdLst>
                <a:gd name="T0" fmla="*/ 0 w 70"/>
                <a:gd name="T1" fmla="*/ 0 h 222"/>
                <a:gd name="T2" fmla="*/ 44 w 70"/>
                <a:gd name="T3" fmla="*/ 214 h 222"/>
                <a:gd name="T4" fmla="*/ 70 w 70"/>
                <a:gd name="T5" fmla="*/ 222 h 222"/>
                <a:gd name="T6" fmla="*/ 32 w 70"/>
                <a:gd name="T7" fmla="*/ 24 h 222"/>
                <a:gd name="T8" fmla="*/ 0 w 70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222"/>
                <a:gd name="T17" fmla="*/ 70 w 70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222">
                  <a:moveTo>
                    <a:pt x="0" y="0"/>
                  </a:moveTo>
                  <a:lnTo>
                    <a:pt x="44" y="214"/>
                  </a:lnTo>
                  <a:lnTo>
                    <a:pt x="70" y="222"/>
                  </a:lnTo>
                  <a:lnTo>
                    <a:pt x="3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" name="Freeform 244"/>
            <p:cNvSpPr>
              <a:spLocks/>
            </p:cNvSpPr>
            <p:nvPr/>
          </p:nvSpPr>
          <p:spPr bwMode="auto">
            <a:xfrm>
              <a:off x="1248" y="4720"/>
              <a:ext cx="328" cy="352"/>
            </a:xfrm>
            <a:custGeom>
              <a:avLst/>
              <a:gdLst>
                <a:gd name="T0" fmla="*/ 328 w 328"/>
                <a:gd name="T1" fmla="*/ 352 h 352"/>
                <a:gd name="T2" fmla="*/ 328 w 328"/>
                <a:gd name="T3" fmla="*/ 300 h 352"/>
                <a:gd name="T4" fmla="*/ 0 w 328"/>
                <a:gd name="T5" fmla="*/ 0 h 352"/>
                <a:gd name="T6" fmla="*/ 0 w 328"/>
                <a:gd name="T7" fmla="*/ 48 h 352"/>
                <a:gd name="T8" fmla="*/ 328 w 328"/>
                <a:gd name="T9" fmla="*/ 352 h 3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352"/>
                <a:gd name="T17" fmla="*/ 328 w 328"/>
                <a:gd name="T18" fmla="*/ 352 h 3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352">
                  <a:moveTo>
                    <a:pt x="328" y="352"/>
                  </a:moveTo>
                  <a:lnTo>
                    <a:pt x="328" y="30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328" y="3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3" name="Freeform 245"/>
            <p:cNvSpPr>
              <a:spLocks/>
            </p:cNvSpPr>
            <p:nvPr/>
          </p:nvSpPr>
          <p:spPr bwMode="auto">
            <a:xfrm>
              <a:off x="1396" y="4994"/>
              <a:ext cx="136" cy="248"/>
            </a:xfrm>
            <a:custGeom>
              <a:avLst/>
              <a:gdLst>
                <a:gd name="T0" fmla="*/ 136 w 136"/>
                <a:gd name="T1" fmla="*/ 18 h 248"/>
                <a:gd name="T2" fmla="*/ 16 w 136"/>
                <a:gd name="T3" fmla="*/ 248 h 248"/>
                <a:gd name="T4" fmla="*/ 0 w 136"/>
                <a:gd name="T5" fmla="*/ 226 h 248"/>
                <a:gd name="T6" fmla="*/ 110 w 136"/>
                <a:gd name="T7" fmla="*/ 0 h 248"/>
                <a:gd name="T8" fmla="*/ 136 w 136"/>
                <a:gd name="T9" fmla="*/ 18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248"/>
                <a:gd name="T17" fmla="*/ 136 w 136"/>
                <a:gd name="T18" fmla="*/ 248 h 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248">
                  <a:moveTo>
                    <a:pt x="136" y="18"/>
                  </a:moveTo>
                  <a:lnTo>
                    <a:pt x="16" y="248"/>
                  </a:lnTo>
                  <a:lnTo>
                    <a:pt x="0" y="226"/>
                  </a:lnTo>
                  <a:lnTo>
                    <a:pt x="110" y="0"/>
                  </a:lnTo>
                  <a:lnTo>
                    <a:pt x="136" y="1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4" name="Freeform 246"/>
            <p:cNvSpPr>
              <a:spLocks/>
            </p:cNvSpPr>
            <p:nvPr/>
          </p:nvSpPr>
          <p:spPr bwMode="auto">
            <a:xfrm>
              <a:off x="1182" y="4751"/>
              <a:ext cx="94" cy="151"/>
            </a:xfrm>
            <a:custGeom>
              <a:avLst/>
              <a:gdLst>
                <a:gd name="T0" fmla="*/ 94 w 94"/>
                <a:gd name="T1" fmla="*/ 15 h 151"/>
                <a:gd name="T2" fmla="*/ 18 w 94"/>
                <a:gd name="T3" fmla="*/ 151 h 151"/>
                <a:gd name="T4" fmla="*/ 0 w 94"/>
                <a:gd name="T5" fmla="*/ 137 h 151"/>
                <a:gd name="T6" fmla="*/ 81 w 94"/>
                <a:gd name="T7" fmla="*/ 0 h 151"/>
                <a:gd name="T8" fmla="*/ 94 w 94"/>
                <a:gd name="T9" fmla="*/ 15 h 1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151"/>
                <a:gd name="T17" fmla="*/ 94 w 94"/>
                <a:gd name="T18" fmla="*/ 151 h 1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151">
                  <a:moveTo>
                    <a:pt x="94" y="15"/>
                  </a:moveTo>
                  <a:lnTo>
                    <a:pt x="18" y="151"/>
                  </a:lnTo>
                  <a:lnTo>
                    <a:pt x="0" y="137"/>
                  </a:lnTo>
                  <a:lnTo>
                    <a:pt x="81" y="0"/>
                  </a:lnTo>
                  <a:lnTo>
                    <a:pt x="9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2" name="Group 247"/>
          <p:cNvGrpSpPr>
            <a:grpSpLocks/>
          </p:cNvGrpSpPr>
          <p:nvPr/>
        </p:nvGrpSpPr>
        <p:grpSpPr bwMode="auto">
          <a:xfrm>
            <a:off x="5105400" y="6172200"/>
            <a:ext cx="1946275" cy="3155950"/>
            <a:chOff x="2394" y="3894"/>
            <a:chExt cx="978" cy="1586"/>
          </a:xfrm>
        </p:grpSpPr>
        <p:grpSp>
          <p:nvGrpSpPr>
            <p:cNvPr id="4174" name="Group 248"/>
            <p:cNvGrpSpPr>
              <a:grpSpLocks/>
            </p:cNvGrpSpPr>
            <p:nvPr/>
          </p:nvGrpSpPr>
          <p:grpSpPr bwMode="auto">
            <a:xfrm>
              <a:off x="2874" y="4374"/>
              <a:ext cx="252" cy="922"/>
              <a:chOff x="2874" y="4185"/>
              <a:chExt cx="252" cy="903"/>
            </a:xfrm>
          </p:grpSpPr>
          <p:sp>
            <p:nvSpPr>
              <p:cNvPr id="4198" name="Freeform 249"/>
              <p:cNvSpPr>
                <a:spLocks/>
              </p:cNvSpPr>
              <p:nvPr/>
            </p:nvSpPr>
            <p:spPr bwMode="auto">
              <a:xfrm>
                <a:off x="2874" y="4185"/>
                <a:ext cx="252" cy="903"/>
              </a:xfrm>
              <a:custGeom>
                <a:avLst/>
                <a:gdLst>
                  <a:gd name="T0" fmla="*/ 818 w 240"/>
                  <a:gd name="T1" fmla="*/ 81 h 903"/>
                  <a:gd name="T2" fmla="*/ 3 w 240"/>
                  <a:gd name="T3" fmla="*/ 0 h 903"/>
                  <a:gd name="T4" fmla="*/ 0 w 240"/>
                  <a:gd name="T5" fmla="*/ 867 h 903"/>
                  <a:gd name="T6" fmla="*/ 818 w 240"/>
                  <a:gd name="T7" fmla="*/ 903 h 903"/>
                  <a:gd name="T8" fmla="*/ 818 w 240"/>
                  <a:gd name="T9" fmla="*/ 81 h 9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903"/>
                  <a:gd name="T17" fmla="*/ 240 w 240"/>
                  <a:gd name="T18" fmla="*/ 903 h 9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903">
                    <a:moveTo>
                      <a:pt x="240" y="81"/>
                    </a:moveTo>
                    <a:lnTo>
                      <a:pt x="3" y="0"/>
                    </a:lnTo>
                    <a:lnTo>
                      <a:pt x="0" y="867"/>
                    </a:lnTo>
                    <a:lnTo>
                      <a:pt x="240" y="903"/>
                    </a:lnTo>
                    <a:lnTo>
                      <a:pt x="240" y="81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99" name="Freeform 250"/>
              <p:cNvSpPr>
                <a:spLocks/>
              </p:cNvSpPr>
              <p:nvPr/>
            </p:nvSpPr>
            <p:spPr bwMode="auto">
              <a:xfrm>
                <a:off x="2986" y="4408"/>
                <a:ext cx="102" cy="312"/>
              </a:xfrm>
              <a:custGeom>
                <a:avLst/>
                <a:gdLst>
                  <a:gd name="T0" fmla="*/ 54 w 102"/>
                  <a:gd name="T1" fmla="*/ 18 h 312"/>
                  <a:gd name="T2" fmla="*/ 48 w 102"/>
                  <a:gd name="T3" fmla="*/ 292 h 312"/>
                  <a:gd name="T4" fmla="*/ 54 w 102"/>
                  <a:gd name="T5" fmla="*/ 18 h 312"/>
                  <a:gd name="T6" fmla="*/ 0 60000 65536"/>
                  <a:gd name="T7" fmla="*/ 0 60000 65536"/>
                  <a:gd name="T8" fmla="*/ 0 60000 65536"/>
                  <a:gd name="T9" fmla="*/ 0 w 102"/>
                  <a:gd name="T10" fmla="*/ 0 h 312"/>
                  <a:gd name="T11" fmla="*/ 102 w 102"/>
                  <a:gd name="T12" fmla="*/ 312 h 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" h="312">
                    <a:moveTo>
                      <a:pt x="54" y="18"/>
                    </a:moveTo>
                    <a:cubicBezTo>
                      <a:pt x="102" y="36"/>
                      <a:pt x="96" y="312"/>
                      <a:pt x="48" y="292"/>
                    </a:cubicBezTo>
                    <a:cubicBezTo>
                      <a:pt x="0" y="272"/>
                      <a:pt x="6" y="0"/>
                      <a:pt x="54" y="18"/>
                    </a:cubicBez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75" name="Freeform 251"/>
            <p:cNvSpPr>
              <a:spLocks/>
            </p:cNvSpPr>
            <p:nvPr/>
          </p:nvSpPr>
          <p:spPr bwMode="auto">
            <a:xfrm>
              <a:off x="2394" y="3894"/>
              <a:ext cx="123" cy="906"/>
            </a:xfrm>
            <a:custGeom>
              <a:avLst/>
              <a:gdLst>
                <a:gd name="T0" fmla="*/ 2 w 153"/>
                <a:gd name="T1" fmla="*/ 875 h 906"/>
                <a:gd name="T2" fmla="*/ 0 w 153"/>
                <a:gd name="T3" fmla="*/ 628 h 906"/>
                <a:gd name="T4" fmla="*/ 2 w 153"/>
                <a:gd name="T5" fmla="*/ 0 h 906"/>
                <a:gd name="T6" fmla="*/ 2 w 153"/>
                <a:gd name="T7" fmla="*/ 165 h 906"/>
                <a:gd name="T8" fmla="*/ 2 w 153"/>
                <a:gd name="T9" fmla="*/ 875 h 906"/>
                <a:gd name="T10" fmla="*/ 2 w 153"/>
                <a:gd name="T11" fmla="*/ 906 h 906"/>
                <a:gd name="T12" fmla="*/ 2 w 153"/>
                <a:gd name="T13" fmla="*/ 875 h 9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3"/>
                <a:gd name="T22" fmla="*/ 0 h 906"/>
                <a:gd name="T23" fmla="*/ 153 w 153"/>
                <a:gd name="T24" fmla="*/ 906 h 9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3" h="906">
                  <a:moveTo>
                    <a:pt x="136" y="875"/>
                  </a:moveTo>
                  <a:lnTo>
                    <a:pt x="0" y="628"/>
                  </a:lnTo>
                  <a:lnTo>
                    <a:pt x="2" y="0"/>
                  </a:lnTo>
                  <a:lnTo>
                    <a:pt x="153" y="165"/>
                  </a:lnTo>
                  <a:lnTo>
                    <a:pt x="153" y="875"/>
                  </a:lnTo>
                  <a:lnTo>
                    <a:pt x="153" y="906"/>
                  </a:lnTo>
                  <a:lnTo>
                    <a:pt x="136" y="875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76" name="Freeform 252"/>
            <p:cNvSpPr>
              <a:spLocks/>
            </p:cNvSpPr>
            <p:nvPr/>
          </p:nvSpPr>
          <p:spPr bwMode="auto">
            <a:xfrm>
              <a:off x="3132" y="4402"/>
              <a:ext cx="240" cy="880"/>
            </a:xfrm>
            <a:custGeom>
              <a:avLst/>
              <a:gdLst>
                <a:gd name="T0" fmla="*/ 0 w 240"/>
                <a:gd name="T1" fmla="*/ 60 h 880"/>
                <a:gd name="T2" fmla="*/ 237 w 240"/>
                <a:gd name="T3" fmla="*/ 0 h 880"/>
                <a:gd name="T4" fmla="*/ 240 w 240"/>
                <a:gd name="T5" fmla="*/ 816 h 880"/>
                <a:gd name="T6" fmla="*/ 0 w 240"/>
                <a:gd name="T7" fmla="*/ 880 h 880"/>
                <a:gd name="T8" fmla="*/ 0 w 240"/>
                <a:gd name="T9" fmla="*/ 60 h 8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80"/>
                <a:gd name="T17" fmla="*/ 240 w 240"/>
                <a:gd name="T18" fmla="*/ 880 h 8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80">
                  <a:moveTo>
                    <a:pt x="0" y="60"/>
                  </a:moveTo>
                  <a:lnTo>
                    <a:pt x="237" y="0"/>
                  </a:lnTo>
                  <a:lnTo>
                    <a:pt x="240" y="816"/>
                  </a:lnTo>
                  <a:lnTo>
                    <a:pt x="0" y="88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77" name="Group 253"/>
            <p:cNvGrpSpPr>
              <a:grpSpLocks/>
            </p:cNvGrpSpPr>
            <p:nvPr/>
          </p:nvGrpSpPr>
          <p:grpSpPr bwMode="auto">
            <a:xfrm>
              <a:off x="2516" y="4057"/>
              <a:ext cx="205" cy="857"/>
              <a:chOff x="2342" y="3831"/>
              <a:chExt cx="205" cy="857"/>
            </a:xfrm>
          </p:grpSpPr>
          <p:sp>
            <p:nvSpPr>
              <p:cNvPr id="4196" name="Freeform 254"/>
              <p:cNvSpPr>
                <a:spLocks/>
              </p:cNvSpPr>
              <p:nvPr/>
            </p:nvSpPr>
            <p:spPr bwMode="auto">
              <a:xfrm>
                <a:off x="2342" y="3831"/>
                <a:ext cx="205" cy="857"/>
              </a:xfrm>
              <a:custGeom>
                <a:avLst/>
                <a:gdLst>
                  <a:gd name="T0" fmla="*/ 991 w 192"/>
                  <a:gd name="T1" fmla="*/ 2780 h 816"/>
                  <a:gd name="T2" fmla="*/ 0 w 192"/>
                  <a:gd name="T3" fmla="*/ 2450 h 816"/>
                  <a:gd name="T4" fmla="*/ 0 w 192"/>
                  <a:gd name="T5" fmla="*/ 0 h 816"/>
                  <a:gd name="T6" fmla="*/ 991 w 192"/>
                  <a:gd name="T7" fmla="*/ 164 h 816"/>
                  <a:gd name="T8" fmla="*/ 991 w 192"/>
                  <a:gd name="T9" fmla="*/ 2780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816"/>
                  <a:gd name="T17" fmla="*/ 192 w 192"/>
                  <a:gd name="T18" fmla="*/ 816 h 8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816">
                    <a:moveTo>
                      <a:pt x="192" y="816"/>
                    </a:moveTo>
                    <a:lnTo>
                      <a:pt x="0" y="720"/>
                    </a:lnTo>
                    <a:lnTo>
                      <a:pt x="0" y="0"/>
                    </a:lnTo>
                    <a:lnTo>
                      <a:pt x="192" y="48"/>
                    </a:lnTo>
                    <a:lnTo>
                      <a:pt x="192" y="816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97" name="Freeform 255"/>
              <p:cNvSpPr>
                <a:spLocks/>
              </p:cNvSpPr>
              <p:nvPr/>
            </p:nvSpPr>
            <p:spPr bwMode="auto">
              <a:xfrm>
                <a:off x="2393" y="3932"/>
                <a:ext cx="103" cy="236"/>
              </a:xfrm>
              <a:custGeom>
                <a:avLst/>
                <a:gdLst>
                  <a:gd name="T0" fmla="*/ 3 w 120"/>
                  <a:gd name="T1" fmla="*/ 109 h 225"/>
                  <a:gd name="T2" fmla="*/ 0 w 120"/>
                  <a:gd name="T3" fmla="*/ 0 h 225"/>
                  <a:gd name="T4" fmla="*/ 0 w 120"/>
                  <a:gd name="T5" fmla="*/ 572 h 225"/>
                  <a:gd name="T6" fmla="*/ 3 w 120"/>
                  <a:gd name="T7" fmla="*/ 747 h 225"/>
                  <a:gd name="T8" fmla="*/ 3 w 120"/>
                  <a:gd name="T9" fmla="*/ 109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225"/>
                  <a:gd name="T17" fmla="*/ 120 w 120"/>
                  <a:gd name="T18" fmla="*/ 225 h 2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225">
                    <a:moveTo>
                      <a:pt x="120" y="33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120" y="225"/>
                    </a:lnTo>
                    <a:lnTo>
                      <a:pt x="120" y="33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78" name="Freeform 256"/>
            <p:cNvSpPr>
              <a:spLocks/>
            </p:cNvSpPr>
            <p:nvPr/>
          </p:nvSpPr>
          <p:spPr bwMode="auto">
            <a:xfrm flipH="1">
              <a:off x="2721" y="4111"/>
              <a:ext cx="154" cy="1143"/>
            </a:xfrm>
            <a:custGeom>
              <a:avLst/>
              <a:gdLst>
                <a:gd name="T0" fmla="*/ 0 w 432"/>
                <a:gd name="T1" fmla="*/ 2 h 1488"/>
                <a:gd name="T2" fmla="*/ 0 w 432"/>
                <a:gd name="T3" fmla="*/ 2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2 h 1488"/>
                <a:gd name="T10" fmla="*/ 0 w 432"/>
                <a:gd name="T11" fmla="*/ 2 h 1488"/>
                <a:gd name="T12" fmla="*/ 0 w 432"/>
                <a:gd name="T13" fmla="*/ 2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79" name="Group 257"/>
            <p:cNvGrpSpPr>
              <a:grpSpLocks/>
            </p:cNvGrpSpPr>
            <p:nvPr/>
          </p:nvGrpSpPr>
          <p:grpSpPr bwMode="auto">
            <a:xfrm>
              <a:off x="3070" y="5030"/>
              <a:ext cx="145" cy="450"/>
              <a:chOff x="3642" y="4848"/>
              <a:chExt cx="145" cy="450"/>
            </a:xfrm>
          </p:grpSpPr>
          <p:grpSp>
            <p:nvGrpSpPr>
              <p:cNvPr id="4181" name="Group 258"/>
              <p:cNvGrpSpPr>
                <a:grpSpLocks/>
              </p:cNvGrpSpPr>
              <p:nvPr/>
            </p:nvGrpSpPr>
            <p:grpSpPr bwMode="auto">
              <a:xfrm>
                <a:off x="3696" y="4848"/>
                <a:ext cx="91" cy="412"/>
                <a:chOff x="3696" y="4848"/>
                <a:chExt cx="152" cy="412"/>
              </a:xfrm>
            </p:grpSpPr>
            <p:sp>
              <p:nvSpPr>
                <p:cNvPr id="4190" name="Line 259"/>
                <p:cNvSpPr>
                  <a:spLocks noChangeShapeType="1"/>
                </p:cNvSpPr>
                <p:nvPr/>
              </p:nvSpPr>
              <p:spPr bwMode="auto">
                <a:xfrm flipV="1">
                  <a:off x="3700" y="4848"/>
                  <a:ext cx="0" cy="30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91" name="Freeform 260"/>
                <p:cNvSpPr>
                  <a:spLocks/>
                </p:cNvSpPr>
                <p:nvPr/>
              </p:nvSpPr>
              <p:spPr bwMode="auto">
                <a:xfrm>
                  <a:off x="3696" y="5104"/>
                  <a:ext cx="136" cy="156"/>
                </a:xfrm>
                <a:custGeom>
                  <a:avLst/>
                  <a:gdLst>
                    <a:gd name="T0" fmla="*/ 0 w 136"/>
                    <a:gd name="T1" fmla="*/ 0 h 156"/>
                    <a:gd name="T2" fmla="*/ 136 w 136"/>
                    <a:gd name="T3" fmla="*/ 156 h 156"/>
                    <a:gd name="T4" fmla="*/ 0 60000 65536"/>
                    <a:gd name="T5" fmla="*/ 0 60000 65536"/>
                    <a:gd name="T6" fmla="*/ 0 w 136"/>
                    <a:gd name="T7" fmla="*/ 0 h 156"/>
                    <a:gd name="T8" fmla="*/ 136 w 136"/>
                    <a:gd name="T9" fmla="*/ 156 h 1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36" h="156">
                      <a:moveTo>
                        <a:pt x="0" y="0"/>
                      </a:moveTo>
                      <a:lnTo>
                        <a:pt x="136" y="156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92" name="Freeform 261"/>
                <p:cNvSpPr>
                  <a:spLocks/>
                </p:cNvSpPr>
                <p:nvPr/>
              </p:nvSpPr>
              <p:spPr bwMode="auto">
                <a:xfrm>
                  <a:off x="3700" y="4868"/>
                  <a:ext cx="148" cy="158"/>
                </a:xfrm>
                <a:custGeom>
                  <a:avLst/>
                  <a:gdLst>
                    <a:gd name="T0" fmla="*/ 0 w 148"/>
                    <a:gd name="T1" fmla="*/ 0 h 158"/>
                    <a:gd name="T2" fmla="*/ 148 w 148"/>
                    <a:gd name="T3" fmla="*/ 158 h 158"/>
                    <a:gd name="T4" fmla="*/ 0 60000 65536"/>
                    <a:gd name="T5" fmla="*/ 0 60000 65536"/>
                    <a:gd name="T6" fmla="*/ 0 w 148"/>
                    <a:gd name="T7" fmla="*/ 0 h 158"/>
                    <a:gd name="T8" fmla="*/ 148 w 148"/>
                    <a:gd name="T9" fmla="*/ 158 h 15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48" h="158">
                      <a:moveTo>
                        <a:pt x="0" y="0"/>
                      </a:moveTo>
                      <a:lnTo>
                        <a:pt x="148" y="158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93" name="Line 262"/>
                <p:cNvSpPr>
                  <a:spLocks noChangeShapeType="1"/>
                </p:cNvSpPr>
                <p:nvPr/>
              </p:nvSpPr>
              <p:spPr bwMode="auto">
                <a:xfrm flipV="1">
                  <a:off x="3732" y="4910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94" name="Line 263"/>
                <p:cNvSpPr>
                  <a:spLocks noChangeShapeType="1"/>
                </p:cNvSpPr>
                <p:nvPr/>
              </p:nvSpPr>
              <p:spPr bwMode="auto">
                <a:xfrm flipV="1">
                  <a:off x="3768" y="4946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95" name="Line 264"/>
                <p:cNvSpPr>
                  <a:spLocks noChangeShapeType="1"/>
                </p:cNvSpPr>
                <p:nvPr/>
              </p:nvSpPr>
              <p:spPr bwMode="auto">
                <a:xfrm flipV="1">
                  <a:off x="3802" y="4984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182" name="Group 265"/>
              <p:cNvGrpSpPr>
                <a:grpSpLocks/>
              </p:cNvGrpSpPr>
              <p:nvPr/>
            </p:nvGrpSpPr>
            <p:grpSpPr bwMode="auto">
              <a:xfrm>
                <a:off x="3642" y="4982"/>
                <a:ext cx="144" cy="316"/>
                <a:chOff x="3308" y="5128"/>
                <a:chExt cx="144" cy="316"/>
              </a:xfrm>
            </p:grpSpPr>
            <p:sp>
              <p:nvSpPr>
                <p:cNvPr id="4183" name="Line 266"/>
                <p:cNvSpPr>
                  <a:spLocks noChangeShapeType="1"/>
                </p:cNvSpPr>
                <p:nvPr/>
              </p:nvSpPr>
              <p:spPr bwMode="auto">
                <a:xfrm flipV="1">
                  <a:off x="3452" y="5128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4" name="Line 267"/>
                <p:cNvSpPr>
                  <a:spLocks noChangeShapeType="1"/>
                </p:cNvSpPr>
                <p:nvPr/>
              </p:nvSpPr>
              <p:spPr bwMode="auto">
                <a:xfrm flipV="1">
                  <a:off x="3312" y="5136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5" name="Line 268"/>
                <p:cNvSpPr>
                  <a:spLocks noChangeShapeType="1"/>
                </p:cNvSpPr>
                <p:nvPr/>
              </p:nvSpPr>
              <p:spPr bwMode="auto">
                <a:xfrm flipH="1">
                  <a:off x="3312" y="5168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6" name="Line 269"/>
                <p:cNvSpPr>
                  <a:spLocks noChangeShapeType="1"/>
                </p:cNvSpPr>
                <p:nvPr/>
              </p:nvSpPr>
              <p:spPr bwMode="auto">
                <a:xfrm flipH="1">
                  <a:off x="3308" y="5404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7" name="Line 270"/>
                <p:cNvSpPr>
                  <a:spLocks noChangeShapeType="1"/>
                </p:cNvSpPr>
                <p:nvPr/>
              </p:nvSpPr>
              <p:spPr bwMode="auto">
                <a:xfrm flipV="1">
                  <a:off x="3348" y="5164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8" name="Line 271"/>
                <p:cNvSpPr>
                  <a:spLocks noChangeShapeType="1"/>
                </p:cNvSpPr>
                <p:nvPr/>
              </p:nvSpPr>
              <p:spPr bwMode="auto">
                <a:xfrm flipV="1">
                  <a:off x="3384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9" name="Line 272"/>
                <p:cNvSpPr>
                  <a:spLocks noChangeShapeType="1"/>
                </p:cNvSpPr>
                <p:nvPr/>
              </p:nvSpPr>
              <p:spPr bwMode="auto">
                <a:xfrm flipV="1">
                  <a:off x="3420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180" name="Freeform 273"/>
            <p:cNvSpPr>
              <a:spLocks/>
            </p:cNvSpPr>
            <p:nvPr/>
          </p:nvSpPr>
          <p:spPr bwMode="auto">
            <a:xfrm>
              <a:off x="2718" y="4088"/>
              <a:ext cx="116" cy="846"/>
            </a:xfrm>
            <a:custGeom>
              <a:avLst/>
              <a:gdLst>
                <a:gd name="T0" fmla="*/ 0 w 116"/>
                <a:gd name="T1" fmla="*/ 30 h 846"/>
                <a:gd name="T2" fmla="*/ 116 w 116"/>
                <a:gd name="T3" fmla="*/ 0 h 846"/>
                <a:gd name="T4" fmla="*/ 116 w 116"/>
                <a:gd name="T5" fmla="*/ 774 h 846"/>
                <a:gd name="T6" fmla="*/ 0 w 116"/>
                <a:gd name="T7" fmla="*/ 846 h 846"/>
                <a:gd name="T8" fmla="*/ 0 w 116"/>
                <a:gd name="T9" fmla="*/ 30 h 8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846"/>
                <a:gd name="T17" fmla="*/ 116 w 116"/>
                <a:gd name="T18" fmla="*/ 846 h 8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846">
                  <a:moveTo>
                    <a:pt x="0" y="30"/>
                  </a:moveTo>
                  <a:lnTo>
                    <a:pt x="116" y="0"/>
                  </a:lnTo>
                  <a:lnTo>
                    <a:pt x="116" y="774"/>
                  </a:lnTo>
                  <a:lnTo>
                    <a:pt x="0" y="846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3" name="Group 274"/>
          <p:cNvGrpSpPr>
            <a:grpSpLocks/>
          </p:cNvGrpSpPr>
          <p:nvPr/>
        </p:nvGrpSpPr>
        <p:grpSpPr bwMode="auto">
          <a:xfrm>
            <a:off x="3810000" y="6019800"/>
            <a:ext cx="1123950" cy="1509713"/>
            <a:chOff x="2325" y="3861"/>
            <a:chExt cx="708" cy="951"/>
          </a:xfrm>
        </p:grpSpPr>
        <p:sp>
          <p:nvSpPr>
            <p:cNvPr id="4165" name="Freeform 275"/>
            <p:cNvSpPr>
              <a:spLocks/>
            </p:cNvSpPr>
            <p:nvPr/>
          </p:nvSpPr>
          <p:spPr bwMode="auto">
            <a:xfrm>
              <a:off x="2475" y="4268"/>
              <a:ext cx="558" cy="148"/>
            </a:xfrm>
            <a:custGeom>
              <a:avLst/>
              <a:gdLst>
                <a:gd name="T0" fmla="*/ 1602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454 w 534"/>
                <a:gd name="T7" fmla="*/ 148 h 148"/>
                <a:gd name="T8" fmla="*/ 1602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6" name="Freeform 276"/>
            <p:cNvSpPr>
              <a:spLocks/>
            </p:cNvSpPr>
            <p:nvPr/>
          </p:nvSpPr>
          <p:spPr bwMode="auto">
            <a:xfrm>
              <a:off x="2367" y="3861"/>
              <a:ext cx="114" cy="945"/>
            </a:xfrm>
            <a:custGeom>
              <a:avLst/>
              <a:gdLst>
                <a:gd name="T0" fmla="*/ 7 w 114"/>
                <a:gd name="T1" fmla="*/ 943 h 945"/>
                <a:gd name="T2" fmla="*/ 114 w 114"/>
                <a:gd name="T3" fmla="*/ 549 h 945"/>
                <a:gd name="T4" fmla="*/ 113 w 114"/>
                <a:gd name="T5" fmla="*/ 0 h 945"/>
                <a:gd name="T6" fmla="*/ 34 w 114"/>
                <a:gd name="T7" fmla="*/ 104 h 945"/>
                <a:gd name="T8" fmla="*/ 34 w 114"/>
                <a:gd name="T9" fmla="*/ 504 h 945"/>
                <a:gd name="T10" fmla="*/ 0 w 114"/>
                <a:gd name="T11" fmla="*/ 578 h 945"/>
                <a:gd name="T12" fmla="*/ 6 w 114"/>
                <a:gd name="T13" fmla="*/ 945 h 945"/>
                <a:gd name="T14" fmla="*/ 4 w 114"/>
                <a:gd name="T15" fmla="*/ 938 h 9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4"/>
                <a:gd name="T25" fmla="*/ 0 h 945"/>
                <a:gd name="T26" fmla="*/ 114 w 114"/>
                <a:gd name="T27" fmla="*/ 945 h 9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4" h="945">
                  <a:moveTo>
                    <a:pt x="7" y="943"/>
                  </a:moveTo>
                  <a:lnTo>
                    <a:pt x="114" y="549"/>
                  </a:lnTo>
                  <a:lnTo>
                    <a:pt x="113" y="0"/>
                  </a:lnTo>
                  <a:lnTo>
                    <a:pt x="34" y="104"/>
                  </a:lnTo>
                  <a:lnTo>
                    <a:pt x="34" y="504"/>
                  </a:lnTo>
                  <a:lnTo>
                    <a:pt x="0" y="578"/>
                  </a:lnTo>
                  <a:lnTo>
                    <a:pt x="6" y="945"/>
                  </a:lnTo>
                  <a:lnTo>
                    <a:pt x="4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7" name="Freeform 277"/>
            <p:cNvSpPr>
              <a:spLocks/>
            </p:cNvSpPr>
            <p:nvPr/>
          </p:nvSpPr>
          <p:spPr bwMode="auto">
            <a:xfrm>
              <a:off x="2400" y="4416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8" name="Freeform 278"/>
            <p:cNvSpPr>
              <a:spLocks/>
            </p:cNvSpPr>
            <p:nvPr/>
          </p:nvSpPr>
          <p:spPr bwMode="auto">
            <a:xfrm>
              <a:off x="2404" y="4614"/>
              <a:ext cx="554" cy="47"/>
            </a:xfrm>
            <a:custGeom>
              <a:avLst/>
              <a:gdLst>
                <a:gd name="T0" fmla="*/ 1756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756 w 528"/>
                <a:gd name="T7" fmla="*/ 0 h 288"/>
                <a:gd name="T8" fmla="*/ 1756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9" name="Freeform 279"/>
            <p:cNvSpPr>
              <a:spLocks/>
            </p:cNvSpPr>
            <p:nvPr/>
          </p:nvSpPr>
          <p:spPr bwMode="auto">
            <a:xfrm>
              <a:off x="2373" y="4662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70" name="Freeform 280"/>
            <p:cNvSpPr>
              <a:spLocks/>
            </p:cNvSpPr>
            <p:nvPr/>
          </p:nvSpPr>
          <p:spPr bwMode="auto">
            <a:xfrm>
              <a:off x="2373" y="4758"/>
              <a:ext cx="576" cy="48"/>
            </a:xfrm>
            <a:custGeom>
              <a:avLst/>
              <a:gdLst>
                <a:gd name="T0" fmla="*/ 4643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4643 w 528"/>
                <a:gd name="T7" fmla="*/ 0 h 288"/>
                <a:gd name="T8" fmla="*/ 4643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71" name="Freeform 281"/>
            <p:cNvSpPr>
              <a:spLocks/>
            </p:cNvSpPr>
            <p:nvPr/>
          </p:nvSpPr>
          <p:spPr bwMode="auto">
            <a:xfrm>
              <a:off x="2949" y="4264"/>
              <a:ext cx="84" cy="546"/>
            </a:xfrm>
            <a:custGeom>
              <a:avLst/>
              <a:gdLst>
                <a:gd name="T0" fmla="*/ 84 w 84"/>
                <a:gd name="T1" fmla="*/ 220 h 546"/>
                <a:gd name="T2" fmla="*/ 84 w 84"/>
                <a:gd name="T3" fmla="*/ 0 h 546"/>
                <a:gd name="T4" fmla="*/ 0 w 84"/>
                <a:gd name="T5" fmla="*/ 238 h 546"/>
                <a:gd name="T6" fmla="*/ 6 w 84"/>
                <a:gd name="T7" fmla="*/ 546 h 546"/>
                <a:gd name="T8" fmla="*/ 84 w 84"/>
                <a:gd name="T9" fmla="*/ 226 h 5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546"/>
                <a:gd name="T17" fmla="*/ 84 w 84"/>
                <a:gd name="T18" fmla="*/ 546 h 5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546">
                  <a:moveTo>
                    <a:pt x="84" y="220"/>
                  </a:moveTo>
                  <a:lnTo>
                    <a:pt x="84" y="0"/>
                  </a:lnTo>
                  <a:lnTo>
                    <a:pt x="0" y="238"/>
                  </a:lnTo>
                  <a:lnTo>
                    <a:pt x="6" y="546"/>
                  </a:lnTo>
                  <a:lnTo>
                    <a:pt x="84" y="226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72" name="Rectangle 282"/>
            <p:cNvSpPr>
              <a:spLocks noChangeArrowheads="1"/>
            </p:cNvSpPr>
            <p:nvPr/>
          </p:nvSpPr>
          <p:spPr bwMode="auto">
            <a:xfrm>
              <a:off x="2925" y="3954"/>
              <a:ext cx="47" cy="84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73" name="Rectangle 283"/>
            <p:cNvSpPr>
              <a:spLocks noChangeArrowheads="1"/>
            </p:cNvSpPr>
            <p:nvPr/>
          </p:nvSpPr>
          <p:spPr bwMode="auto">
            <a:xfrm>
              <a:off x="2325" y="3971"/>
              <a:ext cx="47" cy="84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34" name="Group 284"/>
          <p:cNvGrpSpPr>
            <a:grpSpLocks/>
          </p:cNvGrpSpPr>
          <p:nvPr/>
        </p:nvGrpSpPr>
        <p:grpSpPr bwMode="auto">
          <a:xfrm>
            <a:off x="2590800" y="5867400"/>
            <a:ext cx="1090613" cy="1509713"/>
            <a:chOff x="1677" y="3648"/>
            <a:chExt cx="687" cy="951"/>
          </a:xfrm>
        </p:grpSpPr>
        <p:sp>
          <p:nvSpPr>
            <p:cNvPr id="4158" name="Freeform 285"/>
            <p:cNvSpPr>
              <a:spLocks/>
            </p:cNvSpPr>
            <p:nvPr/>
          </p:nvSpPr>
          <p:spPr bwMode="auto">
            <a:xfrm>
              <a:off x="1782" y="4055"/>
              <a:ext cx="558" cy="148"/>
            </a:xfrm>
            <a:custGeom>
              <a:avLst/>
              <a:gdLst>
                <a:gd name="T0" fmla="*/ 1602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454 w 534"/>
                <a:gd name="T7" fmla="*/ 148 h 148"/>
                <a:gd name="T8" fmla="*/ 1602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9" name="Freeform 286"/>
            <p:cNvSpPr>
              <a:spLocks/>
            </p:cNvSpPr>
            <p:nvPr/>
          </p:nvSpPr>
          <p:spPr bwMode="auto">
            <a:xfrm>
              <a:off x="1677" y="3648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0" name="Freeform 287"/>
            <p:cNvSpPr>
              <a:spLocks/>
            </p:cNvSpPr>
            <p:nvPr/>
          </p:nvSpPr>
          <p:spPr bwMode="auto">
            <a:xfrm>
              <a:off x="1707" y="4203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1" name="Freeform 288"/>
            <p:cNvSpPr>
              <a:spLocks/>
            </p:cNvSpPr>
            <p:nvPr/>
          </p:nvSpPr>
          <p:spPr bwMode="auto">
            <a:xfrm>
              <a:off x="1711" y="4401"/>
              <a:ext cx="554" cy="47"/>
            </a:xfrm>
            <a:custGeom>
              <a:avLst/>
              <a:gdLst>
                <a:gd name="T0" fmla="*/ 1756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756 w 528"/>
                <a:gd name="T7" fmla="*/ 0 h 288"/>
                <a:gd name="T8" fmla="*/ 1756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2" name="Freeform 289"/>
            <p:cNvSpPr>
              <a:spLocks/>
            </p:cNvSpPr>
            <p:nvPr/>
          </p:nvSpPr>
          <p:spPr bwMode="auto">
            <a:xfrm>
              <a:off x="1680" y="4449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3" name="Freeform 290"/>
            <p:cNvSpPr>
              <a:spLocks/>
            </p:cNvSpPr>
            <p:nvPr/>
          </p:nvSpPr>
          <p:spPr bwMode="auto">
            <a:xfrm>
              <a:off x="1680" y="4545"/>
              <a:ext cx="576" cy="48"/>
            </a:xfrm>
            <a:custGeom>
              <a:avLst/>
              <a:gdLst>
                <a:gd name="T0" fmla="*/ 4643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4643 w 528"/>
                <a:gd name="T7" fmla="*/ 0 h 288"/>
                <a:gd name="T8" fmla="*/ 4643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4" name="Freeform 291"/>
            <p:cNvSpPr>
              <a:spLocks/>
            </p:cNvSpPr>
            <p:nvPr/>
          </p:nvSpPr>
          <p:spPr bwMode="auto">
            <a:xfrm>
              <a:off x="2253" y="3654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5" name="Group 292"/>
          <p:cNvGrpSpPr>
            <a:grpSpLocks/>
          </p:cNvGrpSpPr>
          <p:nvPr/>
        </p:nvGrpSpPr>
        <p:grpSpPr bwMode="auto">
          <a:xfrm>
            <a:off x="2514600" y="2971800"/>
            <a:ext cx="785813" cy="2149475"/>
            <a:chOff x="1809" y="4032"/>
            <a:chExt cx="495" cy="1354"/>
          </a:xfrm>
        </p:grpSpPr>
        <p:sp>
          <p:nvSpPr>
            <p:cNvPr id="4155" name="Freeform 293"/>
            <p:cNvSpPr>
              <a:spLocks/>
            </p:cNvSpPr>
            <p:nvPr/>
          </p:nvSpPr>
          <p:spPr bwMode="auto">
            <a:xfrm>
              <a:off x="1914" y="4266"/>
              <a:ext cx="324" cy="856"/>
            </a:xfrm>
            <a:custGeom>
              <a:avLst/>
              <a:gdLst>
                <a:gd name="T0" fmla="*/ 0 w 288"/>
                <a:gd name="T1" fmla="*/ 7 h 976"/>
                <a:gd name="T2" fmla="*/ 5460 w 288"/>
                <a:gd name="T3" fmla="*/ 0 h 976"/>
                <a:gd name="T4" fmla="*/ 5460 w 288"/>
                <a:gd name="T5" fmla="*/ 30 h 976"/>
                <a:gd name="T6" fmla="*/ 0 w 288"/>
                <a:gd name="T7" fmla="*/ 36 h 976"/>
                <a:gd name="T8" fmla="*/ 0 w 288"/>
                <a:gd name="T9" fmla="*/ 7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976"/>
                <a:gd name="T17" fmla="*/ 288 w 28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976">
                  <a:moveTo>
                    <a:pt x="0" y="176"/>
                  </a:moveTo>
                  <a:lnTo>
                    <a:pt x="288" y="0"/>
                  </a:lnTo>
                  <a:lnTo>
                    <a:pt x="288" y="800"/>
                  </a:lnTo>
                  <a:lnTo>
                    <a:pt x="0" y="97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6" name="Freeform 294"/>
            <p:cNvSpPr>
              <a:spLocks/>
            </p:cNvSpPr>
            <p:nvPr/>
          </p:nvSpPr>
          <p:spPr bwMode="auto">
            <a:xfrm>
              <a:off x="1809" y="4413"/>
              <a:ext cx="114" cy="973"/>
            </a:xfrm>
            <a:custGeom>
              <a:avLst/>
              <a:gdLst>
                <a:gd name="T0" fmla="*/ 0 w 114"/>
                <a:gd name="T1" fmla="*/ 157 h 973"/>
                <a:gd name="T2" fmla="*/ 114 w 114"/>
                <a:gd name="T3" fmla="*/ 0 h 973"/>
                <a:gd name="T4" fmla="*/ 111 w 114"/>
                <a:gd name="T5" fmla="*/ 696 h 973"/>
                <a:gd name="T6" fmla="*/ 0 w 114"/>
                <a:gd name="T7" fmla="*/ 973 h 973"/>
                <a:gd name="T8" fmla="*/ 0 w 114"/>
                <a:gd name="T9" fmla="*/ 157 h 9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"/>
                <a:gd name="T16" fmla="*/ 0 h 973"/>
                <a:gd name="T17" fmla="*/ 114 w 114"/>
                <a:gd name="T18" fmla="*/ 973 h 9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" h="973">
                  <a:moveTo>
                    <a:pt x="0" y="157"/>
                  </a:moveTo>
                  <a:lnTo>
                    <a:pt x="114" y="0"/>
                  </a:lnTo>
                  <a:lnTo>
                    <a:pt x="111" y="696"/>
                  </a:lnTo>
                  <a:lnTo>
                    <a:pt x="0" y="973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7" name="Freeform 295"/>
            <p:cNvSpPr>
              <a:spLocks/>
            </p:cNvSpPr>
            <p:nvPr/>
          </p:nvSpPr>
          <p:spPr bwMode="auto">
            <a:xfrm>
              <a:off x="2238" y="4032"/>
              <a:ext cx="66" cy="942"/>
            </a:xfrm>
            <a:custGeom>
              <a:avLst/>
              <a:gdLst>
                <a:gd name="T0" fmla="*/ 0 w 66"/>
                <a:gd name="T1" fmla="*/ 223 h 942"/>
                <a:gd name="T2" fmla="*/ 66 w 66"/>
                <a:gd name="T3" fmla="*/ 0 h 942"/>
                <a:gd name="T4" fmla="*/ 66 w 66"/>
                <a:gd name="T5" fmla="*/ 678 h 942"/>
                <a:gd name="T6" fmla="*/ 0 w 66"/>
                <a:gd name="T7" fmla="*/ 942 h 942"/>
                <a:gd name="T8" fmla="*/ 0 w 66"/>
                <a:gd name="T9" fmla="*/ 223 h 9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42"/>
                <a:gd name="T17" fmla="*/ 66 w 66"/>
                <a:gd name="T18" fmla="*/ 942 h 9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42">
                  <a:moveTo>
                    <a:pt x="0" y="223"/>
                  </a:moveTo>
                  <a:lnTo>
                    <a:pt x="66" y="0"/>
                  </a:lnTo>
                  <a:lnTo>
                    <a:pt x="66" y="678"/>
                  </a:lnTo>
                  <a:lnTo>
                    <a:pt x="0" y="942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6" name="Group 296"/>
          <p:cNvGrpSpPr>
            <a:grpSpLocks/>
          </p:cNvGrpSpPr>
          <p:nvPr/>
        </p:nvGrpSpPr>
        <p:grpSpPr bwMode="auto">
          <a:xfrm>
            <a:off x="2133600" y="5181600"/>
            <a:ext cx="238125" cy="2260600"/>
            <a:chOff x="1864" y="3138"/>
            <a:chExt cx="150" cy="1424"/>
          </a:xfrm>
        </p:grpSpPr>
        <p:sp>
          <p:nvSpPr>
            <p:cNvPr id="4153" name="Freeform 297"/>
            <p:cNvSpPr>
              <a:spLocks/>
            </p:cNvSpPr>
            <p:nvPr/>
          </p:nvSpPr>
          <p:spPr bwMode="auto">
            <a:xfrm flipH="1">
              <a:off x="1971" y="3138"/>
              <a:ext cx="43" cy="958"/>
            </a:xfrm>
            <a:custGeom>
              <a:avLst/>
              <a:gdLst>
                <a:gd name="T0" fmla="*/ 0 w 168"/>
                <a:gd name="T1" fmla="*/ 2 h 1194"/>
                <a:gd name="T2" fmla="*/ 0 w 168"/>
                <a:gd name="T3" fmla="*/ 0 h 1194"/>
                <a:gd name="T4" fmla="*/ 0 w 168"/>
                <a:gd name="T5" fmla="*/ 2 h 1194"/>
                <a:gd name="T6" fmla="*/ 0 w 168"/>
                <a:gd name="T7" fmla="*/ 5 h 1194"/>
                <a:gd name="T8" fmla="*/ 0 w 168"/>
                <a:gd name="T9" fmla="*/ 2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4" name="Freeform 298"/>
            <p:cNvSpPr>
              <a:spLocks/>
            </p:cNvSpPr>
            <p:nvPr/>
          </p:nvSpPr>
          <p:spPr bwMode="auto">
            <a:xfrm>
              <a:off x="1864" y="3543"/>
              <a:ext cx="150" cy="1019"/>
            </a:xfrm>
            <a:custGeom>
              <a:avLst/>
              <a:gdLst>
                <a:gd name="T0" fmla="*/ 0 w 168"/>
                <a:gd name="T1" fmla="*/ 9 h 1194"/>
                <a:gd name="T2" fmla="*/ 10 w 168"/>
                <a:gd name="T3" fmla="*/ 0 h 1194"/>
                <a:gd name="T4" fmla="*/ 10 w 168"/>
                <a:gd name="T5" fmla="*/ 12 h 1194"/>
                <a:gd name="T6" fmla="*/ 0 w 168"/>
                <a:gd name="T7" fmla="*/ 23 h 1194"/>
                <a:gd name="T8" fmla="*/ 0 w 168"/>
                <a:gd name="T9" fmla="*/ 9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7" name="Group 299"/>
          <p:cNvGrpSpPr>
            <a:grpSpLocks/>
          </p:cNvGrpSpPr>
          <p:nvPr/>
        </p:nvGrpSpPr>
        <p:grpSpPr bwMode="auto">
          <a:xfrm>
            <a:off x="4114800" y="533400"/>
            <a:ext cx="1720850" cy="1465263"/>
            <a:chOff x="1704" y="4280"/>
            <a:chExt cx="1420" cy="1209"/>
          </a:xfrm>
        </p:grpSpPr>
        <p:sp>
          <p:nvSpPr>
            <p:cNvPr id="4149" name="Freeform 300"/>
            <p:cNvSpPr>
              <a:spLocks/>
            </p:cNvSpPr>
            <p:nvPr/>
          </p:nvSpPr>
          <p:spPr bwMode="auto">
            <a:xfrm>
              <a:off x="3065" y="4344"/>
              <a:ext cx="59" cy="1139"/>
            </a:xfrm>
            <a:custGeom>
              <a:avLst/>
              <a:gdLst>
                <a:gd name="T0" fmla="*/ 206139 w 42"/>
                <a:gd name="T1" fmla="*/ 111393 h 916"/>
                <a:gd name="T2" fmla="*/ 0 w 42"/>
                <a:gd name="T3" fmla="*/ 212603 h 916"/>
                <a:gd name="T4" fmla="*/ 0 w 42"/>
                <a:gd name="T5" fmla="*/ 29471 h 916"/>
                <a:gd name="T6" fmla="*/ 206139 w 42"/>
                <a:gd name="T7" fmla="*/ 0 h 916"/>
                <a:gd name="T8" fmla="*/ 206139 w 42"/>
                <a:gd name="T9" fmla="*/ 111393 h 9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916"/>
                <a:gd name="T17" fmla="*/ 42 w 42"/>
                <a:gd name="T18" fmla="*/ 916 h 9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916">
                  <a:moveTo>
                    <a:pt x="42" y="480"/>
                  </a:moveTo>
                  <a:lnTo>
                    <a:pt x="0" y="916"/>
                  </a:lnTo>
                  <a:lnTo>
                    <a:pt x="0" y="127"/>
                  </a:lnTo>
                  <a:lnTo>
                    <a:pt x="42" y="0"/>
                  </a:lnTo>
                  <a:lnTo>
                    <a:pt x="42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0" name="Freeform 301"/>
            <p:cNvSpPr>
              <a:spLocks/>
            </p:cNvSpPr>
            <p:nvPr/>
          </p:nvSpPr>
          <p:spPr bwMode="auto">
            <a:xfrm flipH="1">
              <a:off x="1704" y="4280"/>
              <a:ext cx="452" cy="1144"/>
            </a:xfrm>
            <a:custGeom>
              <a:avLst/>
              <a:gdLst>
                <a:gd name="T0" fmla="*/ 0 w 240"/>
                <a:gd name="T1" fmla="*/ 1084174 h 840"/>
                <a:gd name="T2" fmla="*/ 1792139768 w 240"/>
                <a:gd name="T3" fmla="*/ 1896585 h 840"/>
                <a:gd name="T4" fmla="*/ 1792139768 w 240"/>
                <a:gd name="T5" fmla="*/ 269864 h 840"/>
                <a:gd name="T6" fmla="*/ 0 w 240"/>
                <a:gd name="T7" fmla="*/ 0 h 840"/>
                <a:gd name="T8" fmla="*/ 0 w 240"/>
                <a:gd name="T9" fmla="*/ 1084174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40"/>
                <a:gd name="T17" fmla="*/ 240 w 240"/>
                <a:gd name="T18" fmla="*/ 840 h 8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40">
                  <a:moveTo>
                    <a:pt x="0" y="480"/>
                  </a:moveTo>
                  <a:lnTo>
                    <a:pt x="240" y="840"/>
                  </a:lnTo>
                  <a:lnTo>
                    <a:pt x="240" y="120"/>
                  </a:lnTo>
                  <a:lnTo>
                    <a:pt x="0" y="0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1" name="Freeform 302"/>
            <p:cNvSpPr>
              <a:spLocks/>
            </p:cNvSpPr>
            <p:nvPr/>
          </p:nvSpPr>
          <p:spPr bwMode="auto">
            <a:xfrm>
              <a:off x="1704" y="4443"/>
              <a:ext cx="566" cy="1025"/>
            </a:xfrm>
            <a:custGeom>
              <a:avLst/>
              <a:gdLst>
                <a:gd name="T0" fmla="*/ 3007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3007 w 528"/>
                <a:gd name="T7" fmla="*/ 0 h 288"/>
                <a:gd name="T8" fmla="*/ 3007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2" name="Freeform 303"/>
            <p:cNvSpPr>
              <a:spLocks/>
            </p:cNvSpPr>
            <p:nvPr/>
          </p:nvSpPr>
          <p:spPr bwMode="auto">
            <a:xfrm>
              <a:off x="2427" y="4466"/>
              <a:ext cx="632" cy="1023"/>
            </a:xfrm>
            <a:custGeom>
              <a:avLst/>
              <a:gdLst>
                <a:gd name="T0" fmla="*/ 47240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47240 w 528"/>
                <a:gd name="T7" fmla="*/ 0 h 288"/>
                <a:gd name="T8" fmla="*/ 47240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138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562600"/>
            <a:ext cx="4270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39" name="Picture 305" descr="C:\Users\Airagone\Desktop\chai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5181600"/>
            <a:ext cx="34290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40" name="Picture 306" descr="C:\Users\Airagone\Desktop\Eames-chai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52197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" name="Isosceles Triangle 306"/>
          <p:cNvSpPr/>
          <p:nvPr/>
        </p:nvSpPr>
        <p:spPr>
          <a:xfrm>
            <a:off x="4165600" y="5500688"/>
            <a:ext cx="342900" cy="560387"/>
          </a:xfrm>
          <a:prstGeom prst="triangle">
            <a:avLst/>
          </a:prstGeom>
          <a:solidFill>
            <a:srgbClr val="EE732E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4142" name="Group 313"/>
          <p:cNvGrpSpPr>
            <a:grpSpLocks/>
          </p:cNvGrpSpPr>
          <p:nvPr/>
        </p:nvGrpSpPr>
        <p:grpSpPr bwMode="auto">
          <a:xfrm>
            <a:off x="6488113" y="2540000"/>
            <a:ext cx="593725" cy="790575"/>
            <a:chOff x="6488113" y="2540000"/>
            <a:chExt cx="593725" cy="790575"/>
          </a:xfrm>
        </p:grpSpPr>
        <p:grpSp>
          <p:nvGrpSpPr>
            <p:cNvPr id="4144" name="Group 29"/>
            <p:cNvGrpSpPr>
              <a:grpSpLocks/>
            </p:cNvGrpSpPr>
            <p:nvPr/>
          </p:nvGrpSpPr>
          <p:grpSpPr bwMode="auto">
            <a:xfrm>
              <a:off x="6623050" y="2540000"/>
              <a:ext cx="287338" cy="790575"/>
              <a:chOff x="528" y="240"/>
              <a:chExt cx="181" cy="498"/>
            </a:xfrm>
          </p:grpSpPr>
          <p:sp>
            <p:nvSpPr>
              <p:cNvPr id="4146" name="Line 30"/>
              <p:cNvSpPr>
                <a:spLocks noChangeShapeType="1"/>
              </p:cNvSpPr>
              <p:nvPr/>
            </p:nvSpPr>
            <p:spPr bwMode="auto">
              <a:xfrm>
                <a:off x="535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7" name="Line 31"/>
              <p:cNvSpPr>
                <a:spLocks noChangeShapeType="1"/>
              </p:cNvSpPr>
              <p:nvPr/>
            </p:nvSpPr>
            <p:spPr bwMode="auto">
              <a:xfrm>
                <a:off x="701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8" name="Freeform 32"/>
              <p:cNvSpPr>
                <a:spLocks/>
              </p:cNvSpPr>
              <p:nvPr/>
            </p:nvSpPr>
            <p:spPr bwMode="auto">
              <a:xfrm>
                <a:off x="528" y="240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45" name="TextBox 311"/>
            <p:cNvSpPr txBox="1">
              <a:spLocks noChangeArrowheads="1"/>
            </p:cNvSpPr>
            <p:nvPr/>
          </p:nvSpPr>
          <p:spPr bwMode="auto">
            <a:xfrm>
              <a:off x="6488113" y="2649538"/>
              <a:ext cx="59372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800"/>
                <a:t>Stage</a:t>
              </a:r>
            </a:p>
            <a:p>
              <a:pPr algn="ctr" eaLnBrk="1" hangingPunct="1"/>
              <a:r>
                <a:rPr lang="en-US" altLang="en-US" sz="800"/>
                <a:t>Desc.</a:t>
              </a:r>
            </a:p>
          </p:txBody>
        </p:sp>
      </p:grpSp>
      <p:sp>
        <p:nvSpPr>
          <p:cNvPr id="313" name="Rectangle 312"/>
          <p:cNvSpPr/>
          <p:nvPr/>
        </p:nvSpPr>
        <p:spPr>
          <a:xfrm>
            <a:off x="5592763" y="3859213"/>
            <a:ext cx="436562" cy="192087"/>
          </a:xfrm>
          <a:prstGeom prst="rect">
            <a:avLst/>
          </a:prstGeom>
          <a:blipFill>
            <a:blip r:embed="rId6"/>
            <a:tile tx="0" ty="0" sx="100000" sy="100000" flip="none" algn="tl"/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1423</TotalTime>
  <Words>87</Words>
  <Application>Microsoft Office PowerPoint</Application>
  <PresentationFormat>Custom</PresentationFormat>
  <Paragraphs>34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Narrow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Drew Coleman</cp:lastModifiedBy>
  <cp:revision>193</cp:revision>
  <cp:lastPrinted>2016-01-15T21:54:08Z</cp:lastPrinted>
  <dcterms:created xsi:type="dcterms:W3CDTF">2002-08-21T12:11:08Z</dcterms:created>
  <dcterms:modified xsi:type="dcterms:W3CDTF">2021-05-28T18:59:29Z</dcterms:modified>
  <cp:category>Shooting</cp:category>
</cp:coreProperties>
</file>