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9/6/2019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706085666"/>
              </p:ext>
            </p:extLst>
          </p:nvPr>
        </p:nvGraphicFramePr>
        <p:xfrm>
          <a:off x="180474" y="223710"/>
          <a:ext cx="7025777" cy="2780164"/>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Skirt The Edges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in shooting box, wrists above shoulders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safety on, buttstock on belt.</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8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2 paper, 4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targets as they become available from within the fault lines.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D0E9EC25-0462-4437-9470-1324B74CFF3D}"/>
              </a:ext>
            </a:extLst>
          </p:cNvPr>
          <p:cNvPicPr>
            <a:picLocks noChangeAspect="1"/>
          </p:cNvPicPr>
          <p:nvPr/>
        </p:nvPicPr>
        <p:blipFill>
          <a:blip r:embed="rId5"/>
          <a:stretch>
            <a:fillRect/>
          </a:stretch>
        </p:blipFill>
        <p:spPr>
          <a:xfrm>
            <a:off x="2691930" y="3341406"/>
            <a:ext cx="1931339" cy="58495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4247317"/>
          </a:xfrm>
          <a:prstGeom prst="rect">
            <a:avLst/>
          </a:prstGeom>
          <a:noFill/>
        </p:spPr>
        <p:txBody>
          <a:bodyPr wrap="square" rtlCol="0">
            <a:spAutoFit/>
          </a:bodyPr>
          <a:lstStyle/>
          <a:p>
            <a:pPr algn="ctr"/>
            <a:r>
              <a:rPr lang="en-US" b="1" dirty="0"/>
              <a:t>Skirt the Edges</a:t>
            </a:r>
          </a:p>
          <a:p>
            <a:pPr algn="ctr"/>
            <a:r>
              <a:rPr lang="en-US" b="1" dirty="0"/>
              <a:t>Written Stage Briefing</a:t>
            </a:r>
          </a:p>
          <a:p>
            <a:r>
              <a:rPr lang="en-US" dirty="0"/>
              <a:t>Skirt the Edges is an 8 round, 40 point, Comstock Speed Shoot. There are two IPSC targets, one pepper popper, and three mini poppers. The best two hits on paper will score. Steel must fall to score. The start signal is audible.</a:t>
            </a:r>
          </a:p>
          <a:p>
            <a:endParaRPr lang="en-US" dirty="0"/>
          </a:p>
          <a:p>
            <a:r>
              <a:rPr lang="en-US" dirty="0"/>
              <a:t>Handgun start position is standing in shooting box with wrists above respective shoulders. Handgun is loaded and holstered.</a:t>
            </a:r>
          </a:p>
          <a:p>
            <a:endParaRPr lang="en-US" dirty="0"/>
          </a:p>
          <a:p>
            <a:r>
              <a:rPr lang="en-US" dirty="0"/>
              <a:t>PCC start position is standing in shooting box with loaded carbine held with both hands, safety on, </a:t>
            </a:r>
            <a:r>
              <a:rPr lang="en-US"/>
              <a:t>buttstock touching belt.</a:t>
            </a:r>
            <a:endParaRPr lang="en-US" dirty="0"/>
          </a:p>
          <a:p>
            <a:endParaRPr lang="en-US" dirty="0"/>
          </a:p>
          <a:p>
            <a:r>
              <a:rPr lang="en-US" dirty="0"/>
              <a:t>Upon start signal, engage the targets from within the shooting area.</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181</Words>
  <Application>Microsoft Office PowerPoint</Application>
  <PresentationFormat>Custom</PresentationFormat>
  <Paragraphs>21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209</cp:revision>
  <cp:lastPrinted>2016-01-15T21:54:08Z</cp:lastPrinted>
  <dcterms:created xsi:type="dcterms:W3CDTF">2002-08-21T12:11:08Z</dcterms:created>
  <dcterms:modified xsi:type="dcterms:W3CDTF">2019-09-06T15:15:25Z</dcterms:modified>
  <cp:category>Shooting</cp:category>
</cp:coreProperties>
</file>