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04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93829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Gotta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Go For Four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A1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13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swingers + activators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tux, 1 right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targets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loor, indoor, living&#10;&#10;Description automatically generated">
            <a:extLst>
              <a:ext uri="{FF2B5EF4-FFF2-40B4-BE49-F238E27FC236}">
                <a16:creationId xmlns:a16="http://schemas.microsoft.com/office/drawing/2014/main" id="{17353AD1-FA36-B1EA-E64E-09F3AC91B8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54" b="20480"/>
          <a:stretch/>
        </p:blipFill>
        <p:spPr>
          <a:xfrm>
            <a:off x="454222" y="3338003"/>
            <a:ext cx="6406755" cy="5951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Gotta</a:t>
            </a:r>
            <a:r>
              <a:rPr lang="en-US" b="1" dirty="0"/>
              <a:t> Go For Four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13</a:t>
            </a:r>
          </a:p>
          <a:p>
            <a:r>
              <a:rPr lang="en-US" dirty="0"/>
              <a:t>Targets: 4 USPSA, 5 steel</a:t>
            </a:r>
          </a:p>
          <a:p>
            <a:endParaRPr lang="en-US" dirty="0"/>
          </a:p>
          <a:p>
            <a:r>
              <a:rPr lang="en-US" dirty="0"/>
              <a:t>Handgun start position: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position: anywhere completely outside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the shooting area.</a:t>
            </a:r>
          </a:p>
          <a:p>
            <a:endParaRPr lang="en-US" dirty="0"/>
          </a:p>
          <a:p>
            <a:r>
              <a:rPr lang="en-US" dirty="0"/>
              <a:t>Swingers are activated by poppers and remain visible at rest.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145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2022-10-04T13:01:03Z</dcterms:modified>
  <cp:category>Shooting</cp:category>
</cp:coreProperties>
</file>