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104" y="1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17317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Middle Money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Eric Henwood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B1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targets (8 + 2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A6C943D-8AA6-0E71-447D-3E377849D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211" b="24180"/>
          <a:stretch/>
        </p:blipFill>
        <p:spPr>
          <a:xfrm>
            <a:off x="490844" y="3408292"/>
            <a:ext cx="6333511" cy="56455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Middle Money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20</a:t>
            </a:r>
          </a:p>
          <a:p>
            <a:r>
              <a:rPr lang="en-US" dirty="0"/>
              <a:t>Targets: 10 USPSA</a:t>
            </a:r>
          </a:p>
          <a:p>
            <a:endParaRPr lang="en-US" dirty="0"/>
          </a:p>
          <a:p>
            <a:r>
              <a:rPr lang="en-US" dirty="0"/>
              <a:t>Handgun start position: anywhere inside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position: anywhere inside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Stage Procedure: on the audible start signal, engage targets as they become available from within the shooting area. The last three targets must only be engaged strong hand only.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132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2022-10-04T13:05:12Z</dcterms:modified>
  <cp:category>Shooting</cp:category>
</cp:coreProperties>
</file>