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104" y="12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082709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U’re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A Star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Eric Henwood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Bay: A2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27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11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5 plates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6 wall feet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Texas star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tux, 1 headshot, 1 right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diag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10 targets (7 + 3 NS)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2534895-972E-FDF0-746E-D58E2A8F09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2" t="32670" r="17840" b="4935"/>
          <a:stretch/>
        </p:blipFill>
        <p:spPr bwMode="auto">
          <a:xfrm>
            <a:off x="180476" y="4279037"/>
            <a:ext cx="7014988" cy="323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U’re</a:t>
            </a:r>
            <a:r>
              <a:rPr lang="en-US" b="1" dirty="0"/>
              <a:t> A Star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Scoring: Comstock</a:t>
            </a:r>
            <a:br>
              <a:rPr lang="en-US" dirty="0"/>
            </a:br>
            <a:r>
              <a:rPr lang="en-US" dirty="0"/>
              <a:t>Rounds: 27</a:t>
            </a:r>
          </a:p>
          <a:p>
            <a:r>
              <a:rPr lang="en-US" dirty="0"/>
              <a:t>Targets: 11 USPSA, 5 steel</a:t>
            </a:r>
          </a:p>
          <a:p>
            <a:endParaRPr lang="en-US" dirty="0"/>
          </a:p>
          <a:p>
            <a:r>
              <a:rPr lang="en-US" dirty="0"/>
              <a:t>Start position: feet on marks, hands touching knees. Firearm is unloaded on barrel, unsupported, trigger guard on mark, muzzle pointed generally at cone. All magazines must start on barrel.</a:t>
            </a:r>
          </a:p>
          <a:p>
            <a:endParaRPr lang="en-US" dirty="0"/>
          </a:p>
          <a:p>
            <a:r>
              <a:rPr lang="en-US" dirty="0"/>
              <a:t>Stage Procedure: on the audible start signal, engage targets as they become available from within the shooting area.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128</Words>
  <Application>Microsoft Office PowerPoint</Application>
  <PresentationFormat>Custom</PresentationFormat>
  <Paragraphs>22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219</cp:revision>
  <cp:lastPrinted>2016-01-15T21:54:08Z</cp:lastPrinted>
  <dcterms:created xsi:type="dcterms:W3CDTF">2002-08-21T12:11:08Z</dcterms:created>
  <dcterms:modified xsi:type="dcterms:W3CDTF">2022-10-04T12:57:26Z</dcterms:modified>
  <cp:category>Shooting</cp:category>
</cp:coreProperties>
</file>