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89" r:id="rId2"/>
    <p:sldId id="290" r:id="rId3"/>
  </p:sldIdLst>
  <p:sldSz cx="7315200" cy="96012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32E"/>
    <a:srgbClr val="A2DC00"/>
    <a:srgbClr val="6EB480"/>
    <a:srgbClr val="13C984"/>
    <a:srgbClr val="0000FF"/>
    <a:srgbClr val="FF3300"/>
    <a:srgbClr val="FFD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4104" y="12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5AC6D670-253B-428D-9815-6E86A81BA51D}" type="datetimeFigureOut">
              <a:rPr lang="en-US"/>
              <a:pPr>
                <a:defRPr/>
              </a:pPr>
              <a:t>12/6/2022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24075" y="685800"/>
            <a:ext cx="2609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047EF8-B88D-4A00-9E4B-E03EF2A5EB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382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198" indent="0" algn="ctr">
              <a:buNone/>
              <a:defRPr/>
            </a:lvl2pPr>
            <a:lvl3pPr marL="914394" indent="0" algn="ctr">
              <a:buNone/>
              <a:defRPr/>
            </a:lvl3pPr>
            <a:lvl4pPr marL="1371591" indent="0" algn="ctr">
              <a:buNone/>
              <a:defRPr/>
            </a:lvl4pPr>
            <a:lvl5pPr marL="1828789" indent="0" algn="ctr">
              <a:buNone/>
              <a:defRPr/>
            </a:lvl5pPr>
            <a:lvl6pPr marL="2285985" indent="0" algn="ctr">
              <a:buNone/>
              <a:defRPr/>
            </a:lvl6pPr>
            <a:lvl7pPr marL="2743183" indent="0" algn="ctr">
              <a:buNone/>
              <a:defRPr/>
            </a:lvl7pPr>
            <a:lvl8pPr marL="3200380" indent="0" algn="ctr">
              <a:buNone/>
              <a:defRPr/>
            </a:lvl8pPr>
            <a:lvl9pPr marL="365757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3C391F-2397-4EFE-8734-AE1168EFE9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93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BF3FC8-C5FA-4FD8-A8B0-317D401982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89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DAE8C-95AB-4E83-9532-B33BAF68C7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24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4F048-2965-4C5B-B47F-ECE7ADE520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42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8" indent="0">
              <a:buNone/>
              <a:defRPr sz="1799"/>
            </a:lvl2pPr>
            <a:lvl3pPr marL="914394" indent="0">
              <a:buNone/>
              <a:defRPr sz="1600"/>
            </a:lvl3pPr>
            <a:lvl4pPr marL="1371591" indent="0">
              <a:buNone/>
              <a:defRPr sz="1400"/>
            </a:lvl4pPr>
            <a:lvl5pPr marL="1828789" indent="0">
              <a:buNone/>
              <a:defRPr sz="1400"/>
            </a:lvl5pPr>
            <a:lvl6pPr marL="2285985" indent="0">
              <a:buNone/>
              <a:defRPr sz="1400"/>
            </a:lvl6pPr>
            <a:lvl7pPr marL="2743183" indent="0">
              <a:buNone/>
              <a:defRPr sz="1400"/>
            </a:lvl7pPr>
            <a:lvl8pPr marL="3200380" indent="0">
              <a:buNone/>
              <a:defRPr sz="1400"/>
            </a:lvl8pPr>
            <a:lvl9pPr marL="3657577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89D00-FD34-4D32-9E95-64146662CC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92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1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1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2F13A-F27E-47F9-831E-80C0569FCD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094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98" indent="0">
              <a:buNone/>
              <a:defRPr sz="2000" b="1"/>
            </a:lvl2pPr>
            <a:lvl3pPr marL="914394" indent="0">
              <a:buNone/>
              <a:defRPr sz="1799" b="1"/>
            </a:lvl3pPr>
            <a:lvl4pPr marL="1371591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5" indent="0">
              <a:buNone/>
              <a:defRPr sz="1600" b="1"/>
            </a:lvl6pPr>
            <a:lvl7pPr marL="2743183" indent="0">
              <a:buNone/>
              <a:defRPr sz="1600" b="1"/>
            </a:lvl7pPr>
            <a:lvl8pPr marL="3200380" indent="0">
              <a:buNone/>
              <a:defRPr sz="1600" b="1"/>
            </a:lvl8pPr>
            <a:lvl9pPr marL="365757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98" indent="0">
              <a:buNone/>
              <a:defRPr sz="2000" b="1"/>
            </a:lvl2pPr>
            <a:lvl3pPr marL="914394" indent="0">
              <a:buNone/>
              <a:defRPr sz="1799" b="1"/>
            </a:lvl3pPr>
            <a:lvl4pPr marL="1371591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5" indent="0">
              <a:buNone/>
              <a:defRPr sz="1600" b="1"/>
            </a:lvl6pPr>
            <a:lvl7pPr marL="2743183" indent="0">
              <a:buNone/>
              <a:defRPr sz="1600" b="1"/>
            </a:lvl7pPr>
            <a:lvl8pPr marL="3200380" indent="0">
              <a:buNone/>
              <a:defRPr sz="1600" b="1"/>
            </a:lvl8pPr>
            <a:lvl9pPr marL="365757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0EE2A-3D02-4D2C-8A24-F93C338681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99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D209F9-2077-4338-9B24-EB225E387E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26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AA1AA7-DEEC-4D20-95D0-AF1824F715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158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1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4" indent="0">
              <a:buNone/>
              <a:defRPr sz="1000"/>
            </a:lvl3pPr>
            <a:lvl4pPr marL="1371591" indent="0">
              <a:buNone/>
              <a:defRPr sz="900"/>
            </a:lvl4pPr>
            <a:lvl5pPr marL="1828789" indent="0">
              <a:buNone/>
              <a:defRPr sz="900"/>
            </a:lvl5pPr>
            <a:lvl6pPr marL="2285985" indent="0">
              <a:buNone/>
              <a:defRPr sz="900"/>
            </a:lvl6pPr>
            <a:lvl7pPr marL="2743183" indent="0">
              <a:buNone/>
              <a:defRPr sz="900"/>
            </a:lvl7pPr>
            <a:lvl8pPr marL="3200380" indent="0">
              <a:buNone/>
              <a:defRPr sz="900"/>
            </a:lvl8pPr>
            <a:lvl9pPr marL="365757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C847F-FBEE-49DD-B75D-EA8B80623A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557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198" indent="0">
              <a:buNone/>
              <a:defRPr sz="2800"/>
            </a:lvl2pPr>
            <a:lvl3pPr marL="914394" indent="0">
              <a:buNone/>
              <a:defRPr sz="2401"/>
            </a:lvl3pPr>
            <a:lvl4pPr marL="1371591" indent="0">
              <a:buNone/>
              <a:defRPr sz="2000"/>
            </a:lvl4pPr>
            <a:lvl5pPr marL="1828789" indent="0">
              <a:buNone/>
              <a:defRPr sz="2000"/>
            </a:lvl5pPr>
            <a:lvl6pPr marL="2285985" indent="0">
              <a:buNone/>
              <a:defRPr sz="2000"/>
            </a:lvl6pPr>
            <a:lvl7pPr marL="2743183" indent="0">
              <a:buNone/>
              <a:defRPr sz="2000"/>
            </a:lvl7pPr>
            <a:lvl8pPr marL="3200380" indent="0">
              <a:buNone/>
              <a:defRPr sz="2000"/>
            </a:lvl8pPr>
            <a:lvl9pPr marL="365757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4" indent="0">
              <a:buNone/>
              <a:defRPr sz="1000"/>
            </a:lvl3pPr>
            <a:lvl4pPr marL="1371591" indent="0">
              <a:buNone/>
              <a:defRPr sz="900"/>
            </a:lvl4pPr>
            <a:lvl5pPr marL="1828789" indent="0">
              <a:buNone/>
              <a:defRPr sz="900"/>
            </a:lvl5pPr>
            <a:lvl6pPr marL="2285985" indent="0">
              <a:buNone/>
              <a:defRPr sz="900"/>
            </a:lvl6pPr>
            <a:lvl7pPr marL="2743183" indent="0">
              <a:buNone/>
              <a:defRPr sz="900"/>
            </a:lvl7pPr>
            <a:lvl8pPr marL="3200380" indent="0">
              <a:buNone/>
              <a:defRPr sz="900"/>
            </a:lvl8pPr>
            <a:lvl9pPr marL="365757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D4F937-0CC9-4849-9BE2-3B60A20EEB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0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6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2239964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6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DEFE8711-5BC4-40A5-ABA4-6B0D0BEF417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198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394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591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789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48" indent="-361948" algn="l" defTabSz="966782" rtl="0" eaLnBrk="0" fontAlgn="base" hangingPunct="0">
        <a:spcBef>
          <a:spcPct val="20000"/>
        </a:spcBef>
        <a:spcAft>
          <a:spcPct val="0"/>
        </a:spcAft>
        <a:buChar char="•"/>
        <a:defRPr sz="3399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08" indent="-303211" algn="l" defTabSz="966782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0" indent="-241298" algn="l" defTabSz="966782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64" indent="-242886" algn="l" defTabSz="966782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61" indent="-241298" algn="l" defTabSz="966782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59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56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52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50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98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94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1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5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3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0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7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25C41F6-54FF-D0C7-AAB7-E001FC5C4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946369"/>
              </p:ext>
            </p:extLst>
          </p:nvPr>
        </p:nvGraphicFramePr>
        <p:xfrm>
          <a:off x="453005" y="675080"/>
          <a:ext cx="6409185" cy="101066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81837">
                  <a:extLst>
                    <a:ext uri="{9D8B030D-6E8A-4147-A177-3AD203B41FA5}">
                      <a16:colId xmlns:a16="http://schemas.microsoft.com/office/drawing/2014/main" val="4170059973"/>
                    </a:ext>
                  </a:extLst>
                </a:gridCol>
                <a:gridCol w="1281837">
                  <a:extLst>
                    <a:ext uri="{9D8B030D-6E8A-4147-A177-3AD203B41FA5}">
                      <a16:colId xmlns:a16="http://schemas.microsoft.com/office/drawing/2014/main" val="3804505984"/>
                    </a:ext>
                  </a:extLst>
                </a:gridCol>
                <a:gridCol w="1281837">
                  <a:extLst>
                    <a:ext uri="{9D8B030D-6E8A-4147-A177-3AD203B41FA5}">
                      <a16:colId xmlns:a16="http://schemas.microsoft.com/office/drawing/2014/main" val="2494225639"/>
                    </a:ext>
                  </a:extLst>
                </a:gridCol>
                <a:gridCol w="1281837">
                  <a:extLst>
                    <a:ext uri="{9D8B030D-6E8A-4147-A177-3AD203B41FA5}">
                      <a16:colId xmlns:a16="http://schemas.microsoft.com/office/drawing/2014/main" val="1447170996"/>
                    </a:ext>
                  </a:extLst>
                </a:gridCol>
                <a:gridCol w="1281837">
                  <a:extLst>
                    <a:ext uri="{9D8B030D-6E8A-4147-A177-3AD203B41FA5}">
                      <a16:colId xmlns:a16="http://schemas.microsoft.com/office/drawing/2014/main" val="41610509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Mini Popper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Colt poppers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Pepper poppers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Plates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Wall feet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0119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830408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E472222-3BBF-262A-0333-7CD8027325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577514"/>
              </p:ext>
            </p:extLst>
          </p:nvPr>
        </p:nvGraphicFramePr>
        <p:xfrm>
          <a:off x="453004" y="2567031"/>
          <a:ext cx="6409186" cy="294732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45286">
                  <a:extLst>
                    <a:ext uri="{9D8B030D-6E8A-4147-A177-3AD203B41FA5}">
                      <a16:colId xmlns:a16="http://schemas.microsoft.com/office/drawing/2014/main" val="331639266"/>
                    </a:ext>
                  </a:extLst>
                </a:gridCol>
                <a:gridCol w="1285910">
                  <a:extLst>
                    <a:ext uri="{9D8B030D-6E8A-4147-A177-3AD203B41FA5}">
                      <a16:colId xmlns:a16="http://schemas.microsoft.com/office/drawing/2014/main" val="257493340"/>
                    </a:ext>
                  </a:extLst>
                </a:gridCol>
                <a:gridCol w="1037840">
                  <a:extLst>
                    <a:ext uri="{9D8B030D-6E8A-4147-A177-3AD203B41FA5}">
                      <a16:colId xmlns:a16="http://schemas.microsoft.com/office/drawing/2014/main" val="729230631"/>
                    </a:ext>
                  </a:extLst>
                </a:gridCol>
                <a:gridCol w="721454">
                  <a:extLst>
                    <a:ext uri="{9D8B030D-6E8A-4147-A177-3AD203B41FA5}">
                      <a16:colId xmlns:a16="http://schemas.microsoft.com/office/drawing/2014/main" val="3615435068"/>
                    </a:ext>
                  </a:extLst>
                </a:gridCol>
                <a:gridCol w="402671">
                  <a:extLst>
                    <a:ext uri="{9D8B030D-6E8A-4147-A177-3AD203B41FA5}">
                      <a16:colId xmlns:a16="http://schemas.microsoft.com/office/drawing/2014/main" val="853339526"/>
                    </a:ext>
                  </a:extLst>
                </a:gridCol>
                <a:gridCol w="604007">
                  <a:extLst>
                    <a:ext uri="{9D8B030D-6E8A-4147-A177-3AD203B41FA5}">
                      <a16:colId xmlns:a16="http://schemas.microsoft.com/office/drawing/2014/main" val="1023579958"/>
                    </a:ext>
                  </a:extLst>
                </a:gridCol>
                <a:gridCol w="1812018">
                  <a:extLst>
                    <a:ext uri="{9D8B030D-6E8A-4147-A177-3AD203B41FA5}">
                      <a16:colId xmlns:a16="http://schemas.microsoft.com/office/drawing/2014/main" val="2921621344"/>
                    </a:ext>
                  </a:extLst>
                </a:gridCol>
              </a:tblGrid>
              <a:tr h="472168">
                <a:tc>
                  <a:txBody>
                    <a:bodyPr/>
                    <a:lstStyle/>
                    <a:p>
                      <a:pPr rtl="0" fontAlgn="b"/>
                      <a:r>
                        <a:rPr lang="en-US" b="1" dirty="0">
                          <a:solidFill>
                            <a:schemeClr val="tx1"/>
                          </a:solidFill>
                          <a:effectLst/>
                        </a:rPr>
                        <a:t>Bay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1">
                          <a:solidFill>
                            <a:schemeClr val="tx1"/>
                          </a:solidFill>
                          <a:effectLst/>
                        </a:rPr>
                        <a:t>Stage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1" dirty="0">
                          <a:solidFill>
                            <a:schemeClr val="tx1"/>
                          </a:solidFill>
                          <a:effectLst/>
                        </a:rPr>
                        <a:t>Target Type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1" dirty="0">
                          <a:solidFill>
                            <a:schemeClr val="tx1"/>
                          </a:solidFill>
                          <a:effectLst/>
                        </a:rPr>
                        <a:t>Count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1">
                          <a:solidFill>
                            <a:schemeClr val="tx1"/>
                          </a:solidFill>
                          <a:effectLst/>
                        </a:rPr>
                        <a:t>NS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1" dirty="0"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1" dirty="0">
                          <a:solidFill>
                            <a:schemeClr val="tx1"/>
                          </a:solidFill>
                          <a:effectLst/>
                        </a:rPr>
                        <a:t>Hard Cover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2292689"/>
                  </a:ext>
                </a:extLst>
              </a:tr>
              <a:tr h="47216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6411020"/>
                  </a:ext>
                </a:extLst>
              </a:tr>
              <a:tr h="472168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7853097"/>
                  </a:ext>
                </a:extLst>
              </a:tr>
              <a:tr h="472168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3922692"/>
                  </a:ext>
                </a:extLst>
              </a:tr>
              <a:tr h="472168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2343723"/>
                  </a:ext>
                </a:extLst>
              </a:tr>
              <a:tr h="472168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7162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7094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59E6D1E1-BA00-A646-4521-077F54EEF2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380749"/>
              </p:ext>
            </p:extLst>
          </p:nvPr>
        </p:nvGraphicFramePr>
        <p:xfrm>
          <a:off x="1219200" y="784137"/>
          <a:ext cx="4876800" cy="5933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335631086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921683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482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174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7722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6679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3336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8919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007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9917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2871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3061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2716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2658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368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720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6266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6414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23359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1494</TotalTime>
  <Words>20</Words>
  <Application>Microsoft Office PowerPoint</Application>
  <PresentationFormat>Custom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Default Design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Drew Coleman</cp:lastModifiedBy>
  <cp:revision>219</cp:revision>
  <cp:lastPrinted>2016-01-15T21:54:08Z</cp:lastPrinted>
  <dcterms:created xsi:type="dcterms:W3CDTF">2002-08-21T12:11:08Z</dcterms:created>
  <dcterms:modified xsi:type="dcterms:W3CDTF">2022-12-06T23:06:37Z</dcterms:modified>
  <cp:category>Shooting</cp:category>
</cp:coreProperties>
</file>