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4799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Lag Time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Drop turner, swinger, 2 activators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50% hard cover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867B50-209C-40DB-8C61-DA2270510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93" y="3224258"/>
            <a:ext cx="5579414" cy="5664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Lag Time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Lag Time is an 8 round, 40 point, Comstock course of fire. There are 3 USPSA targets and 2 colt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front colt popper activates the drop turner. The drop turner is a disappearing target. The rear colt popper activates the swinger, which remains visible at rest.</a:t>
            </a:r>
          </a:p>
          <a:p>
            <a:endParaRPr lang="en-US" dirty="0"/>
          </a:p>
          <a:p>
            <a:r>
              <a:rPr lang="en-US" dirty="0"/>
              <a:t>Handgun start position is toes against the back of the shooting area, facing up range, wrists above respective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heels against the back of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195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2021-07-06T18:29:02Z</dcterms:modified>
  <cp:category>Shooting</cp:category>
</cp:coreProperties>
</file>