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0" r:id="rId4"/>
    <p:sldId id="271" r:id="rId5"/>
    <p:sldId id="272" r:id="rId6"/>
    <p:sldId id="273" r:id="rId7"/>
    <p:sldId id="258" r:id="rId8"/>
    <p:sldId id="267" r:id="rId9"/>
    <p:sldId id="261" r:id="rId10"/>
    <p:sldId id="262" r:id="rId11"/>
    <p:sldId id="263" r:id="rId12"/>
    <p:sldId id="266" r:id="rId13"/>
    <p:sldId id="270" r:id="rId14"/>
    <p:sldId id="259" r:id="rId15"/>
    <p:sldId id="264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39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08E5-044E-4D0B-B2F5-D0FB5201B56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727A57-2F1A-4BA0-8BFC-CEB5A99DCD49}"/>
              </a:ext>
            </a:extLst>
          </p:cNvPr>
          <p:cNvSpPr txBox="1"/>
          <p:nvPr/>
        </p:nvSpPr>
        <p:spPr>
          <a:xfrm>
            <a:off x="588818" y="533484"/>
            <a:ext cx="1101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cs typeface="Times New Roman" panose="02020603050405020304" pitchFamily="18" charset="0"/>
              </a:rPr>
              <a:t>Decentralized Applications (DApp)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52D074-EEAD-453B-974F-B1893E958AC5}"/>
              </a:ext>
            </a:extLst>
          </p:cNvPr>
          <p:cNvSpPr txBox="1"/>
          <p:nvPr/>
        </p:nvSpPr>
        <p:spPr>
          <a:xfrm>
            <a:off x="2680852" y="4041185"/>
            <a:ext cx="68302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Abhishek Shrestha – 14221A0563</a:t>
            </a:r>
            <a:endParaRPr lang="en-US" sz="3000" dirty="0"/>
          </a:p>
          <a:p>
            <a:pPr algn="ctr"/>
            <a:r>
              <a:rPr lang="en-US" sz="3000" b="1" dirty="0"/>
              <a:t>Pramesh Bajracharya – 14221A0566</a:t>
            </a:r>
            <a:endParaRPr lang="en-US" sz="3000" dirty="0"/>
          </a:p>
          <a:p>
            <a:pPr algn="ctr"/>
            <a:r>
              <a:rPr lang="en-US" sz="3000" b="1" dirty="0"/>
              <a:t>Saurav Bajracharya – 14221A0567</a:t>
            </a:r>
            <a:endParaRPr lang="en-US" sz="3000" dirty="0"/>
          </a:p>
          <a:p>
            <a:pPr algn="ctr"/>
            <a:r>
              <a:rPr lang="en-US" sz="3000" b="1" dirty="0"/>
              <a:t>Sundar Ghimire – 14221A0576</a:t>
            </a:r>
            <a:endParaRPr lang="en-US" sz="3000" dirty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0852" y="1774208"/>
            <a:ext cx="683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Under the guidance of N.Krishnaiah sir.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18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ED0FF-B645-43BF-B8CD-3043308F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73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MetaMask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760EF9-7A26-490D-8EC5-78CC8A0D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3" y="1214651"/>
            <a:ext cx="4262651" cy="5670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95CB87-0CEB-4AC7-9C77-711660EF729B}"/>
              </a:ext>
            </a:extLst>
          </p:cNvPr>
          <p:cNvSpPr txBox="1"/>
          <p:nvPr/>
        </p:nvSpPr>
        <p:spPr>
          <a:xfrm>
            <a:off x="1310185" y="1187355"/>
            <a:ext cx="66191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MetaMask is a bridge that allows us to visit the distributed web of tomorrow in your browser today.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allows </a:t>
            </a:r>
            <a:r>
              <a:rPr lang="en-US" sz="2800" dirty="0" smtClean="0"/>
              <a:t>us to </a:t>
            </a:r>
            <a:r>
              <a:rPr lang="en-US" sz="2800" dirty="0"/>
              <a:t>run Ethereum dApps right in our browser without running a full Ethereum node.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 simple word it injects the web3 into our app environment.</a:t>
            </a:r>
          </a:p>
          <a:p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423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AA6F7-E6E4-4915-B749-7F7FA8E5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8570"/>
          </a:xfrm>
        </p:spPr>
        <p:txBody>
          <a:bodyPr/>
          <a:lstStyle/>
          <a:p>
            <a:pPr algn="ctr"/>
            <a:r>
              <a:rPr lang="en-US" b="1" dirty="0"/>
              <a:t>Truffle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E04140-C561-4374-A313-11430D40DB73}"/>
              </a:ext>
            </a:extLst>
          </p:cNvPr>
          <p:cNvSpPr txBox="1"/>
          <p:nvPr/>
        </p:nvSpPr>
        <p:spPr>
          <a:xfrm>
            <a:off x="1141413" y="1674007"/>
            <a:ext cx="101043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Built-in smart contract compilation, linking, deployment and binary </a:t>
            </a:r>
            <a:r>
              <a:rPr lang="en-US" sz="3200" dirty="0" smtClean="0"/>
              <a:t>management</a:t>
            </a:r>
            <a:r>
              <a:rPr lang="en-US" sz="3200" dirty="0"/>
              <a:t> </a:t>
            </a:r>
            <a:r>
              <a:rPr lang="en-US" sz="3200" dirty="0" smtClean="0"/>
              <a:t>in windows , mac and linux.</a:t>
            </a:r>
          </a:p>
          <a:p>
            <a:endParaRPr lang="en-US" sz="3200" dirty="0" smtClean="0"/>
          </a:p>
          <a:p>
            <a:r>
              <a:rPr lang="en-US" sz="3200" dirty="0" smtClean="0"/>
              <a:t>Truffle</a:t>
            </a:r>
            <a:r>
              <a:rPr lang="en-US" sz="3200" dirty="0"/>
              <a:t> takes care of managing our contract artifacts so we don't have to.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Includes </a:t>
            </a:r>
            <a:r>
              <a:rPr lang="en-US" sz="3200" dirty="0"/>
              <a:t>support for custom deployments, library linking and complex Ethereum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249090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4124A-033F-411B-8292-CA1AD729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8570"/>
          </a:xfrm>
        </p:spPr>
        <p:txBody>
          <a:bodyPr/>
          <a:lstStyle/>
          <a:p>
            <a:pPr algn="ctr"/>
            <a:r>
              <a:rPr lang="en-US" b="1" dirty="0"/>
              <a:t>Node-Package-Manager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A15ACA-BC4F-4B34-9391-05720DC179A0}"/>
              </a:ext>
            </a:extLst>
          </p:cNvPr>
          <p:cNvSpPr txBox="1"/>
          <p:nvPr/>
        </p:nvSpPr>
        <p:spPr>
          <a:xfrm>
            <a:off x="1119118" y="1478570"/>
            <a:ext cx="10713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npm is a package manager for the </a:t>
            </a:r>
            <a:r>
              <a:rPr lang="en-US" sz="3200" dirty="0" smtClean="0"/>
              <a:t>JavaScript.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registry has millions for packages and is currently top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Package manager in the world.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Daily thousands of open source contribution in npm made JavaScript the most popular programming language according to Stack Overflow Developer Survey and Github Survey Report.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530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3A96CF-6360-4313-BE5C-03292C61972C}"/>
              </a:ext>
            </a:extLst>
          </p:cNvPr>
          <p:cNvSpPr txBox="1"/>
          <p:nvPr/>
        </p:nvSpPr>
        <p:spPr>
          <a:xfrm>
            <a:off x="1122219" y="401782"/>
            <a:ext cx="1025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Our </a:t>
            </a:r>
            <a:r>
              <a:rPr lang="en-US" sz="4800" dirty="0"/>
              <a:t>Decentralized Applications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7" y="2219109"/>
            <a:ext cx="6514531" cy="3452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3295" y="1511222"/>
            <a:ext cx="562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Voting Application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108"/>
            <a:ext cx="5677469" cy="3452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1773" y="1511222"/>
            <a:ext cx="441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Real Estate Application</a:t>
            </a:r>
          </a:p>
          <a:p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910687" y="5909481"/>
            <a:ext cx="831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And more apps are planned…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003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320745-2910-4F60-AAC8-0B6FE9619955}"/>
              </a:ext>
            </a:extLst>
          </p:cNvPr>
          <p:cNvSpPr txBox="1"/>
          <p:nvPr/>
        </p:nvSpPr>
        <p:spPr>
          <a:xfrm>
            <a:off x="1323833" y="1882768"/>
            <a:ext cx="9288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Digital signatures that ensure authenticity and proof of existence of documents.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Slock It is developing </a:t>
            </a:r>
            <a:r>
              <a:rPr lang="en-US" sz="3200" u="sng" dirty="0"/>
              <a:t>smart locks.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Digital tokens </a:t>
            </a:r>
            <a:r>
              <a:rPr lang="en-US" sz="3200" u="sng" dirty="0"/>
              <a:t>pegged</a:t>
            </a:r>
            <a:r>
              <a:rPr lang="en-US" sz="3200" dirty="0"/>
              <a:t> to </a:t>
            </a:r>
            <a:r>
              <a:rPr lang="en-US" sz="3200" u="sng" dirty="0"/>
              <a:t>fiat currencies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Digital tokens </a:t>
            </a:r>
            <a:r>
              <a:rPr lang="en-US" sz="3200" u="sng" dirty="0"/>
              <a:t>pegged</a:t>
            </a:r>
            <a:r>
              <a:rPr lang="en-US" sz="3200" dirty="0"/>
              <a:t> to </a:t>
            </a:r>
            <a:r>
              <a:rPr lang="en-US" sz="3200" u="sng" dirty="0"/>
              <a:t>gold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Improved </a:t>
            </a:r>
            <a:r>
              <a:rPr lang="en-US" sz="3200" u="sng" dirty="0"/>
              <a:t>digital rights management</a:t>
            </a:r>
            <a:r>
              <a:rPr lang="en-US" sz="3200" dirty="0"/>
              <a:t> for music.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Platforms for </a:t>
            </a:r>
            <a:r>
              <a:rPr lang="en-US" sz="3200" u="sng" dirty="0"/>
              <a:t>prediction markets</a:t>
            </a:r>
            <a:r>
              <a:rPr lang="en-US" sz="3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B9FADD-E9E8-4AEA-8601-D9B686EC204C}"/>
              </a:ext>
            </a:extLst>
          </p:cNvPr>
          <p:cNvSpPr txBox="1"/>
          <p:nvPr/>
        </p:nvSpPr>
        <p:spPr>
          <a:xfrm>
            <a:off x="955963" y="681887"/>
            <a:ext cx="907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Possible applications of dApps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05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8E60D0-8073-4ED9-9D87-EDC54477C57B}"/>
              </a:ext>
            </a:extLst>
          </p:cNvPr>
          <p:cNvSpPr txBox="1"/>
          <p:nvPr/>
        </p:nvSpPr>
        <p:spPr>
          <a:xfrm>
            <a:off x="1898072" y="789609"/>
            <a:ext cx="8395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Platforms for </a:t>
            </a:r>
            <a:r>
              <a:rPr lang="en-US" sz="3200" u="sng" dirty="0"/>
              <a:t>crowdfunding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Social media platforms with economic incentives.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Decentralized marketplaces.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Remittance.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Online </a:t>
            </a:r>
            <a:r>
              <a:rPr lang="en-US" sz="3200" u="sng" dirty="0"/>
              <a:t>gambling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Electric car charging</a:t>
            </a:r>
            <a:r>
              <a:rPr lang="en-US" sz="3200" dirty="0"/>
              <a:t> 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Secure </a:t>
            </a:r>
            <a:r>
              <a:rPr lang="en-US" sz="3200" u="sng" dirty="0"/>
              <a:t>identity systems</a:t>
            </a:r>
            <a:r>
              <a:rPr lang="en-US" sz="3200" dirty="0"/>
              <a:t> for the Internet.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Labour</a:t>
            </a:r>
            <a:r>
              <a:rPr lang="en-US" sz="3200" dirty="0"/>
              <a:t> economics.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Video Games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6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148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 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30555"/>
            <a:ext cx="9905999" cy="1860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Feel free to ask any queries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68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4FDB8A-CDDD-4763-8596-CCC1EDA5C041}"/>
              </a:ext>
            </a:extLst>
          </p:cNvPr>
          <p:cNvSpPr txBox="1"/>
          <p:nvPr/>
        </p:nvSpPr>
        <p:spPr>
          <a:xfrm>
            <a:off x="1316182" y="457200"/>
            <a:ext cx="953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Decentralized Applications - Definition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84D273-EEDE-4F2E-9F55-A649FDFB636F}"/>
              </a:ext>
            </a:extLst>
          </p:cNvPr>
          <p:cNvSpPr txBox="1"/>
          <p:nvPr/>
        </p:nvSpPr>
        <p:spPr>
          <a:xfrm>
            <a:off x="1163781" y="1713828"/>
            <a:ext cx="98367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Decentralized applications (dApps)</a:t>
            </a:r>
            <a:r>
              <a:rPr lang="en-US" sz="2600" dirty="0"/>
              <a:t> are applications that run on a P2P network of computers  rather than a single computer</a:t>
            </a:r>
            <a:r>
              <a:rPr lang="en-US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/>
              <a:t>blockchain</a:t>
            </a:r>
            <a:r>
              <a:rPr lang="en-US" sz="2800" dirty="0"/>
              <a:t> is a ledger of </a:t>
            </a:r>
            <a:r>
              <a:rPr lang="en-US" sz="2800" dirty="0" smtClean="0"/>
              <a:t>records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organized </a:t>
            </a:r>
            <a:r>
              <a:rPr lang="en-US" sz="2800" dirty="0"/>
              <a:t>in ‘blocks’ that are </a:t>
            </a:r>
            <a:r>
              <a:rPr lang="en-US" sz="2800" dirty="0" smtClean="0"/>
              <a:t>linked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together by cryptographic hash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validation			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block typically </a:t>
            </a:r>
            <a:r>
              <a:rPr lang="en-US" sz="2800" dirty="0" smtClean="0"/>
              <a:t>contains</a:t>
            </a:r>
          </a:p>
          <a:p>
            <a:r>
              <a:rPr lang="en-US" sz="2800" dirty="0" smtClean="0"/>
              <a:t>   a </a:t>
            </a:r>
            <a:r>
              <a:rPr lang="en-US" sz="2800" b="1" dirty="0"/>
              <a:t>hash pointer as a link to a </a:t>
            </a:r>
            <a:endParaRPr lang="en-US" sz="2800" b="1" dirty="0" smtClean="0"/>
          </a:p>
          <a:p>
            <a:r>
              <a:rPr lang="en-US" sz="2800" b="1" dirty="0" smtClean="0"/>
              <a:t>   previous </a:t>
            </a:r>
            <a:r>
              <a:rPr lang="en-US" sz="2800" b="1" dirty="0"/>
              <a:t>block, a timestamp </a:t>
            </a:r>
            <a:endParaRPr lang="en-US" sz="2800" b="1" dirty="0" smtClean="0"/>
          </a:p>
          <a:p>
            <a:r>
              <a:rPr lang="en-US" sz="2800" b="1" dirty="0" smtClean="0"/>
              <a:t>   and </a:t>
            </a:r>
            <a:r>
              <a:rPr lang="en-US" sz="2800" b="1" dirty="0"/>
              <a:t>transaction data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2576810"/>
            <a:ext cx="4585648" cy="36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87ECF-E360-4A2E-97E7-3AB0F9F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837"/>
            <a:ext cx="12192000" cy="1478570"/>
          </a:xfrm>
        </p:spPr>
        <p:txBody>
          <a:bodyPr/>
          <a:lstStyle/>
          <a:p>
            <a:pPr algn="ctr"/>
            <a:r>
              <a:rPr lang="en-US" dirty="0"/>
              <a:t>Criteria for </a:t>
            </a:r>
            <a:r>
              <a:rPr lang="en-US" dirty="0" smtClean="0"/>
              <a:t>Decentralized Application(</a:t>
            </a:r>
            <a:r>
              <a:rPr lang="en-US" dirty="0" err="1" smtClean="0"/>
              <a:t>Dapps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0E567-74AC-46BE-BFBF-DD28266E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359" y="1589407"/>
            <a:ext cx="10495128" cy="5053745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 The application must be completely </a:t>
            </a:r>
            <a:r>
              <a:rPr lang="en-US" sz="2800" b="1" dirty="0"/>
              <a:t>open-source,</a:t>
            </a:r>
            <a:r>
              <a:rPr lang="en-US" sz="2800" dirty="0"/>
              <a:t> it must operate autonomously, and with no entity controlling the majority of its tokens. </a:t>
            </a:r>
          </a:p>
          <a:p>
            <a:pPr lvl="0"/>
            <a:r>
              <a:rPr lang="en-US" sz="2800" dirty="0"/>
              <a:t> The application's data and records of operation must be cryptographically </a:t>
            </a:r>
            <a:r>
              <a:rPr lang="en-US" sz="2800" b="1" dirty="0"/>
              <a:t>stored in a public, decentralized blockchain</a:t>
            </a:r>
            <a:r>
              <a:rPr lang="en-US" sz="2800" dirty="0"/>
              <a:t> in order to avoid any central points of failure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/>
              <a:t>The application must </a:t>
            </a:r>
            <a:r>
              <a:rPr lang="en-US" sz="2800" b="1" dirty="0"/>
              <a:t>generate tokens according to a standard cryptographic algorithm acting as a </a:t>
            </a:r>
            <a:r>
              <a:rPr lang="en-US" sz="2800" b="1" dirty="0" smtClean="0"/>
              <a:t>proof.</a:t>
            </a:r>
          </a:p>
          <a:p>
            <a:pPr lvl="0"/>
            <a:r>
              <a:rPr lang="en-US" sz="2800" dirty="0"/>
              <a:t>The application must </a:t>
            </a:r>
            <a:r>
              <a:rPr lang="en-US" sz="2800" b="1" dirty="0"/>
              <a:t>use a cryptographic </a:t>
            </a:r>
            <a:r>
              <a:rPr lang="en-US" sz="2800" b="1" dirty="0" smtClean="0"/>
              <a:t>token. </a:t>
            </a:r>
            <a:r>
              <a:rPr lang="en-US" sz="2800" dirty="0" err="1" smtClean="0"/>
              <a:t>Eg</a:t>
            </a:r>
            <a:r>
              <a:rPr lang="en-US" sz="2800" dirty="0" smtClean="0"/>
              <a:t>: Bitcoin, </a:t>
            </a:r>
            <a:r>
              <a:rPr lang="en-US" sz="2800" dirty="0" err="1" smtClean="0"/>
              <a:t>Ethereum</a:t>
            </a:r>
            <a:r>
              <a:rPr lang="en-US" sz="2800" dirty="0"/>
              <a:t>.</a:t>
            </a:r>
            <a:endParaRPr lang="en-US" sz="2800" b="1" dirty="0" smtClean="0"/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3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dirty="0" smtClean="0"/>
              <a:t>Entering into Decentralization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9541"/>
            <a:ext cx="9905997" cy="27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8570"/>
          </a:xfrm>
        </p:spPr>
        <p:txBody>
          <a:bodyPr/>
          <a:lstStyle/>
          <a:p>
            <a:pPr algn="ctr"/>
            <a:r>
              <a:rPr lang="en-US" dirty="0" smtClean="0"/>
              <a:t>Advantages Of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7" y="1205615"/>
            <a:ext cx="10754434" cy="4471854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Decentralized applications surpasses the Single Point of Failure (SOF) problem.</a:t>
            </a:r>
          </a:p>
          <a:p>
            <a:r>
              <a:rPr lang="en-US" sz="2800" dirty="0" smtClean="0"/>
              <a:t>Blockchain makes data transparent and make everyone involve in it, plus it is open source.</a:t>
            </a:r>
          </a:p>
          <a:p>
            <a:r>
              <a:rPr lang="en-US" sz="2800" dirty="0" smtClean="0"/>
              <a:t>It removes the need of data centers to store huge amount of data.</a:t>
            </a:r>
          </a:p>
          <a:p>
            <a:r>
              <a:rPr lang="en-US" sz="2800" dirty="0"/>
              <a:t>Data quality is maintained by massive database replication and computational trust</a:t>
            </a:r>
            <a:r>
              <a:rPr lang="en-US" sz="2800" dirty="0" smtClean="0"/>
              <a:t>. This mean data cannot be altered or deleted.</a:t>
            </a:r>
          </a:p>
          <a:p>
            <a:r>
              <a:rPr lang="en-US" sz="2800" dirty="0" smtClean="0"/>
              <a:t>Can reduce the cost by huge margin when dealing in business perspective.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23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dirty="0" smtClean="0"/>
              <a:t>Disadvantage of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178319"/>
            <a:ext cx="10863617" cy="4376320"/>
          </a:xfrm>
        </p:spPr>
        <p:txBody>
          <a:bodyPr>
            <a:noAutofit/>
          </a:bodyPr>
          <a:lstStyle/>
          <a:p>
            <a:r>
              <a:rPr lang="en-US" sz="2800" dirty="0" smtClean="0"/>
              <a:t>Speed of decentralized application are comparatively more slower.</a:t>
            </a:r>
          </a:p>
          <a:p>
            <a:r>
              <a:rPr lang="en-US" sz="2800" dirty="0" smtClean="0"/>
              <a:t>It is extremely difficult for developers to develop in blockchain due to its infancy and small communities.</a:t>
            </a:r>
          </a:p>
          <a:p>
            <a:r>
              <a:rPr lang="en-US" sz="2800" dirty="0" smtClean="0"/>
              <a:t>Data Immutability is not always good. Somethings might need some changes.</a:t>
            </a:r>
          </a:p>
          <a:p>
            <a:r>
              <a:rPr lang="en-US" sz="2800" dirty="0" smtClean="0"/>
              <a:t>It makes machine learning and data science learning difficult as data is distributed all across the nodes in internet.</a:t>
            </a:r>
          </a:p>
          <a:p>
            <a:r>
              <a:rPr lang="en-US" sz="2800" dirty="0" smtClean="0"/>
              <a:t>The platform is itself under development and is not completely ready hence bugs and minor glitches can arise time and again.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813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1E109F-BF5F-45FF-B147-D5A233245540}"/>
              </a:ext>
            </a:extLst>
          </p:cNvPr>
          <p:cNvSpPr txBox="1"/>
          <p:nvPr/>
        </p:nvSpPr>
        <p:spPr>
          <a:xfrm>
            <a:off x="1711036" y="552114"/>
            <a:ext cx="9019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CC3F2E-42E3-462D-B934-A877F601DC2D}"/>
              </a:ext>
            </a:extLst>
          </p:cNvPr>
          <p:cNvSpPr txBox="1"/>
          <p:nvPr/>
        </p:nvSpPr>
        <p:spPr>
          <a:xfrm>
            <a:off x="1302327" y="1967345"/>
            <a:ext cx="9836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Solidity (contract-oriented programming language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JavaScript – Web3JS.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Ganache or TESTRPC </a:t>
            </a:r>
            <a:r>
              <a:rPr lang="en-US" sz="2800" dirty="0"/>
              <a:t>(Local Blockchain Environment</a:t>
            </a:r>
            <a:r>
              <a:rPr lang="en-US" sz="2800" dirty="0" smtClean="0"/>
              <a:t>)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MetaMask (Web3 Injection Chrome/ FireFox Extension)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Truffle Framework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Node-Package-Manager (NPM)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ReactJS Library (</a:t>
            </a:r>
            <a:r>
              <a:rPr lang="en-US" sz="2800" dirty="0" err="1" smtClean="0"/>
              <a:t>FrontEnd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Browser (Chrome, Firefox , Safari, etc. ) Anyone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611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1D908-B353-452C-A85B-F76460FC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10141527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Solidity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25016A-F872-41A8-8B5F-B4E0C5897BFC}"/>
              </a:ext>
            </a:extLst>
          </p:cNvPr>
          <p:cNvSpPr txBox="1"/>
          <p:nvPr/>
        </p:nvSpPr>
        <p:spPr>
          <a:xfrm>
            <a:off x="878625" y="1690688"/>
            <a:ext cx="10822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Solidity is a </a:t>
            </a:r>
            <a:r>
              <a:rPr lang="en-US" sz="2800" dirty="0" smtClean="0"/>
              <a:t>contract-oriented, high level </a:t>
            </a:r>
            <a:r>
              <a:rPr lang="en-US" sz="2800" dirty="0"/>
              <a:t>programming language for writing smart contracts</a:t>
            </a:r>
            <a:r>
              <a:rPr lang="en-US" sz="2800" dirty="0" smtClean="0"/>
              <a:t>. 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was influenced by C++, Python and JavaScript and is designed to target the Ethereum Virtual Machine (EVM). 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Solidity is statically typed, supports inheritance, libraries and complex user-defined types among other features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Solidity is compiled to bytecode that is executable on the EVM.</a:t>
            </a:r>
          </a:p>
        </p:txBody>
      </p:sp>
    </p:spTree>
    <p:extLst>
      <p:ext uri="{BB962C8B-B14F-4D97-AF65-F5344CB8AC3E}">
        <p14:creationId xmlns:p14="http://schemas.microsoft.com/office/powerpoint/2010/main" val="12315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FB259-DE95-430B-BCB8-4AA9D766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02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Ganache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7393AC-2B8D-4236-A149-9E00DBF0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4" y="1427452"/>
            <a:ext cx="7892956" cy="4689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FA8CE6-FD06-4B91-8A7C-A6185327566A}"/>
              </a:ext>
            </a:extLst>
          </p:cNvPr>
          <p:cNvSpPr txBox="1"/>
          <p:nvPr/>
        </p:nvSpPr>
        <p:spPr>
          <a:xfrm>
            <a:off x="1177119" y="1284724"/>
            <a:ext cx="26306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Quickly fire up a personal Ethereum blockchain which we can use to run tests, execute commands, and inspect state while controlling how the chain operates.</a:t>
            </a:r>
          </a:p>
        </p:txBody>
      </p:sp>
    </p:spTree>
    <p:extLst>
      <p:ext uri="{BB962C8B-B14F-4D97-AF65-F5344CB8AC3E}">
        <p14:creationId xmlns:p14="http://schemas.microsoft.com/office/powerpoint/2010/main" val="287795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414</TotalTime>
  <Words>433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Criteria for Decentralized Application(Dapps) </vt:lpstr>
      <vt:lpstr>Entering into Decentralization</vt:lpstr>
      <vt:lpstr>Advantages Of deCEntralization</vt:lpstr>
      <vt:lpstr>Disadvantage of Decentralization</vt:lpstr>
      <vt:lpstr>PowerPoint Presentation</vt:lpstr>
      <vt:lpstr>Solidity</vt:lpstr>
      <vt:lpstr>Ganache</vt:lpstr>
      <vt:lpstr>MetaMask</vt:lpstr>
      <vt:lpstr>Truffle Framework</vt:lpstr>
      <vt:lpstr>Node-Package-Manager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Asumoon</dc:creator>
  <cp:lastModifiedBy>Pramesh Bajracharya</cp:lastModifiedBy>
  <cp:revision>66</cp:revision>
  <dcterms:created xsi:type="dcterms:W3CDTF">2018-02-27T06:26:49Z</dcterms:created>
  <dcterms:modified xsi:type="dcterms:W3CDTF">2018-02-27T17:39:51Z</dcterms:modified>
</cp:coreProperties>
</file>