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321" r:id="rId11"/>
    <p:sldId id="322" r:id="rId12"/>
    <p:sldId id="323" r:id="rId13"/>
    <p:sldId id="289" r:id="rId14"/>
    <p:sldId id="290" r:id="rId15"/>
    <p:sldId id="291" r:id="rId16"/>
    <p:sldId id="292" r:id="rId17"/>
    <p:sldId id="305" r:id="rId18"/>
    <p:sldId id="306" r:id="rId19"/>
    <p:sldId id="303" r:id="rId20"/>
    <p:sldId id="307" r:id="rId21"/>
    <p:sldId id="308" r:id="rId22"/>
    <p:sldId id="324" r:id="rId23"/>
    <p:sldId id="325" r:id="rId24"/>
    <p:sldId id="326" r:id="rId25"/>
    <p:sldId id="298" r:id="rId26"/>
    <p:sldId id="327" r:id="rId27"/>
    <p:sldId id="328" r:id="rId28"/>
    <p:sldId id="329" r:id="rId29"/>
    <p:sldId id="299" r:id="rId30"/>
    <p:sldId id="300" r:id="rId31"/>
    <p:sldId id="301" r:id="rId32"/>
    <p:sldId id="314" r:id="rId33"/>
    <p:sldId id="315" r:id="rId34"/>
    <p:sldId id="316" r:id="rId35"/>
    <p:sldId id="317" r:id="rId36"/>
    <p:sldId id="318" r:id="rId37"/>
    <p:sldId id="319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>
        <p:scale>
          <a:sx n="50" d="100"/>
          <a:sy n="50" d="100"/>
        </p:scale>
        <p:origin x="9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1B0-E37C-04ED-4033-1A9592EE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287BB-26CC-41FF-4416-9095E829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DB27-DA50-0B5B-CFD2-BD38D0C8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4A87-50AC-7292-9940-E382BE5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3E32-F57D-B595-CEAD-87A3C8CB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16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9BF4-3192-491B-0FF2-C6219F1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D10DF-F68D-5714-AAAD-30450059A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C14B-1870-0981-DB3B-4144F17D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2B7A-634C-1CD4-EAD9-8AB08655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EF93-EAD4-1AB1-B1E7-B54DB9B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35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CC9F7-EBD5-BC97-A265-D05458B2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7D5B6-CBC9-1537-8A1C-AA86A8272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0701-D983-2A3E-4756-95D6C80B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2376-8191-16FF-F52D-6D668125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ABCC-3698-9B90-4775-F16FCE5D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8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D2BF-CA7B-FA55-F90E-388F3525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4401-F7C3-551F-1B24-FD8A6997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F180-2FC3-E6C4-0398-FBCE1525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7A7D-1CA2-9204-FC89-35E3BA96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38CE-8560-288A-6CB0-5C75E809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75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C0D0-6FAB-444B-39A8-7B01A8BB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8F9E-2B86-5133-608C-345D6271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2399-518B-E7EE-195D-7F7732CD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0D43-E153-EB63-6522-7B373BCE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FC28-6EE5-89C7-2A70-A16A59BD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09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6EA5-96CD-DBA9-7E00-69E4E565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AD5-4D97-D330-75CA-4A34CDD84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A1493-9D5A-4E00-8B5F-6C34965F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71180-9346-4B68-3277-A0BE2482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4EEA-49FF-362E-E30C-0E21B53E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18379-4C6C-2E26-5D56-DDE66B5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89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5B65-A0B7-D675-A03D-5AA976E7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7DCE-68D6-F774-A48D-9E26DB97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023F-3595-1627-8E4D-B2D720AC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F3C1-8A93-E1C6-7F31-81F88B55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A2C22-F588-57D4-A628-CDA92FCFF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CCB8F-4251-0380-7D6B-CD699A60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14907-5828-3195-E1F7-F431E371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D5429-62F2-FC95-8CE6-954F3C8D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66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6EE-50A1-42C6-7806-A846A82F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DC32-BE73-807E-9F42-F5E50161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1FBA0-F64C-8BC3-CAB4-9CE4B4D7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5D6D2-5C3A-2D7C-3220-F410A302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768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CA99E-47F9-2199-1CEA-F2B62506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9A89-8FA7-7883-2070-26FDEDC4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97671-DFE0-3393-8A45-1FD0551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3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4977-640A-E8E9-B8D2-826A7DED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0EA0-0103-0474-9159-7C54DDED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24CB-C962-0E81-4264-57644F57D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C3CBB-5A11-E24C-9056-676D24F6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066A-9C76-4FE6-73C0-CE9EB3ED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4D98-6CAF-5E13-A97D-3027B87B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708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EE6-A654-7CC7-B239-3B27E56C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44D8C-D8D4-C526-F9AD-775A16EDB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C84B-2253-AF47-CAF4-2566C4E3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B9B7-D1AB-78C1-CB88-514AF5AA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B3F7-7728-52BA-1E47-16F25786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799F3-6ABD-C94B-4959-F3E7258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2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F9BAE-B92E-39FA-7BF0-A4387A05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73B64-4B2A-D272-8E8A-2E159615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9FC8-70B5-030D-16D1-7ED60AECC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0FD4-38EC-4147-A70D-CA47766B85C5}" type="datetimeFigureOut">
              <a:rPr lang="en-PH" smtClean="0"/>
              <a:t>19/04/2023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724B-8ABB-3ADA-3C3A-FDC3F2D45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FC0E-6501-598F-94BD-49A4C14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7BCB-B450-4521-9452-62205E0E47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27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Psychosocial</a:t>
            </a:r>
          </a:p>
          <a:p>
            <a:pPr marL="0" indent="0">
              <a:buNone/>
            </a:pPr>
            <a:endParaRPr lang="en-US" sz="6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Song by: slipknot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003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990850"/>
            <a:ext cx="11353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</a:p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065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990850"/>
            <a:ext cx="11353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</a:p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298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990850"/>
            <a:ext cx="11353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</a:p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83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733800"/>
            <a:ext cx="12192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Oh, there are cracks in the road we laid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But where the temple fell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576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4114800"/>
            <a:ext cx="12192000" cy="260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secrets have gone mad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This is nothing new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980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4114800"/>
            <a:ext cx="121920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But when we killed it all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hate was all we had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502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-19050" y="3714749"/>
            <a:ext cx="12192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Who needs another mess?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We could start over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42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276600"/>
            <a:ext cx="12192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Just look me in the eyes and say I'm wrong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Now there's only emptiness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15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4171949"/>
            <a:ext cx="12192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Venomous, insipid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 think we're done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84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038350" y="5167312"/>
            <a:ext cx="9315450" cy="171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I'm not the only one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968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04800" y="2417860"/>
            <a:ext cx="121920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 did my time, and I want time</a:t>
            </a:r>
          </a:p>
          <a:p>
            <a:pPr marL="0" indent="0">
              <a:buNone/>
            </a:pPr>
            <a:endParaRPr lang="en-US" sz="60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2F542-D5CE-B993-BE8E-D975E5E823DD}"/>
              </a:ext>
            </a:extLst>
          </p:cNvPr>
          <p:cNvSpPr txBox="1"/>
          <p:nvPr/>
        </p:nvSpPr>
        <p:spPr>
          <a:xfrm>
            <a:off x="1333500" y="1778001"/>
            <a:ext cx="8001000" cy="58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7378C-7CE7-95C9-813E-BF7182AC70E7}"/>
              </a:ext>
            </a:extLst>
          </p:cNvPr>
          <p:cNvSpPr txBox="1"/>
          <p:nvPr/>
        </p:nvSpPr>
        <p:spPr>
          <a:xfrm>
            <a:off x="304800" y="4409757"/>
            <a:ext cx="1034415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So effusive fade, it doesn't cut</a:t>
            </a:r>
          </a:p>
        </p:txBody>
      </p:sp>
    </p:spTree>
    <p:extLst>
      <p:ext uri="{BB962C8B-B14F-4D97-AF65-F5344CB8AC3E}">
        <p14:creationId xmlns:p14="http://schemas.microsoft.com/office/powerpoint/2010/main" val="217240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886200"/>
            <a:ext cx="12192000" cy="26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And the rain will kill us all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Throw ourselves against the wall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066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105150"/>
            <a:ext cx="12192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But no one else can see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preservation of the martyr in me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4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990850"/>
            <a:ext cx="11353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</a:p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61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990850"/>
            <a:ext cx="11353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</a:p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76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990850"/>
            <a:ext cx="113538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</a:p>
          <a:p>
            <a:pPr marL="0" indent="0">
              <a:buNone/>
            </a:pP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fr-FR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Psychosocial!</a:t>
            </a:r>
            <a:br>
              <a:rPr lang="fr-FR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283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5167312"/>
            <a:ext cx="10020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limits of the dead!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63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5167312"/>
            <a:ext cx="10020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limits of the dead!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80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5167312"/>
            <a:ext cx="10020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limits of the dead!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2758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5167312"/>
            <a:ext cx="100203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limits of the dead!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074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047751"/>
            <a:ext cx="10515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Fake anti-fascist lie (psychosocial!)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60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 tried to tell you, but (psychosocial!)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163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914400"/>
            <a:ext cx="12192000" cy="30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soul is not so vibrant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F91EB-ABBD-F5B1-E7D8-DE1D5E98944E}"/>
              </a:ext>
            </a:extLst>
          </p:cNvPr>
          <p:cNvSpPr txBox="1"/>
          <p:nvPr/>
        </p:nvSpPr>
        <p:spPr>
          <a:xfrm>
            <a:off x="0" y="4260662"/>
            <a:ext cx="1068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The reckoning, the sickening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9665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628650"/>
            <a:ext cx="10515600" cy="554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Your purple hearts are giving out (psychosocial!)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Can't stop a killing idea (psychosocial!)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814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762000"/>
            <a:ext cx="10515600" cy="54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If it's hunting season (psychosocial!)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Is this what you want? (Psychosocial!)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03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038350" y="2628899"/>
            <a:ext cx="93154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I'm not the only one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10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825625"/>
            <a:ext cx="1219200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And the rain will kill us all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Throw ourselves against the wall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825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825625"/>
            <a:ext cx="12192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But no one else can see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preservation of the martyr in me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482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825625"/>
            <a:ext cx="1219200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And the rain will kill us all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Throw ourselves against the wall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90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825625"/>
            <a:ext cx="12192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But no one else can see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preservation of the martyr in me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325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3028949"/>
            <a:ext cx="1002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limits of the dead!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38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33500" y="3028949"/>
            <a:ext cx="1002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limits of the dead!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708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886200"/>
            <a:ext cx="124777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PH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Packaging subversion</a:t>
            </a:r>
          </a:p>
          <a:p>
            <a:pPr marL="0" indent="0">
              <a:buNone/>
            </a:pPr>
            <a:br>
              <a:rPr lang="en-PH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PH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Pseudo-sacrosanct perversion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473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778001"/>
            <a:ext cx="11563350" cy="209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Go drill your deserts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992C8-BA89-915E-EBE3-9F598FCA60F7}"/>
              </a:ext>
            </a:extLst>
          </p:cNvPr>
          <p:cNvSpPr txBox="1"/>
          <p:nvPr/>
        </p:nvSpPr>
        <p:spPr>
          <a:xfrm>
            <a:off x="0" y="4788693"/>
            <a:ext cx="11287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Go dig your graves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643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375"/>
                            </p:stCondLst>
                            <p:childTnLst>
                              <p:par>
                                <p:cTn id="10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2876550"/>
            <a:ext cx="12192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Then fill your mouth with all the money you will save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Sinking in, getting smaller again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23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00050" y="3733799"/>
            <a:ext cx="10953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I'm done, it has begun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I'm not the only one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983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428999"/>
            <a:ext cx="12192000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And the rain will kill us all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Throw ourselves against the wall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15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xit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85B-255C-A341-4A9B-A4B0D9FB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35CFBF9-6849-64AF-8506-1B7EB10A5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DF58C393-1664-F024-B7FE-9D41266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87902D8-0301-AFD3-FD80-446F36CB8E0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3276599"/>
            <a:ext cx="12192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But no one else can see</a:t>
            </a:r>
          </a:p>
          <a:p>
            <a:pPr marL="0" indent="0">
              <a:buNone/>
            </a:pPr>
            <a:b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The preservation of the martyr in me</a:t>
            </a:r>
            <a:endParaRPr lang="en-PH" sz="6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4B8FA29-D467-2B95-7E0F-420C1CBFD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15F7AD-114F-0686-52BE-5711C801A4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20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396</Words>
  <Application>Microsoft Office PowerPoint</Application>
  <PresentationFormat>Widescreen</PresentationFormat>
  <Paragraphs>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COMLAB-PC</dc:creator>
  <cp:lastModifiedBy>COMLAB-PC</cp:lastModifiedBy>
  <cp:revision>1</cp:revision>
  <dcterms:created xsi:type="dcterms:W3CDTF">2023-04-19T07:33:34Z</dcterms:created>
  <dcterms:modified xsi:type="dcterms:W3CDTF">2023-04-19T09:03:38Z</dcterms:modified>
</cp:coreProperties>
</file>