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F3E8750-98A3-4681-AEAA-BAC88CBB71A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77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C0D3F-4C6B-4E07-A882-1EECB0C5AF20}"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245388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594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640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199729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685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709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132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7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4503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C0D3F-4C6B-4E07-A882-1EECB0C5AF20}"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E8750-98A3-4681-AEAA-BAC88CBB71A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55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CC0D3F-4C6B-4E07-A882-1EECB0C5AF20}"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402895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CC0D3F-4C6B-4E07-A882-1EECB0C5AF20}"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3E8750-98A3-4681-AEAA-BAC88CBB71A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2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CC0D3F-4C6B-4E07-A882-1EECB0C5AF20}"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3E8750-98A3-4681-AEAA-BAC88CBB71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11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C0D3F-4C6B-4E07-A882-1EECB0C5AF20}"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211051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C0D3F-4C6B-4E07-A882-1EECB0C5AF20}"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9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CC0D3F-4C6B-4E07-A882-1EECB0C5AF20}"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E8750-98A3-4681-AEAA-BAC88CBB71A1}" type="slidenum">
              <a:rPr lang="en-IN" smtClean="0"/>
              <a:t>‹#›</a:t>
            </a:fld>
            <a:endParaRPr lang="en-IN"/>
          </a:p>
        </p:txBody>
      </p:sp>
    </p:spTree>
    <p:extLst>
      <p:ext uri="{BB962C8B-B14F-4D97-AF65-F5344CB8AC3E}">
        <p14:creationId xmlns:p14="http://schemas.microsoft.com/office/powerpoint/2010/main" val="257992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CC0D3F-4C6B-4E07-A882-1EECB0C5AF20}" type="datetimeFigureOut">
              <a:rPr lang="en-IN" smtClean="0"/>
              <a:t>12-12-2022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3E8750-98A3-4681-AEAA-BAC88CBB71A1}" type="slidenum">
              <a:rPr lang="en-IN" smtClean="0"/>
              <a:t>‹#›</a:t>
            </a:fld>
            <a:endParaRPr lang="en-IN"/>
          </a:p>
        </p:txBody>
      </p:sp>
    </p:spTree>
    <p:extLst>
      <p:ext uri="{BB962C8B-B14F-4D97-AF65-F5344CB8AC3E}">
        <p14:creationId xmlns:p14="http://schemas.microsoft.com/office/powerpoint/2010/main" val="291726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545E-1879-40F6-934C-BE0BF9B5438A}"/>
              </a:ext>
            </a:extLst>
          </p:cNvPr>
          <p:cNvSpPr>
            <a:spLocks noGrp="1"/>
          </p:cNvSpPr>
          <p:nvPr>
            <p:ph type="ctrTitle"/>
          </p:nvPr>
        </p:nvSpPr>
        <p:spPr/>
        <p:txBody>
          <a:bodyPr/>
          <a:lstStyle/>
          <a:p>
            <a:r>
              <a:rPr lang="en-IN" dirty="0"/>
              <a:t>Social Media Ethics</a:t>
            </a:r>
          </a:p>
        </p:txBody>
      </p:sp>
      <p:sp>
        <p:nvSpPr>
          <p:cNvPr id="3" name="Subtitle 2">
            <a:extLst>
              <a:ext uri="{FF2B5EF4-FFF2-40B4-BE49-F238E27FC236}">
                <a16:creationId xmlns:a16="http://schemas.microsoft.com/office/drawing/2014/main" id="{D845DD56-62A5-A444-C893-9812A604DC50}"/>
              </a:ext>
            </a:extLst>
          </p:cNvPr>
          <p:cNvSpPr>
            <a:spLocks noGrp="1"/>
          </p:cNvSpPr>
          <p:nvPr>
            <p:ph type="subTitle" idx="1"/>
          </p:nvPr>
        </p:nvSpPr>
        <p:spPr/>
        <p:txBody>
          <a:bodyPr/>
          <a:lstStyle/>
          <a:p>
            <a:r>
              <a:rPr lang="en-IN" dirty="0"/>
              <a:t>-Soham Raychaudhuri</a:t>
            </a:r>
          </a:p>
        </p:txBody>
      </p:sp>
    </p:spTree>
    <p:extLst>
      <p:ext uri="{BB962C8B-B14F-4D97-AF65-F5344CB8AC3E}">
        <p14:creationId xmlns:p14="http://schemas.microsoft.com/office/powerpoint/2010/main" val="332191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473A-9C2B-6DD9-7B5D-E0903F4E544B}"/>
              </a:ext>
            </a:extLst>
          </p:cNvPr>
          <p:cNvSpPr>
            <a:spLocks noGrp="1"/>
          </p:cNvSpPr>
          <p:nvPr>
            <p:ph type="title"/>
          </p:nvPr>
        </p:nvSpPr>
        <p:spPr/>
        <p:txBody>
          <a:bodyPr/>
          <a:lstStyle/>
          <a:p>
            <a:r>
              <a:rPr lang="en-IN" dirty="0"/>
              <a:t>What Are Social Media Ethics?</a:t>
            </a:r>
          </a:p>
        </p:txBody>
      </p:sp>
      <p:sp>
        <p:nvSpPr>
          <p:cNvPr id="3" name="Content Placeholder 2">
            <a:extLst>
              <a:ext uri="{FF2B5EF4-FFF2-40B4-BE49-F238E27FC236}">
                <a16:creationId xmlns:a16="http://schemas.microsoft.com/office/drawing/2014/main" id="{B91FB770-0341-F4F8-B2BB-8C704D9496AD}"/>
              </a:ext>
            </a:extLst>
          </p:cNvPr>
          <p:cNvSpPr>
            <a:spLocks noGrp="1"/>
          </p:cNvSpPr>
          <p:nvPr>
            <p:ph idx="1"/>
          </p:nvPr>
        </p:nvSpPr>
        <p:spPr/>
        <p:txBody>
          <a:bodyPr/>
          <a:lstStyle/>
          <a:p>
            <a:r>
              <a:rPr lang="en-IN" dirty="0"/>
              <a:t>Social media etiquette or ‘netiquette’ is essentially a dynamic, evolving set of rules governing online communication behaviour. It addresses the maintenance of one’s own - as well as others’ – privacy, respect and dignity.</a:t>
            </a:r>
          </a:p>
          <a:p>
            <a:r>
              <a:rPr lang="en-IN" dirty="0"/>
              <a:t>Although there are no firm guidelines as to what exactly constitute social media ethics,  a loose set of rules are commonly known.</a:t>
            </a:r>
          </a:p>
        </p:txBody>
      </p:sp>
    </p:spTree>
    <p:extLst>
      <p:ext uri="{BB962C8B-B14F-4D97-AF65-F5344CB8AC3E}">
        <p14:creationId xmlns:p14="http://schemas.microsoft.com/office/powerpoint/2010/main" val="284941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BF24-AE01-D094-07DD-F891B0442F0E}"/>
              </a:ext>
            </a:extLst>
          </p:cNvPr>
          <p:cNvSpPr>
            <a:spLocks noGrp="1"/>
          </p:cNvSpPr>
          <p:nvPr>
            <p:ph type="title"/>
          </p:nvPr>
        </p:nvSpPr>
        <p:spPr/>
        <p:txBody>
          <a:bodyPr/>
          <a:lstStyle/>
          <a:p>
            <a:r>
              <a:rPr lang="en-IN" dirty="0"/>
              <a:t>What You Should Know</a:t>
            </a:r>
          </a:p>
        </p:txBody>
      </p:sp>
      <p:sp>
        <p:nvSpPr>
          <p:cNvPr id="3" name="Content Placeholder 2">
            <a:extLst>
              <a:ext uri="{FF2B5EF4-FFF2-40B4-BE49-F238E27FC236}">
                <a16:creationId xmlns:a16="http://schemas.microsoft.com/office/drawing/2014/main" id="{539B82B4-6AFC-8077-EDFC-6442783CE3C4}"/>
              </a:ext>
            </a:extLst>
          </p:cNvPr>
          <p:cNvSpPr>
            <a:spLocks noGrp="1"/>
          </p:cNvSpPr>
          <p:nvPr>
            <p:ph idx="1"/>
          </p:nvPr>
        </p:nvSpPr>
        <p:spPr/>
        <p:txBody>
          <a:bodyPr>
            <a:normAutofit fontScale="70000" lnSpcReduction="20000"/>
          </a:bodyPr>
          <a:lstStyle/>
          <a:p>
            <a:r>
              <a:rPr lang="en-IN" dirty="0"/>
              <a:t>Today, cybercrime is a major nuisance to society and although efforts have been made to safeguard users against several types of cybercrime, ingenuous exploits and loopholes continue to be discovered every single day. Social media sites are no exception to this.</a:t>
            </a:r>
          </a:p>
          <a:p>
            <a:r>
              <a:rPr lang="en-IN" dirty="0"/>
              <a:t>For example, a </a:t>
            </a:r>
            <a:r>
              <a:rPr lang="en-IN" b="1" dirty="0"/>
              <a:t>digital footprint</a:t>
            </a:r>
            <a:r>
              <a:rPr lang="en-IN" dirty="0"/>
              <a:t> is a record individuals leave behind while using the internet. Interactions on social media, sites you visit, information you enter, all of it constitutes your digital footprint, which can potentially be used maliciously to track your activity. Digital footprints do not ‘fade’ with time and are thus one of the easiest ways to track the activity of any netizen.</a:t>
            </a:r>
          </a:p>
          <a:p>
            <a:r>
              <a:rPr lang="en-IN" dirty="0"/>
              <a:t>Digital footprints are of two kinds:</a:t>
            </a:r>
          </a:p>
          <a:p>
            <a:pPr marL="0" indent="0">
              <a:buNone/>
            </a:pPr>
            <a:r>
              <a:rPr lang="en-IN" dirty="0"/>
              <a:t>     1. </a:t>
            </a:r>
            <a:r>
              <a:rPr lang="en-IN" b="1" dirty="0"/>
              <a:t>Active footprints: </a:t>
            </a:r>
            <a:r>
              <a:rPr lang="en-IN" dirty="0"/>
              <a:t>These are formed by online activity you are aware of and perform knowingly.</a:t>
            </a:r>
          </a:p>
          <a:p>
            <a:pPr marL="0" indent="0">
              <a:buNone/>
            </a:pPr>
            <a:r>
              <a:rPr lang="en-IN" dirty="0"/>
              <a:t>     2. </a:t>
            </a:r>
            <a:r>
              <a:rPr lang="en-IN" b="1" dirty="0"/>
              <a:t>Passive footprints: </a:t>
            </a:r>
            <a:r>
              <a:rPr lang="en-IN" dirty="0"/>
              <a:t>These are formed by any and every activity that you perform online, with or without your knowledge e.g., searches, online payments, etc.</a:t>
            </a:r>
          </a:p>
        </p:txBody>
      </p:sp>
    </p:spTree>
    <p:extLst>
      <p:ext uri="{BB962C8B-B14F-4D97-AF65-F5344CB8AC3E}">
        <p14:creationId xmlns:p14="http://schemas.microsoft.com/office/powerpoint/2010/main" val="278013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2D3D-D831-13F1-7769-390ED1754A1B}"/>
              </a:ext>
            </a:extLst>
          </p:cNvPr>
          <p:cNvSpPr>
            <a:spLocks noGrp="1"/>
          </p:cNvSpPr>
          <p:nvPr>
            <p:ph type="title"/>
          </p:nvPr>
        </p:nvSpPr>
        <p:spPr/>
        <p:txBody>
          <a:bodyPr/>
          <a:lstStyle/>
          <a:p>
            <a:r>
              <a:rPr lang="en-IN" dirty="0"/>
              <a:t>What You Should Do</a:t>
            </a:r>
          </a:p>
        </p:txBody>
      </p:sp>
      <p:sp>
        <p:nvSpPr>
          <p:cNvPr id="3" name="Content Placeholder 2">
            <a:extLst>
              <a:ext uri="{FF2B5EF4-FFF2-40B4-BE49-F238E27FC236}">
                <a16:creationId xmlns:a16="http://schemas.microsoft.com/office/drawing/2014/main" id="{07EB86EA-064C-C2F7-D273-34CAD85AC9F2}"/>
              </a:ext>
            </a:extLst>
          </p:cNvPr>
          <p:cNvSpPr>
            <a:spLocks noGrp="1"/>
          </p:cNvSpPr>
          <p:nvPr>
            <p:ph idx="1"/>
          </p:nvPr>
        </p:nvSpPr>
        <p:spPr/>
        <p:txBody>
          <a:bodyPr>
            <a:normAutofit fontScale="92500" lnSpcReduction="10000"/>
          </a:bodyPr>
          <a:lstStyle/>
          <a:p>
            <a:r>
              <a:rPr lang="en-IN" dirty="0"/>
              <a:t>One of the easiest and perhaps most effective ways of maintaining one’s privacy is to check privacy settings. Instead of using default social media privacy settings, adjust them to suit your needs. You should be able to control:</a:t>
            </a:r>
          </a:p>
          <a:p>
            <a:pPr marL="0" indent="0">
              <a:buNone/>
            </a:pPr>
            <a:r>
              <a:rPr lang="en-IN" dirty="0"/>
              <a:t>    1. </a:t>
            </a:r>
            <a:r>
              <a:rPr lang="en-IN" b="1" dirty="0"/>
              <a:t>Who </a:t>
            </a:r>
            <a:r>
              <a:rPr lang="en-IN" dirty="0"/>
              <a:t>can see what you have posted</a:t>
            </a:r>
          </a:p>
          <a:p>
            <a:pPr marL="0" indent="0">
              <a:buNone/>
            </a:pPr>
            <a:r>
              <a:rPr lang="en-IN" dirty="0"/>
              <a:t>    2. </a:t>
            </a:r>
            <a:r>
              <a:rPr lang="en-IN" b="1" dirty="0"/>
              <a:t>Who </a:t>
            </a:r>
            <a:r>
              <a:rPr lang="en-IN" dirty="0"/>
              <a:t>can send requests to you</a:t>
            </a:r>
          </a:p>
          <a:p>
            <a:pPr marL="0" indent="0">
              <a:buNone/>
            </a:pPr>
            <a:r>
              <a:rPr lang="en-IN" dirty="0"/>
              <a:t>    3. </a:t>
            </a:r>
            <a:r>
              <a:rPr lang="en-IN" b="1" dirty="0"/>
              <a:t>What </a:t>
            </a:r>
            <a:r>
              <a:rPr lang="en-IN" dirty="0"/>
              <a:t>information about you is visible to others</a:t>
            </a:r>
          </a:p>
          <a:p>
            <a:r>
              <a:rPr lang="en-IN" dirty="0"/>
              <a:t>Apart from this, there are some basic guidelines every social media user should follow to ensure a safe and secure communication environment.</a:t>
            </a:r>
          </a:p>
        </p:txBody>
      </p:sp>
    </p:spTree>
    <p:extLst>
      <p:ext uri="{BB962C8B-B14F-4D97-AF65-F5344CB8AC3E}">
        <p14:creationId xmlns:p14="http://schemas.microsoft.com/office/powerpoint/2010/main" val="25834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9089-9CB0-BD89-BAC9-0969306D80E3}"/>
              </a:ext>
            </a:extLst>
          </p:cNvPr>
          <p:cNvSpPr>
            <a:spLocks noGrp="1"/>
          </p:cNvSpPr>
          <p:nvPr>
            <p:ph type="title"/>
          </p:nvPr>
        </p:nvSpPr>
        <p:spPr/>
        <p:txBody>
          <a:bodyPr/>
          <a:lstStyle/>
          <a:p>
            <a:r>
              <a:rPr lang="en-IN" dirty="0"/>
              <a:t>Basic Guidelines</a:t>
            </a:r>
          </a:p>
        </p:txBody>
      </p:sp>
      <p:sp>
        <p:nvSpPr>
          <p:cNvPr id="3" name="Content Placeholder 2">
            <a:extLst>
              <a:ext uri="{FF2B5EF4-FFF2-40B4-BE49-F238E27FC236}">
                <a16:creationId xmlns:a16="http://schemas.microsoft.com/office/drawing/2014/main" id="{C325C716-7979-51BB-1ED7-0414262118DC}"/>
              </a:ext>
            </a:extLst>
          </p:cNvPr>
          <p:cNvSpPr>
            <a:spLocks noGrp="1"/>
          </p:cNvSpPr>
          <p:nvPr>
            <p:ph idx="1"/>
          </p:nvPr>
        </p:nvSpPr>
        <p:spPr/>
        <p:txBody>
          <a:bodyPr>
            <a:normAutofit fontScale="70000" lnSpcReduction="20000"/>
          </a:bodyPr>
          <a:lstStyle/>
          <a:p>
            <a:pPr marL="457200" indent="-457200">
              <a:buFont typeface="+mj-lt"/>
              <a:buAutoNum type="arabicPeriod"/>
            </a:pPr>
            <a:r>
              <a:rPr lang="en-IN" b="1" dirty="0"/>
              <a:t>Be Authentic: </a:t>
            </a:r>
            <a:r>
              <a:rPr lang="en-IN" dirty="0"/>
              <a:t>Be honest about your identity and never pose as an authorized member of any organisation</a:t>
            </a:r>
          </a:p>
          <a:p>
            <a:pPr marL="457200" indent="-457200">
              <a:buFont typeface="+mj-lt"/>
              <a:buAutoNum type="arabicPeriod"/>
            </a:pPr>
            <a:r>
              <a:rPr lang="en-IN" b="1" dirty="0"/>
              <a:t>Be Secure: </a:t>
            </a:r>
            <a:r>
              <a:rPr lang="en-IN" dirty="0"/>
              <a:t>Choose strong passwords (and not Google-generated ones) which aren’t easily guessable. Frequently change your passwords and never share information about either passwords or personal details</a:t>
            </a:r>
          </a:p>
          <a:p>
            <a:pPr marL="457200" indent="-457200">
              <a:buFont typeface="+mj-lt"/>
              <a:buAutoNum type="arabicPeriod"/>
            </a:pPr>
            <a:r>
              <a:rPr lang="en-IN" b="1" dirty="0"/>
              <a:t>Be Reliable: </a:t>
            </a:r>
            <a:r>
              <a:rPr lang="en-IN" dirty="0"/>
              <a:t>Once you upload something on the Internet, it remains even after being deleted. Make sure that everything you upload adheres to community guidelines and while discussing personal views, ensure that it is clear that those are YOUR views and not those of your organisation/school</a:t>
            </a:r>
          </a:p>
          <a:p>
            <a:pPr marL="457200" indent="-457200">
              <a:buFont typeface="+mj-lt"/>
              <a:buAutoNum type="arabicPeriod"/>
            </a:pPr>
            <a:r>
              <a:rPr lang="en-IN" b="1" dirty="0"/>
              <a:t>Don’t Pick Fights: </a:t>
            </a:r>
            <a:r>
              <a:rPr lang="en-IN" dirty="0"/>
              <a:t>Probably the most obvious one here but no matter how tempting it might be to engage in virtual slander when no physical conflict can emerge, it never ends well.</a:t>
            </a:r>
          </a:p>
          <a:p>
            <a:pPr marL="457200" indent="-457200">
              <a:buFont typeface="+mj-lt"/>
              <a:buAutoNum type="arabicPeriod"/>
            </a:pPr>
            <a:r>
              <a:rPr lang="en-IN" b="1" dirty="0"/>
              <a:t>Pseudonyms Do NOT Work: </a:t>
            </a:r>
            <a:r>
              <a:rPr lang="en-IN" dirty="0"/>
              <a:t>Using an anonymous profile is not as safe as you think it is, modern tracking tools can easily track ‘anonymous’ posts and their authors.</a:t>
            </a:r>
          </a:p>
          <a:p>
            <a:r>
              <a:rPr lang="en-IN" dirty="0"/>
              <a:t>In short, keep five guidelines in mind: public trust, truthfulness, fairness, integrity and accountability</a:t>
            </a:r>
          </a:p>
        </p:txBody>
      </p:sp>
    </p:spTree>
    <p:extLst>
      <p:ext uri="{BB962C8B-B14F-4D97-AF65-F5344CB8AC3E}">
        <p14:creationId xmlns:p14="http://schemas.microsoft.com/office/powerpoint/2010/main" val="10690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5D7E-4894-97B6-B752-999F17F51631}"/>
              </a:ext>
            </a:extLst>
          </p:cNvPr>
          <p:cNvSpPr>
            <a:spLocks noGrp="1"/>
          </p:cNvSpPr>
          <p:nvPr>
            <p:ph type="title"/>
          </p:nvPr>
        </p:nvSpPr>
        <p:spPr/>
        <p:txBody>
          <a:bodyPr/>
          <a:lstStyle/>
          <a:p>
            <a:r>
              <a:rPr lang="en-IN" dirty="0"/>
              <a:t>Above All…</a:t>
            </a:r>
          </a:p>
        </p:txBody>
      </p:sp>
      <p:sp>
        <p:nvSpPr>
          <p:cNvPr id="3" name="Content Placeholder 2">
            <a:extLst>
              <a:ext uri="{FF2B5EF4-FFF2-40B4-BE49-F238E27FC236}">
                <a16:creationId xmlns:a16="http://schemas.microsoft.com/office/drawing/2014/main" id="{288BE0D2-C1C1-B3C5-2E69-F61BA9363B1D}"/>
              </a:ext>
            </a:extLst>
          </p:cNvPr>
          <p:cNvSpPr>
            <a:spLocks noGrp="1"/>
          </p:cNvSpPr>
          <p:nvPr>
            <p:ph idx="1"/>
          </p:nvPr>
        </p:nvSpPr>
        <p:spPr/>
        <p:txBody>
          <a:bodyPr/>
          <a:lstStyle/>
          <a:p>
            <a:pPr marL="0" indent="0">
              <a:buNone/>
            </a:pPr>
            <a:r>
              <a:rPr lang="en-IN" dirty="0"/>
              <a:t>Above all, respect your audience and the sentiments of the people you address. Steer clear of topics like politics and religion and make sure that every statement you make is carefully thought out and can be posted with no danger either to you or anyone else.</a:t>
            </a:r>
          </a:p>
        </p:txBody>
      </p:sp>
    </p:spTree>
    <p:extLst>
      <p:ext uri="{BB962C8B-B14F-4D97-AF65-F5344CB8AC3E}">
        <p14:creationId xmlns:p14="http://schemas.microsoft.com/office/powerpoint/2010/main" val="20785581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TotalTime>
  <Words>604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Social Media Ethics</vt:lpstr>
      <vt:lpstr>What Are Social Media Ethics?</vt:lpstr>
      <vt:lpstr>What You Should Know</vt:lpstr>
      <vt:lpstr>What You Should Do</vt:lpstr>
      <vt:lpstr>Basic Guidelines</vt:lpstr>
      <vt:lpstr>Above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Ethics</dc:title>
  <dc:creator>Soham Raychaudhuri</dc:creator>
  <cp:lastModifiedBy>Soham Raychaudhuri</cp:lastModifiedBy>
  <cp:revision>1</cp:revision>
  <dcterms:created xsi:type="dcterms:W3CDTF">2022-12-12T17:45:23Z</dcterms:created>
  <dcterms:modified xsi:type="dcterms:W3CDTF">2022-12-12T18:13:41Z</dcterms:modified>
</cp:coreProperties>
</file>