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Raleway" pitchFamily="2" charset="0"/>
      <p:regular r:id="rId9"/>
    </p:embeddedFont>
    <p:embeddedFont>
      <p:font typeface="Roboto" panose="02000000000000000000" pitchFamily="2" charset="0"/>
      <p:regular r:id="rId10"/>
      <p:bold r:id="rId11"/>
    </p:embeddedFont>
    <p:embeddedFont>
      <p:font typeface="Roboto Bold" panose="02000000000000000000" pitchFamily="2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60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localhost/Root2U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3054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Root2Us – Connecting Farmers to Buyers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73054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Root2Us eliminates middlemen to ensure fair pricing and transparency.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73053" y="481638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Built with WAMP stack, it features responsive UI and animations.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5437822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23980" y="5413296"/>
            <a:ext cx="302728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Saustav Chakraborty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6A4318-6278-AC44-8373-036CBF66D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739" y="0"/>
            <a:ext cx="7002684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76618" y="622340"/>
            <a:ext cx="6363772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Features of Root2Us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76618" y="1666518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09980" y="1899880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Role-based login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9980" y="2387918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dashboards tailored for Farmer, Buyer, and Admin roles.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76618" y="3208139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09980" y="3441502"/>
            <a:ext cx="3643670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Product listings with images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9980" y="3929539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Farmers upload produce photos with descriptions and prices.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76618" y="4749760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09980" y="4983123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Admin approval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9980" y="5471160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Admins review listings to maintain quality control.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76618" y="6291382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509980" y="6524744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WhatsApp contact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9980" y="7012781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Buyers reach farmers instantly for direct communication.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DF3FA-2FF7-7AE3-D3D2-E5F3C91DB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38" y="0"/>
            <a:ext cx="3924848" cy="8383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3A6540-9A60-CE2D-F2AD-E0C43C51C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57" y="552324"/>
            <a:ext cx="3603251" cy="25612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7F632B-11A4-F6FC-6B09-0E693D7A1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088" y="3019381"/>
            <a:ext cx="3558187" cy="25425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77C68C-7BE5-2E4F-4B34-E99135B9E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457" y="5337575"/>
            <a:ext cx="3558187" cy="25613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44055" y="5301230"/>
            <a:ext cx="7132060" cy="1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Technologies Behind Root2Us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210366" y="6022749"/>
            <a:ext cx="2577486" cy="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171383" y="7035617"/>
            <a:ext cx="3616469" cy="1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HTML, CSS, JavaScript ensure accessibility and compatibility.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564191" y="6003430"/>
            <a:ext cx="2577486" cy="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Backend &amp; Database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74856" y="7069776"/>
            <a:ext cx="3616469" cy="1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PHP powers server logic; MySQL stores users and listings.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394481" y="6002833"/>
            <a:ext cx="2577486" cy="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Hosting &amp; 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145488" y="6896722"/>
            <a:ext cx="3616469" cy="1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WAMP provides local environment; Cloudinary for image storage.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B34DC7-6C09-438C-7267-F0A98F8F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5010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842373"/>
            <a:ext cx="5657374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Future Enhancements Planned</a:t>
            </a:r>
            <a:endParaRPr lang="en-US" sz="3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2576632"/>
            <a:ext cx="793790" cy="9526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12104" y="2735342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Online Payments</a:t>
            </a:r>
            <a:endParaRPr lang="en-US" sz="1550" dirty="0"/>
          </a:p>
        </p:txBody>
      </p:sp>
      <p:sp>
        <p:nvSpPr>
          <p:cNvPr id="6" name="Text 2"/>
          <p:cNvSpPr/>
          <p:nvPr/>
        </p:nvSpPr>
        <p:spPr>
          <a:xfrm>
            <a:off x="7312104" y="3078599"/>
            <a:ext cx="6524506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gateways like Stripe for secure transactions.</a:t>
            </a:r>
            <a:endParaRPr lang="en-US" sz="12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529251"/>
            <a:ext cx="793790" cy="95261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312104" y="3687961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Chat</a:t>
            </a:r>
            <a:endParaRPr lang="en-US" sz="1550" dirty="0"/>
          </a:p>
        </p:txBody>
      </p:sp>
      <p:sp>
        <p:nvSpPr>
          <p:cNvPr id="9" name="Text 4"/>
          <p:cNvSpPr/>
          <p:nvPr/>
        </p:nvSpPr>
        <p:spPr>
          <a:xfrm>
            <a:off x="7312104" y="4031218"/>
            <a:ext cx="6524506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live messaging between buyers and farmers.</a:t>
            </a:r>
            <a:endParaRPr lang="en-US" sz="12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481870"/>
            <a:ext cx="793790" cy="95261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12104" y="4640580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Mobile App</a:t>
            </a:r>
            <a:endParaRPr lang="en-US" sz="1550" dirty="0"/>
          </a:p>
        </p:txBody>
      </p:sp>
      <p:sp>
        <p:nvSpPr>
          <p:cNvPr id="12" name="Text 6"/>
          <p:cNvSpPr/>
          <p:nvPr/>
        </p:nvSpPr>
        <p:spPr>
          <a:xfrm>
            <a:off x="7312104" y="4983837"/>
            <a:ext cx="6524506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Accessible app for rural users with limited PC access.</a:t>
            </a:r>
            <a:endParaRPr lang="en-US" sz="12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434489"/>
            <a:ext cx="793790" cy="95261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312104" y="5593199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Multilingual Support</a:t>
            </a:r>
            <a:endParaRPr lang="en-US" sz="1550" dirty="0"/>
          </a:p>
        </p:txBody>
      </p:sp>
      <p:sp>
        <p:nvSpPr>
          <p:cNvPr id="15" name="Text 8"/>
          <p:cNvSpPr/>
          <p:nvPr/>
        </p:nvSpPr>
        <p:spPr>
          <a:xfrm>
            <a:off x="7312104" y="5936456"/>
            <a:ext cx="6524506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Platform available in regional languages for wider reach.</a:t>
            </a:r>
            <a:endParaRPr lang="en-US" sz="12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D3E0D-A187-7EE9-1B6D-6FD550008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-1159911" y="2853936"/>
            <a:ext cx="8159153" cy="25058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05927"/>
            <a:ext cx="74189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to Run Root2Us Locally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675590"/>
            <a:ext cx="3005495" cy="226814"/>
          </a:xfrm>
          <a:prstGeom prst="roundRect">
            <a:avLst>
              <a:gd name="adj" fmla="val 4200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93790" y="6242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Start WAMP Server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732984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Apache and MySQL services are running properly.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139446" y="5335310"/>
            <a:ext cx="3005614" cy="226814"/>
          </a:xfrm>
          <a:prstGeom prst="roundRect">
            <a:avLst>
              <a:gd name="adj" fmla="val 4200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139446" y="5902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Place Files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139446" y="6392704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Move project folder to 'C:/wamp64/www/' directory.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85221" y="4995029"/>
            <a:ext cx="3005614" cy="226814"/>
          </a:xfrm>
          <a:prstGeom prst="roundRect">
            <a:avLst>
              <a:gd name="adj" fmla="val 4200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85221" y="5562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Import Database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85221" y="6052423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phpMyAdmin to import provided database file.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830997" y="4654868"/>
            <a:ext cx="3005614" cy="226814"/>
          </a:xfrm>
          <a:prstGeom prst="roundRect">
            <a:avLst>
              <a:gd name="adj" fmla="val 4200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30997" y="52218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 in Browser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830997" y="5712262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Open </a:t>
            </a:r>
            <a:r>
              <a:rPr lang="en-US" sz="1750" u="sng" dirty="0">
                <a:solidFill>
                  <a:srgbClr val="1B1B27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localhost/Root2Us/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launch app.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Wrapping Up: The Root2Us Vision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640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Strong Foundation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1544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Root2Us offers a solid base for digital agriculture solutions.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6640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08983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Empowering Farmers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08983" y="41544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enables fair market access and direct buyer connections.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7251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725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Growth Potential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21553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Upcoming features will broaden platform capabilities.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8A0F4A-14D0-AB14-1A60-1C336DB50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75" y="1867504"/>
            <a:ext cx="5696927" cy="42119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267</Words>
  <Application>Microsoft Office PowerPoint</Application>
  <PresentationFormat>Custom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Raleway</vt:lpstr>
      <vt:lpstr>Roboto Bold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Saustav Chakraborty</cp:lastModifiedBy>
  <cp:revision>2</cp:revision>
  <dcterms:created xsi:type="dcterms:W3CDTF">2025-04-24T06:00:03Z</dcterms:created>
  <dcterms:modified xsi:type="dcterms:W3CDTF">2025-04-24T06:26:01Z</dcterms:modified>
</cp:coreProperties>
</file>