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83" r:id="rId5"/>
    <p:sldId id="284" r:id="rId6"/>
    <p:sldId id="286" r:id="rId7"/>
    <p:sldId id="285" r:id="rId8"/>
    <p:sldId id="259" r:id="rId9"/>
    <p:sldId id="260" r:id="rId10"/>
    <p:sldId id="265" r:id="rId11"/>
    <p:sldId id="287" r:id="rId12"/>
    <p:sldId id="264" r:id="rId13"/>
    <p:sldId id="273" r:id="rId14"/>
    <p:sldId id="276" r:id="rId15"/>
    <p:sldId id="277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18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11/07/2019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11/07/2019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25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16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7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69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65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’image 2">
            <a:extLst>
              <a:ext uri="{FF2B5EF4-FFF2-40B4-BE49-F238E27FC236}">
                <a16:creationId xmlns:a16="http://schemas.microsoft.com/office/drawing/2014/main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840203" y="693355"/>
            <a:ext cx="4324656" cy="769919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2123304"/>
            <a:ext cx="9144000" cy="173355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Projet </a:t>
            </a:r>
            <a:r>
              <a:rPr lang="fr-FR" dirty="0" err="1"/>
              <a:t>Yugi</a:t>
            </a:r>
            <a:r>
              <a:rPr lang="fr-FR" dirty="0"/>
              <a:t> Deck Maker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Site de création de deck en ligne via une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Responsive ordinateur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Ce site est responsive pour les ordinateur ayant un écran de minimum 1200px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Un travail a était fait pour pouvoir permettre a l’utilisateur de pouvoir avoir accès a ce site avec un ordinateur ayant un écran de minimum 1200px 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6345383" y="1653309"/>
            <a:ext cx="4839854" cy="3140363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10</a:t>
            </a:fld>
            <a:endParaRPr lang="fr-FR" dirty="0"/>
          </a:p>
        </p:txBody>
      </p:sp>
      <p:pic>
        <p:nvPicPr>
          <p:cNvPr id="14" name="Espace réservé d’image 5">
            <a:extLst>
              <a:ext uri="{FF2B5EF4-FFF2-40B4-BE49-F238E27FC236}">
                <a16:creationId xmlns:a16="http://schemas.microsoft.com/office/drawing/2014/main" id="{5C12233E-114C-423F-BDBA-834E685B78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Forme d’arrière-plan abstraite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ce réservé d’image 20" descr="Forme d’arrière-plan abstraite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VERSION MOBILE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Une version mobile est en cours de projet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Une version mobile pourra être mis au point après plusieurs modification du responsive design et une adaptation au petit écran</a:t>
            </a:r>
          </a:p>
          <a:p>
            <a:pPr rtl="0"/>
            <a:r>
              <a:rPr lang="fr-FR" dirty="0"/>
              <a:t>Nous devrons nous penché sur l’élaboration de l’</a:t>
            </a:r>
            <a:r>
              <a:rPr lang="fr-FR" dirty="0" err="1"/>
              <a:t>érgonomisation</a:t>
            </a:r>
            <a:r>
              <a:rPr lang="fr-FR" dirty="0"/>
              <a:t> de l’espace pour ne pas trop encombré l’espace et favoriser l’expérience utilisateur.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13" name="Espace réservé d’image 5">
            <a:extLst>
              <a:ext uri="{FF2B5EF4-FFF2-40B4-BE49-F238E27FC236}">
                <a16:creationId xmlns:a16="http://schemas.microsoft.com/office/drawing/2014/main" id="{739EBBF8-66B9-4028-B44F-4308700DC5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049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Estimation de profit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fr-FR" sz="6500" dirty="0"/>
              <a:t>37500 €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fr-FR" dirty="0"/>
              <a:t>A la vente brute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 la vente pour une entreprise qui voudrai s’accaparer ce site finement bien conçus</a:t>
            </a:r>
          </a:p>
          <a:p>
            <a:pPr rtl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fr-FR" sz="6500" dirty="0"/>
              <a:t>1222 €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fr-FR" dirty="0"/>
              <a:t>Profit par mois 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fr-FR" dirty="0"/>
              <a:t>Les profits du débuts seront moindre mais le site prendra de l’ampleur et engendrera par la suite un revenu régulier qui couvriront vos dépenses lors de l’achat (estimation de 30mois)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12</a:t>
            </a:fld>
            <a:endParaRPr lang="fr-FR" dirty="0"/>
          </a:p>
        </p:txBody>
      </p:sp>
      <p:pic>
        <p:nvPicPr>
          <p:cNvPr id="14" name="Espace réservé d’image 5">
            <a:extLst>
              <a:ext uri="{FF2B5EF4-FFF2-40B4-BE49-F238E27FC236}">
                <a16:creationId xmlns:a16="http://schemas.microsoft.com/office/drawing/2014/main" id="{9DA91378-F5E0-4FE6-9A60-8EE59721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NOTRE</a:t>
            </a:r>
            <a:br>
              <a:rPr lang="fr-FR" dirty="0"/>
            </a:br>
            <a:r>
              <a:rPr lang="fr-FR" dirty="0"/>
              <a:t>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J’ai l’honneur de vous présenter nôtre équipe de tueur.</a:t>
            </a:r>
          </a:p>
        </p:txBody>
      </p:sp>
      <p:pic>
        <p:nvPicPr>
          <p:cNvPr id="23" name="Espace réservé d’imag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/>
          <a:stretch/>
        </p:blipFill>
        <p:spPr>
          <a:xfrm rot="16200000">
            <a:off x="4191812" y="1409746"/>
            <a:ext cx="2066544" cy="1741833"/>
          </a:xfr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Gamin </a:t>
            </a:r>
          </a:p>
          <a:p>
            <a:pPr rtl="0"/>
            <a:r>
              <a:rPr lang="fr-FR" dirty="0"/>
              <a:t>Sullivan Nicolas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Adjoint de coordination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Travailleur </a:t>
            </a:r>
          </a:p>
          <a:p>
            <a:pPr rtl="0"/>
            <a:r>
              <a:rPr lang="fr-FR" dirty="0"/>
              <a:t>Grincheux</a:t>
            </a:r>
          </a:p>
          <a:p>
            <a:pPr rtl="0"/>
            <a:r>
              <a:rPr lang="fr-FR" dirty="0"/>
              <a:t>Discipliné </a:t>
            </a:r>
          </a:p>
          <a:p>
            <a:pPr rtl="0"/>
            <a:r>
              <a:rPr lang="fr-FR" dirty="0"/>
              <a:t>déteste le travail d’équipe </a:t>
            </a:r>
          </a:p>
          <a:p>
            <a:pPr rtl="0"/>
            <a:endParaRPr lang="fr-FR" dirty="0"/>
          </a:p>
        </p:txBody>
      </p:sp>
      <p:pic>
        <p:nvPicPr>
          <p:cNvPr id="25" name="Espace réservé d’imag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/>
          <a:stretch/>
        </p:blipFill>
        <p:spPr>
          <a:xfrm rot="16200000">
            <a:off x="6627831" y="1431127"/>
            <a:ext cx="2066544" cy="1685510"/>
          </a:xfrm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Abdou</a:t>
            </a:r>
          </a:p>
          <a:p>
            <a:pPr rtl="0"/>
            <a:r>
              <a:rPr lang="fr-FR" dirty="0"/>
              <a:t>Abdoul-</a:t>
            </a:r>
            <a:r>
              <a:rPr lang="fr-FR" dirty="0" err="1"/>
              <a:t>Wahabi</a:t>
            </a:r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Chef de projet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r>
              <a:rPr lang="fr-FR" dirty="0"/>
              <a:t>Travailleur </a:t>
            </a:r>
          </a:p>
          <a:p>
            <a:r>
              <a:rPr lang="fr-FR" dirty="0"/>
              <a:t>Maître Fainéant</a:t>
            </a:r>
          </a:p>
          <a:p>
            <a:r>
              <a:rPr lang="fr-FR" dirty="0"/>
              <a:t>Discipliné </a:t>
            </a:r>
          </a:p>
          <a:p>
            <a:r>
              <a:rPr lang="fr-FR" dirty="0"/>
              <a:t>Aime le travail d’équipe </a:t>
            </a:r>
          </a:p>
          <a:p>
            <a:pPr rtl="0"/>
            <a:endParaRPr lang="fr-FR" dirty="0"/>
          </a:p>
        </p:txBody>
      </p:sp>
      <p:pic>
        <p:nvPicPr>
          <p:cNvPr id="27" name="Espace réservé d’image 26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/>
          <a:stretch/>
        </p:blipFill>
        <p:spPr>
          <a:xfrm>
            <a:off x="9132359" y="1179843"/>
            <a:ext cx="2057969" cy="2066544"/>
          </a:xfr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Sauvage</a:t>
            </a:r>
          </a:p>
          <a:p>
            <a:pPr rtl="0"/>
            <a:r>
              <a:rPr lang="fr-FR" dirty="0"/>
              <a:t>Cyprien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Adjoint de coordination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r>
              <a:rPr lang="fr-FR" dirty="0"/>
              <a:t>Travailleur </a:t>
            </a:r>
          </a:p>
          <a:p>
            <a:r>
              <a:rPr lang="fr-FR" dirty="0"/>
              <a:t>Fumeur compulsif</a:t>
            </a:r>
          </a:p>
          <a:p>
            <a:r>
              <a:rPr lang="fr-FR" dirty="0"/>
              <a:t>Discipliné </a:t>
            </a:r>
          </a:p>
          <a:p>
            <a:r>
              <a:rPr lang="fr-FR" dirty="0"/>
              <a:t>Aime le travail d’équipe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t>13</a:t>
            </a:fld>
            <a:endParaRPr lang="fr-FR" dirty="0"/>
          </a:p>
        </p:txBody>
      </p:sp>
      <p:pic>
        <p:nvPicPr>
          <p:cNvPr id="20" name="Espace réservé d’image 5">
            <a:extLst>
              <a:ext uri="{FF2B5EF4-FFF2-40B4-BE49-F238E27FC236}">
                <a16:creationId xmlns:a16="http://schemas.microsoft.com/office/drawing/2014/main" id="{4D001A63-6F53-4252-8F92-3F116437ED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RÉCAPITULATIF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Que des points positifs</a:t>
            </a:r>
            <a:endParaRPr lang="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en-US" dirty="0"/>
              <a:t>Une bonne entente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</a:p>
          <a:p>
            <a:pPr rtl="0"/>
            <a:r>
              <a:rPr lang="en-US" dirty="0"/>
              <a:t>Un partage de taches equitable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des </a:t>
            </a:r>
            <a:r>
              <a:rPr lang="en-US" dirty="0" err="1"/>
              <a:t>savoirs</a:t>
            </a:r>
            <a:r>
              <a:rPr lang="en-US" dirty="0"/>
              <a:t> faire de </a:t>
            </a:r>
            <a:r>
              <a:rPr lang="en-US" dirty="0" err="1"/>
              <a:t>chacun</a:t>
            </a:r>
            <a:r>
              <a:rPr lang="en-US" dirty="0"/>
              <a:t>  et de </a:t>
            </a:r>
            <a:r>
              <a:rPr lang="en-US" dirty="0" err="1"/>
              <a:t>leurs</a:t>
            </a:r>
            <a:r>
              <a:rPr lang="en-US" dirty="0"/>
              <a:t> envies</a:t>
            </a:r>
          </a:p>
          <a:p>
            <a:pPr rtl="0"/>
            <a:r>
              <a:rPr lang="en-US" dirty="0"/>
              <a:t>Bonne communication et un partage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régulier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Se sera un Plaisir de </a:t>
            </a:r>
            <a:r>
              <a:rPr lang="en-US" dirty="0" err="1"/>
              <a:t>retravailler</a:t>
            </a:r>
            <a:r>
              <a:rPr lang="en-US" dirty="0"/>
              <a:t> avec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personnes</a:t>
            </a:r>
            <a:r>
              <a:rPr lang="en-US" dirty="0"/>
              <a:t>.</a:t>
            </a:r>
          </a:p>
          <a:p>
            <a:pPr rtl="0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consulter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site web femmes974.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smtClean="0"/>
              <a:pPr rtl="0"/>
              <a:t>14</a:t>
            </a:fld>
            <a:endParaRPr lang="en-US" dirty="0"/>
          </a:p>
        </p:txBody>
      </p:sp>
      <p:pic>
        <p:nvPicPr>
          <p:cNvPr id="11" name="Espace réservé d’image 5">
            <a:extLst>
              <a:ext uri="{FF2B5EF4-FFF2-40B4-BE49-F238E27FC236}">
                <a16:creationId xmlns:a16="http://schemas.microsoft.com/office/drawing/2014/main" id="{F5EA50BE-28FD-4767-B68D-67DB1ACF9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59" y="1695387"/>
            <a:ext cx="4846923" cy="1091078"/>
          </a:xfrm>
        </p:spPr>
        <p:txBody>
          <a:bodyPr rtlCol="0"/>
          <a:lstStyle/>
          <a:p>
            <a:pPr rtl="0"/>
            <a:r>
              <a:rPr lang="fr-FR" sz="3800" dirty="0"/>
              <a:t>MERCI DE VOTRE ATTENTION !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Gamin Abdou Sauvage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superviseur 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Mickaël </a:t>
            </a:r>
            <a:r>
              <a:rPr lang="fr-FR" dirty="0" err="1"/>
              <a:t>Gramino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Structure 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RSMA-R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Formation 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Développeur web</a:t>
            </a:r>
          </a:p>
        </p:txBody>
      </p:sp>
      <p:pic>
        <p:nvPicPr>
          <p:cNvPr id="15" name="Espace réservé d’image 14" descr="Forme d’arrière-plan abstraite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d’image 5">
            <a:extLst>
              <a:ext uri="{FF2B5EF4-FFF2-40B4-BE49-F238E27FC236}">
                <a16:creationId xmlns:a16="http://schemas.microsoft.com/office/drawing/2014/main" id="{D3D9E56C-FB11-41A6-A2EF-E6C8B2055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614479" y="6201557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581DBF86-C746-4ED0-BE7A-E10947A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MM.DD.20XX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06E5D0B-1F07-4EA1-9D5F-E42C84AF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dirty="0"/>
              <a:t>2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411243"/>
            <a:ext cx="4494133" cy="804338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564787"/>
            <a:ext cx="4473108" cy="5690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fr-FR" dirty="0"/>
              <a:t>Projet Abdou Gamin Sauvage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DE865A0-81B5-4EA6-89E6-292B6047A49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189568"/>
            <a:ext cx="4482996" cy="2432603"/>
          </a:xfrm>
        </p:spPr>
        <p:txBody>
          <a:bodyPr/>
          <a:lstStyle/>
          <a:p>
            <a:r>
              <a:rPr lang="en-US" dirty="0"/>
              <a:t>- cahier des charges </a:t>
            </a:r>
          </a:p>
          <a:p>
            <a:r>
              <a:rPr lang="en-US" dirty="0"/>
              <a:t>- presentation de la wireframe</a:t>
            </a:r>
          </a:p>
          <a:p>
            <a:r>
              <a:rPr lang="en-US" dirty="0"/>
              <a:t>- </a:t>
            </a:r>
            <a:r>
              <a:rPr lang="en-US" dirty="0" err="1"/>
              <a:t>maquette</a:t>
            </a:r>
            <a:r>
              <a:rPr lang="en-US" dirty="0"/>
              <a:t> finale</a:t>
            </a:r>
          </a:p>
        </p:txBody>
      </p:sp>
      <p:pic>
        <p:nvPicPr>
          <p:cNvPr id="12" name="Espace réservé d’image 11" descr="Forme d’arrière-plan abstraite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70261" y="1411243"/>
            <a:ext cx="3302927" cy="3721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149163" y="620336"/>
            <a:ext cx="5543900" cy="71664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Cahier des charges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taches de Abdou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215201" cy="1328330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Tx/>
              <a:buChar char="-"/>
            </a:pPr>
            <a:r>
              <a:rPr lang="fr-FR" dirty="0"/>
              <a:t>Création de logo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Maquette finale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Aide multiple à différents problèmes rencontrés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Mise en place du power point 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du back end </a:t>
            </a:r>
          </a:p>
          <a:p>
            <a:pPr marL="285750" indent="-285750" rtl="0">
              <a:buFontTx/>
              <a:buChar char="-"/>
            </a:pPr>
            <a:endParaRPr lang="fr-FR" dirty="0"/>
          </a:p>
          <a:p>
            <a:pPr marL="285750" indent="-285750" rtl="0">
              <a:buFontTx/>
              <a:buChar char="-"/>
            </a:pP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2" name="Espace réservé d’image 5">
            <a:extLst>
              <a:ext uri="{FF2B5EF4-FFF2-40B4-BE49-F238E27FC236}">
                <a16:creationId xmlns:a16="http://schemas.microsoft.com/office/drawing/2014/main" id="{E09AF809-DA7D-4799-B68B-952B850F7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149163" y="620336"/>
            <a:ext cx="5543900" cy="71664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Cahier des charges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taches de Sauvage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4215201" cy="2010307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fr-FR" dirty="0"/>
              <a:t>Création de la parti deck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du front end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du back end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du </a:t>
            </a:r>
            <a:r>
              <a:rPr lang="fr-FR" dirty="0" err="1"/>
              <a:t>drag&amp;drop</a:t>
            </a:r>
            <a:r>
              <a:rPr lang="fr-FR" dirty="0"/>
              <a:t> et popup sélective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Aide a la création du power point </a:t>
            </a:r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2" name="Espace réservé d’image 5">
            <a:extLst>
              <a:ext uri="{FF2B5EF4-FFF2-40B4-BE49-F238E27FC236}">
                <a16:creationId xmlns:a16="http://schemas.microsoft.com/office/drawing/2014/main" id="{E09AF809-DA7D-4799-B68B-952B850F7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1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3149163" y="620336"/>
            <a:ext cx="5543900" cy="71664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Cahier des charges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taches de Gamin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4215201" cy="2010307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fr-FR" dirty="0"/>
              <a:t>Création de la partie Deck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de la partie front end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de la partie back end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de la base de donnée </a:t>
            </a:r>
          </a:p>
          <a:p>
            <a:pPr marL="285750" indent="-285750" rtl="0">
              <a:buFontTx/>
              <a:buChar char="-"/>
            </a:pPr>
            <a:r>
              <a:rPr lang="fr-FR" dirty="0"/>
              <a:t>Création de la partie BDD</a:t>
            </a:r>
          </a:p>
          <a:p>
            <a:pPr marL="285750" indent="-285750" rtl="0">
              <a:buFontTx/>
              <a:buChar char="-"/>
            </a:pPr>
            <a:endParaRPr lang="fr-FR" dirty="0"/>
          </a:p>
        </p:txBody>
      </p:sp>
      <p:pic>
        <p:nvPicPr>
          <p:cNvPr id="20" name="Espace réservé d’image 19" descr="Forme d’arrière-plan abstraite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2" name="Espace réservé d’image 5">
            <a:extLst>
              <a:ext uri="{FF2B5EF4-FFF2-40B4-BE49-F238E27FC236}">
                <a16:creationId xmlns:a16="http://schemas.microsoft.com/office/drawing/2014/main" id="{E09AF809-DA7D-4799-B68B-952B850F7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55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Présentation de la wireframe</a:t>
            </a:r>
          </a:p>
        </p:txBody>
      </p:sp>
      <p:pic>
        <p:nvPicPr>
          <p:cNvPr id="22" name="Espace réservé d’image 21" descr="Forme d’arrière-plan abstraite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13" name="Espace réservé d’image 5">
            <a:extLst>
              <a:ext uri="{FF2B5EF4-FFF2-40B4-BE49-F238E27FC236}">
                <a16:creationId xmlns:a16="http://schemas.microsoft.com/office/drawing/2014/main" id="{77107D1C-E8E7-4F3B-B97C-71F047330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0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Présentation de la wireframe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</a:t>
            </a:r>
          </a:p>
          <a:p>
            <a:pPr rtl="0"/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pic>
        <p:nvPicPr>
          <p:cNvPr id="11" name="Espace réservé d’image 5">
            <a:extLst>
              <a:ext uri="{FF2B5EF4-FFF2-40B4-BE49-F238E27FC236}">
                <a16:creationId xmlns:a16="http://schemas.microsoft.com/office/drawing/2014/main" id="{325C5F29-F82A-4E3C-A683-1F9ED20C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0C79FC3-4DD1-435A-BEDB-C85101A0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Forme d’arrière-plan abstraite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différents problèmes rencontrés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/>
              <a:t>la base de donnée a était compliqué à trouver </a:t>
            </a:r>
          </a:p>
          <a:p>
            <a:pPr rtl="0"/>
            <a:r>
              <a:rPr lang="fr-FR" dirty="0"/>
              <a:t>les problèmes d’internet ont étaient un gros problème      pour la progression de création du site </a:t>
            </a:r>
          </a:p>
          <a:p>
            <a:pPr rtl="0"/>
            <a:r>
              <a:rPr lang="fr-FR" dirty="0"/>
              <a:t>Difficulté pour la responsive téléphone (responsive ordinateur est opérationnelle)</a:t>
            </a:r>
          </a:p>
          <a:p>
            <a:pPr rtl="0"/>
            <a:r>
              <a:rPr lang="fr-FR" dirty="0"/>
              <a:t>Manque de visibilité dans le code</a:t>
            </a:r>
          </a:p>
          <a:p>
            <a:pPr rtl="0"/>
            <a:r>
              <a:rPr lang="fr-FR" dirty="0"/>
              <a:t>Manque d’organisation 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11" name="Espace réservé d’image 5">
            <a:extLst>
              <a:ext uri="{FF2B5EF4-FFF2-40B4-BE49-F238E27FC236}">
                <a16:creationId xmlns:a16="http://schemas.microsoft.com/office/drawing/2014/main" id="{B9A6B386-5564-4A64-8113-A3FADBD6F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fr-FR" dirty="0"/>
              <a:t>Pour la base de donnée Mickael nous a aidé a la mettre en place pour pouvoir avoir accès à plusieurs cartes contenant une légende, des attributs, des niveaux, des types, etc…</a:t>
            </a:r>
          </a:p>
          <a:p>
            <a:pPr rtl="0"/>
            <a:r>
              <a:rPr lang="fr-FR" dirty="0"/>
              <a:t>Utilisation de légende dans le code pour faciliter les modifications et pour comprendre rapidement à quoi servent les différents code utilisés.</a:t>
            </a:r>
          </a:p>
          <a:p>
            <a:pPr rtl="0"/>
            <a:r>
              <a:rPr lang="fr-FR" dirty="0"/>
              <a:t>Utilisation de données cellulaires en attendant le rétablissement de la connexion internet.</a:t>
            </a:r>
          </a:p>
          <a:p>
            <a:pPr rtl="0"/>
            <a:endParaRPr lang="fr-FR" dirty="0"/>
          </a:p>
        </p:txBody>
      </p:sp>
      <p:pic>
        <p:nvPicPr>
          <p:cNvPr id="18" name="Espace réservé d’image 17" descr="Forme d’arrière-plan abstraite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0"/>
            <a:ext cx="5245444" cy="5385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10" name="Espace réservé d’image 5">
            <a:extLst>
              <a:ext uri="{FF2B5EF4-FFF2-40B4-BE49-F238E27FC236}">
                <a16:creationId xmlns:a16="http://schemas.microsoft.com/office/drawing/2014/main" id="{EA60E305-3916-4ED3-9282-7666785BA6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270261" y="5951723"/>
            <a:ext cx="1078992" cy="152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de présentation argumentaire futuriste </Template>
  <TotalTime>0</TotalTime>
  <Words>642</Words>
  <Application>Microsoft Office PowerPoint</Application>
  <PresentationFormat>Grand écran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Segoe UI Light</vt:lpstr>
      <vt:lpstr>Thème Office</vt:lpstr>
      <vt:lpstr>Projet Yugi Deck Maker</vt:lpstr>
      <vt:lpstr>Sommaire</vt:lpstr>
      <vt:lpstr>Cahier des charges</vt:lpstr>
      <vt:lpstr>Cahier des charges</vt:lpstr>
      <vt:lpstr>Cahier des charges</vt:lpstr>
      <vt:lpstr>Présentation de la wireframe</vt:lpstr>
      <vt:lpstr>Présentation de la wireframe </vt:lpstr>
      <vt:lpstr>PROBLÈME</vt:lpstr>
      <vt:lpstr>SOLUTION</vt:lpstr>
      <vt:lpstr>Responsive ordinateur</vt:lpstr>
      <vt:lpstr>VERSION MOBILE</vt:lpstr>
      <vt:lpstr>OPPORTUNITÉ DE MARCHÉ</vt:lpstr>
      <vt:lpstr>NOTRE ÉQUIPE</vt:lpstr>
      <vt:lpstr>RÉCAPITULATIF</vt:lpstr>
      <vt:lpstr>MERCI DE VOTRE ATTENTION 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2019-07-10T06:36:08Z</dcterms:created>
  <dcterms:modified xsi:type="dcterms:W3CDTF">2019-07-11T06:53:51Z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