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32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4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4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6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795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49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59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20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4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18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1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64BE-B467-46B8-9612-5F0CF1915B84}" type="datetimeFigureOut">
              <a:rPr lang="el-GR" smtClean="0"/>
              <a:t>1/7/2023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D0E8-DDD9-4728-90B0-97E15471F33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15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28371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107504" y="197249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Input</a:t>
            </a:r>
            <a:endParaRPr lang="el-GR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1001688" y="1419622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145704" y="15937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1298104" y="17461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1450504" y="18985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2904" y="20509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755304" y="22033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907704" y="2355726"/>
            <a:ext cx="64807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4" name="Straight Connector 13"/>
          <p:cNvCxnSpPr>
            <a:stCxn id="16" idx="0"/>
          </p:cNvCxnSpPr>
          <p:nvPr/>
        </p:nvCxnSpPr>
        <p:spPr>
          <a:xfrm>
            <a:off x="467544" y="2355726"/>
            <a:ext cx="1611796" cy="495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5536" y="2355726"/>
            <a:ext cx="144016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Rectangle 24"/>
          <p:cNvSpPr/>
          <p:nvPr/>
        </p:nvSpPr>
        <p:spPr>
          <a:xfrm>
            <a:off x="2331368" y="2419625"/>
            <a:ext cx="144016" cy="144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TextBox 25"/>
          <p:cNvSpPr txBox="1"/>
          <p:nvPr/>
        </p:nvSpPr>
        <p:spPr>
          <a:xfrm>
            <a:off x="1043608" y="97828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Convolution</a:t>
            </a:r>
            <a:endParaRPr lang="el-G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329" y="298037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28x28x1</a:t>
            </a:r>
            <a:endParaRPr lang="el-GR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3435846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Max </a:t>
            </a:r>
            <a:r>
              <a:rPr lang="en-US" sz="1050" dirty="0"/>
              <a:t>pooling with a window size of (2, 2).</a:t>
            </a:r>
            <a:endParaRPr lang="el-GR" sz="1050" dirty="0"/>
          </a:p>
        </p:txBody>
      </p:sp>
      <p:sp>
        <p:nvSpPr>
          <p:cNvPr id="29" name="Rectangle 28"/>
          <p:cNvSpPr/>
          <p:nvPr/>
        </p:nvSpPr>
        <p:spPr>
          <a:xfrm>
            <a:off x="3059832" y="14196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Rectangle 29"/>
          <p:cNvSpPr/>
          <p:nvPr/>
        </p:nvSpPr>
        <p:spPr>
          <a:xfrm>
            <a:off x="3212232" y="15720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Rectangle 30"/>
          <p:cNvSpPr/>
          <p:nvPr/>
        </p:nvSpPr>
        <p:spPr>
          <a:xfrm>
            <a:off x="3364632" y="17244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3517032" y="18768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ectangle 32"/>
          <p:cNvSpPr/>
          <p:nvPr/>
        </p:nvSpPr>
        <p:spPr>
          <a:xfrm>
            <a:off x="3669432" y="20292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3821832" y="2181622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ectangle 34"/>
          <p:cNvSpPr/>
          <p:nvPr/>
        </p:nvSpPr>
        <p:spPr>
          <a:xfrm>
            <a:off x="3995936" y="2355726"/>
            <a:ext cx="432048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7" name="Straight Connector 36"/>
          <p:cNvCxnSpPr>
            <a:stCxn id="25" idx="0"/>
          </p:cNvCxnSpPr>
          <p:nvPr/>
        </p:nvCxnSpPr>
        <p:spPr>
          <a:xfrm>
            <a:off x="2403376" y="2419625"/>
            <a:ext cx="1698104" cy="8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2"/>
          </p:cNvCxnSpPr>
          <p:nvPr/>
        </p:nvCxnSpPr>
        <p:spPr>
          <a:xfrm flipV="1">
            <a:off x="2403376" y="2499742"/>
            <a:ext cx="1698104" cy="63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2"/>
          </p:cNvCxnSpPr>
          <p:nvPr/>
        </p:nvCxnSpPr>
        <p:spPr>
          <a:xfrm>
            <a:off x="467544" y="2499742"/>
            <a:ext cx="1631032" cy="351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43808" y="9782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Pooling </a:t>
            </a:r>
            <a:endParaRPr lang="el-GR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259632" y="3415623"/>
            <a:ext cx="13681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32 filters of size (3, 3) using the </a:t>
            </a:r>
            <a:r>
              <a:rPr lang="en-US" sz="1050" dirty="0" err="1" smtClean="0"/>
              <a:t>ReLu</a:t>
            </a:r>
            <a:r>
              <a:rPr lang="en-US" sz="1050" dirty="0" smtClean="0"/>
              <a:t> </a:t>
            </a:r>
            <a:r>
              <a:rPr lang="en-US" sz="1050" dirty="0"/>
              <a:t>activation function</a:t>
            </a:r>
            <a:endParaRPr lang="el-GR" sz="1050" dirty="0"/>
          </a:p>
        </p:txBody>
      </p:sp>
      <p:sp>
        <p:nvSpPr>
          <p:cNvPr id="49" name="Right Brace 48"/>
          <p:cNvSpPr/>
          <p:nvPr/>
        </p:nvSpPr>
        <p:spPr>
          <a:xfrm rot="5400000">
            <a:off x="2335382" y="1775292"/>
            <a:ext cx="288032" cy="4905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TextBox 49"/>
          <p:cNvSpPr txBox="1"/>
          <p:nvPr/>
        </p:nvSpPr>
        <p:spPr>
          <a:xfrm>
            <a:off x="1597478" y="4393436"/>
            <a:ext cx="1966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Feature Learning</a:t>
            </a:r>
            <a:endParaRPr lang="el-GR" sz="1600" i="1" dirty="0"/>
          </a:p>
        </p:txBody>
      </p:sp>
      <p:sp>
        <p:nvSpPr>
          <p:cNvPr id="36" name="Oval 35"/>
          <p:cNvSpPr/>
          <p:nvPr/>
        </p:nvSpPr>
        <p:spPr>
          <a:xfrm>
            <a:off x="5220072" y="987574"/>
            <a:ext cx="64807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38" name="Oval 37"/>
          <p:cNvSpPr/>
          <p:nvPr/>
        </p:nvSpPr>
        <p:spPr>
          <a:xfrm>
            <a:off x="5220072" y="1275606"/>
            <a:ext cx="64807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39" name="Oval 38"/>
          <p:cNvSpPr/>
          <p:nvPr/>
        </p:nvSpPr>
        <p:spPr>
          <a:xfrm>
            <a:off x="5230892" y="1563638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41" name="Oval 40"/>
          <p:cNvSpPr/>
          <p:nvPr/>
        </p:nvSpPr>
        <p:spPr>
          <a:xfrm>
            <a:off x="5230892" y="1851670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42" name="Oval 41"/>
          <p:cNvSpPr/>
          <p:nvPr/>
        </p:nvSpPr>
        <p:spPr>
          <a:xfrm>
            <a:off x="5230892" y="2139702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44" name="Oval 43"/>
          <p:cNvSpPr/>
          <p:nvPr/>
        </p:nvSpPr>
        <p:spPr>
          <a:xfrm>
            <a:off x="5220072" y="2427734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45" name="Oval 44"/>
          <p:cNvSpPr/>
          <p:nvPr/>
        </p:nvSpPr>
        <p:spPr>
          <a:xfrm>
            <a:off x="5244359" y="2715766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46" name="Oval 45"/>
          <p:cNvSpPr/>
          <p:nvPr/>
        </p:nvSpPr>
        <p:spPr>
          <a:xfrm>
            <a:off x="5220072" y="699542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1" name="Oval 50"/>
          <p:cNvSpPr/>
          <p:nvPr/>
        </p:nvSpPr>
        <p:spPr>
          <a:xfrm>
            <a:off x="5244359" y="3003798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2" name="Oval 51"/>
          <p:cNvSpPr/>
          <p:nvPr/>
        </p:nvSpPr>
        <p:spPr>
          <a:xfrm>
            <a:off x="5230892" y="3795886"/>
            <a:ext cx="6372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200" dirty="0"/>
          </a:p>
        </p:txBody>
      </p:sp>
      <p:sp>
        <p:nvSpPr>
          <p:cNvPr id="53" name="Oval 52"/>
          <p:cNvSpPr/>
          <p:nvPr/>
        </p:nvSpPr>
        <p:spPr>
          <a:xfrm>
            <a:off x="6518060" y="1131590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4" name="Oval 53"/>
          <p:cNvSpPr/>
          <p:nvPr/>
        </p:nvSpPr>
        <p:spPr>
          <a:xfrm>
            <a:off x="6516216" y="1419622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5" name="Oval 54"/>
          <p:cNvSpPr/>
          <p:nvPr/>
        </p:nvSpPr>
        <p:spPr>
          <a:xfrm>
            <a:off x="6518060" y="1707654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6" name="Oval 55"/>
          <p:cNvSpPr/>
          <p:nvPr/>
        </p:nvSpPr>
        <p:spPr>
          <a:xfrm>
            <a:off x="6518060" y="1995686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7" name="Oval 56"/>
          <p:cNvSpPr/>
          <p:nvPr/>
        </p:nvSpPr>
        <p:spPr>
          <a:xfrm>
            <a:off x="6518060" y="2295291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8" name="Oval 57"/>
          <p:cNvSpPr/>
          <p:nvPr/>
        </p:nvSpPr>
        <p:spPr>
          <a:xfrm>
            <a:off x="6516216" y="2583323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sp>
        <p:nvSpPr>
          <p:cNvPr id="59" name="Oval 58"/>
          <p:cNvSpPr/>
          <p:nvPr/>
        </p:nvSpPr>
        <p:spPr>
          <a:xfrm>
            <a:off x="6518060" y="2859782"/>
            <a:ext cx="576064" cy="2880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cxnSp>
        <p:nvCxnSpPr>
          <p:cNvPr id="60" name="Straight Connector 59"/>
          <p:cNvCxnSpPr>
            <a:stCxn id="46" idx="6"/>
            <a:endCxn id="53" idx="2"/>
          </p:cNvCxnSpPr>
          <p:nvPr/>
        </p:nvCxnSpPr>
        <p:spPr>
          <a:xfrm>
            <a:off x="5857324" y="843558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68144" y="1131590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8" idx="6"/>
            <a:endCxn id="55" idx="2"/>
          </p:cNvCxnSpPr>
          <p:nvPr/>
        </p:nvCxnSpPr>
        <p:spPr>
          <a:xfrm>
            <a:off x="5868144" y="1419622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6"/>
            <a:endCxn id="56" idx="2"/>
          </p:cNvCxnSpPr>
          <p:nvPr/>
        </p:nvCxnSpPr>
        <p:spPr>
          <a:xfrm>
            <a:off x="5868144" y="1707654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1" idx="6"/>
            <a:endCxn id="57" idx="2"/>
          </p:cNvCxnSpPr>
          <p:nvPr/>
        </p:nvCxnSpPr>
        <p:spPr>
          <a:xfrm>
            <a:off x="5868144" y="1995686"/>
            <a:ext cx="649916" cy="4436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6"/>
            <a:endCxn id="58" idx="2"/>
          </p:cNvCxnSpPr>
          <p:nvPr/>
        </p:nvCxnSpPr>
        <p:spPr>
          <a:xfrm>
            <a:off x="5868144" y="2283718"/>
            <a:ext cx="648072" cy="4436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4" idx="6"/>
            <a:endCxn id="59" idx="2"/>
          </p:cNvCxnSpPr>
          <p:nvPr/>
        </p:nvCxnSpPr>
        <p:spPr>
          <a:xfrm>
            <a:off x="5857324" y="2571750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6"/>
          </p:cNvCxnSpPr>
          <p:nvPr/>
        </p:nvCxnSpPr>
        <p:spPr>
          <a:xfrm>
            <a:off x="5881611" y="2859782"/>
            <a:ext cx="636449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6"/>
            <a:endCxn id="59" idx="2"/>
          </p:cNvCxnSpPr>
          <p:nvPr/>
        </p:nvCxnSpPr>
        <p:spPr>
          <a:xfrm flipV="1">
            <a:off x="5868144" y="3003798"/>
            <a:ext cx="649916" cy="93610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2" idx="6"/>
            <a:endCxn id="58" idx="2"/>
          </p:cNvCxnSpPr>
          <p:nvPr/>
        </p:nvCxnSpPr>
        <p:spPr>
          <a:xfrm flipV="1">
            <a:off x="5868144" y="2727339"/>
            <a:ext cx="648072" cy="121256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6"/>
            <a:endCxn id="57" idx="2"/>
          </p:cNvCxnSpPr>
          <p:nvPr/>
        </p:nvCxnSpPr>
        <p:spPr>
          <a:xfrm flipV="1">
            <a:off x="5868144" y="2439307"/>
            <a:ext cx="649916" cy="150059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6" idx="2"/>
          </p:cNvCxnSpPr>
          <p:nvPr/>
        </p:nvCxnSpPr>
        <p:spPr>
          <a:xfrm flipV="1">
            <a:off x="5868144" y="2139702"/>
            <a:ext cx="649916" cy="18002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6"/>
            <a:endCxn id="55" idx="2"/>
          </p:cNvCxnSpPr>
          <p:nvPr/>
        </p:nvCxnSpPr>
        <p:spPr>
          <a:xfrm flipV="1">
            <a:off x="5868144" y="1851670"/>
            <a:ext cx="649916" cy="208823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6"/>
            <a:endCxn id="54" idx="2"/>
          </p:cNvCxnSpPr>
          <p:nvPr/>
        </p:nvCxnSpPr>
        <p:spPr>
          <a:xfrm flipV="1">
            <a:off x="5868144" y="1563638"/>
            <a:ext cx="648072" cy="23762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6"/>
            <a:endCxn id="53" idx="2"/>
          </p:cNvCxnSpPr>
          <p:nvPr/>
        </p:nvCxnSpPr>
        <p:spPr>
          <a:xfrm flipV="1">
            <a:off x="5868144" y="1275606"/>
            <a:ext cx="649916" cy="26642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6"/>
            <a:endCxn id="59" idx="2"/>
          </p:cNvCxnSpPr>
          <p:nvPr/>
        </p:nvCxnSpPr>
        <p:spPr>
          <a:xfrm flipV="1">
            <a:off x="5881611" y="3003798"/>
            <a:ext cx="636449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1" idx="6"/>
            <a:endCxn id="58" idx="2"/>
          </p:cNvCxnSpPr>
          <p:nvPr/>
        </p:nvCxnSpPr>
        <p:spPr>
          <a:xfrm flipV="1">
            <a:off x="5881611" y="2727339"/>
            <a:ext cx="634605" cy="4204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1" idx="6"/>
            <a:endCxn id="57" idx="2"/>
          </p:cNvCxnSpPr>
          <p:nvPr/>
        </p:nvCxnSpPr>
        <p:spPr>
          <a:xfrm flipV="1">
            <a:off x="5881611" y="2439307"/>
            <a:ext cx="636449" cy="7085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1" idx="6"/>
            <a:endCxn id="56" idx="2"/>
          </p:cNvCxnSpPr>
          <p:nvPr/>
        </p:nvCxnSpPr>
        <p:spPr>
          <a:xfrm flipV="1">
            <a:off x="5881611" y="2139702"/>
            <a:ext cx="636449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5" idx="2"/>
          </p:cNvCxnSpPr>
          <p:nvPr/>
        </p:nvCxnSpPr>
        <p:spPr>
          <a:xfrm flipV="1">
            <a:off x="5881611" y="1851670"/>
            <a:ext cx="636449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4" idx="2"/>
          </p:cNvCxnSpPr>
          <p:nvPr/>
        </p:nvCxnSpPr>
        <p:spPr>
          <a:xfrm flipV="1">
            <a:off x="5881611" y="1563638"/>
            <a:ext cx="634605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1" idx="6"/>
            <a:endCxn id="53" idx="2"/>
          </p:cNvCxnSpPr>
          <p:nvPr/>
        </p:nvCxnSpPr>
        <p:spPr>
          <a:xfrm flipV="1">
            <a:off x="5881611" y="1275606"/>
            <a:ext cx="636449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5" idx="6"/>
          </p:cNvCxnSpPr>
          <p:nvPr/>
        </p:nvCxnSpPr>
        <p:spPr>
          <a:xfrm>
            <a:off x="5881611" y="2859782"/>
            <a:ext cx="636449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59" idx="2"/>
          </p:cNvCxnSpPr>
          <p:nvPr/>
        </p:nvCxnSpPr>
        <p:spPr>
          <a:xfrm>
            <a:off x="5881611" y="2859782"/>
            <a:ext cx="636449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5" idx="6"/>
            <a:endCxn id="58" idx="2"/>
          </p:cNvCxnSpPr>
          <p:nvPr/>
        </p:nvCxnSpPr>
        <p:spPr>
          <a:xfrm flipV="1">
            <a:off x="5881611" y="2727339"/>
            <a:ext cx="634605" cy="1324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5" idx="6"/>
            <a:endCxn id="57" idx="2"/>
          </p:cNvCxnSpPr>
          <p:nvPr/>
        </p:nvCxnSpPr>
        <p:spPr>
          <a:xfrm flipV="1">
            <a:off x="5881611" y="2439307"/>
            <a:ext cx="636449" cy="4204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5" idx="6"/>
            <a:endCxn id="56" idx="2"/>
          </p:cNvCxnSpPr>
          <p:nvPr/>
        </p:nvCxnSpPr>
        <p:spPr>
          <a:xfrm flipV="1">
            <a:off x="5881611" y="2139702"/>
            <a:ext cx="636449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5" idx="6"/>
            <a:endCxn id="55" idx="2"/>
          </p:cNvCxnSpPr>
          <p:nvPr/>
        </p:nvCxnSpPr>
        <p:spPr>
          <a:xfrm flipV="1">
            <a:off x="5881611" y="1851670"/>
            <a:ext cx="636449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5" idx="6"/>
            <a:endCxn id="54" idx="2"/>
          </p:cNvCxnSpPr>
          <p:nvPr/>
        </p:nvCxnSpPr>
        <p:spPr>
          <a:xfrm flipV="1">
            <a:off x="5881611" y="1563638"/>
            <a:ext cx="634605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5" idx="6"/>
            <a:endCxn id="53" idx="2"/>
          </p:cNvCxnSpPr>
          <p:nvPr/>
        </p:nvCxnSpPr>
        <p:spPr>
          <a:xfrm flipV="1">
            <a:off x="5881611" y="1275606"/>
            <a:ext cx="636449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6"/>
          </p:cNvCxnSpPr>
          <p:nvPr/>
        </p:nvCxnSpPr>
        <p:spPr>
          <a:xfrm>
            <a:off x="5857324" y="2571750"/>
            <a:ext cx="66073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6"/>
            <a:endCxn id="58" idx="2"/>
          </p:cNvCxnSpPr>
          <p:nvPr/>
        </p:nvCxnSpPr>
        <p:spPr>
          <a:xfrm>
            <a:off x="5857324" y="2571750"/>
            <a:ext cx="658892" cy="1555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4" idx="6"/>
            <a:endCxn id="57" idx="2"/>
          </p:cNvCxnSpPr>
          <p:nvPr/>
        </p:nvCxnSpPr>
        <p:spPr>
          <a:xfrm flipV="1">
            <a:off x="5857324" y="2439307"/>
            <a:ext cx="660736" cy="1324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6"/>
            <a:endCxn id="56" idx="2"/>
          </p:cNvCxnSpPr>
          <p:nvPr/>
        </p:nvCxnSpPr>
        <p:spPr>
          <a:xfrm flipV="1">
            <a:off x="5857324" y="2139702"/>
            <a:ext cx="66073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4" idx="6"/>
            <a:endCxn id="55" idx="2"/>
          </p:cNvCxnSpPr>
          <p:nvPr/>
        </p:nvCxnSpPr>
        <p:spPr>
          <a:xfrm flipV="1">
            <a:off x="5857324" y="1851670"/>
            <a:ext cx="66073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6"/>
            <a:endCxn id="54" idx="2"/>
          </p:cNvCxnSpPr>
          <p:nvPr/>
        </p:nvCxnSpPr>
        <p:spPr>
          <a:xfrm flipV="1">
            <a:off x="5857324" y="1563638"/>
            <a:ext cx="658892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4" idx="6"/>
            <a:endCxn id="53" idx="2"/>
          </p:cNvCxnSpPr>
          <p:nvPr/>
        </p:nvCxnSpPr>
        <p:spPr>
          <a:xfrm flipV="1">
            <a:off x="5857324" y="1275606"/>
            <a:ext cx="66073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2" idx="6"/>
            <a:endCxn id="59" idx="2"/>
          </p:cNvCxnSpPr>
          <p:nvPr/>
        </p:nvCxnSpPr>
        <p:spPr>
          <a:xfrm>
            <a:off x="5868144" y="2283718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6"/>
          </p:cNvCxnSpPr>
          <p:nvPr/>
        </p:nvCxnSpPr>
        <p:spPr>
          <a:xfrm>
            <a:off x="5868144" y="2283718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2" idx="6"/>
            <a:endCxn id="56" idx="2"/>
          </p:cNvCxnSpPr>
          <p:nvPr/>
        </p:nvCxnSpPr>
        <p:spPr>
          <a:xfrm flipV="1">
            <a:off x="5868144" y="2139702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2" idx="6"/>
            <a:endCxn id="55" idx="2"/>
          </p:cNvCxnSpPr>
          <p:nvPr/>
        </p:nvCxnSpPr>
        <p:spPr>
          <a:xfrm flipV="1">
            <a:off x="5868144" y="1851670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2" idx="6"/>
            <a:endCxn id="54" idx="2"/>
          </p:cNvCxnSpPr>
          <p:nvPr/>
        </p:nvCxnSpPr>
        <p:spPr>
          <a:xfrm flipV="1">
            <a:off x="5868144" y="1563638"/>
            <a:ext cx="648072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2" idx="6"/>
            <a:endCxn id="53" idx="2"/>
          </p:cNvCxnSpPr>
          <p:nvPr/>
        </p:nvCxnSpPr>
        <p:spPr>
          <a:xfrm flipV="1">
            <a:off x="5868144" y="1275606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2" idx="6"/>
            <a:endCxn id="57" idx="2"/>
          </p:cNvCxnSpPr>
          <p:nvPr/>
        </p:nvCxnSpPr>
        <p:spPr>
          <a:xfrm>
            <a:off x="5868144" y="2283718"/>
            <a:ext cx="649916" cy="15558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1" idx="6"/>
            <a:endCxn id="58" idx="2"/>
          </p:cNvCxnSpPr>
          <p:nvPr/>
        </p:nvCxnSpPr>
        <p:spPr>
          <a:xfrm>
            <a:off x="5868144" y="1995686"/>
            <a:ext cx="648072" cy="73165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1" idx="6"/>
            <a:endCxn id="59" idx="2"/>
          </p:cNvCxnSpPr>
          <p:nvPr/>
        </p:nvCxnSpPr>
        <p:spPr>
          <a:xfrm>
            <a:off x="5868144" y="1995686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1" idx="6"/>
          </p:cNvCxnSpPr>
          <p:nvPr/>
        </p:nvCxnSpPr>
        <p:spPr>
          <a:xfrm>
            <a:off x="5868144" y="1995686"/>
            <a:ext cx="64991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1" idx="6"/>
            <a:endCxn id="56" idx="2"/>
          </p:cNvCxnSpPr>
          <p:nvPr/>
        </p:nvCxnSpPr>
        <p:spPr>
          <a:xfrm>
            <a:off x="5868144" y="1995686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1" idx="6"/>
            <a:endCxn id="55" idx="2"/>
          </p:cNvCxnSpPr>
          <p:nvPr/>
        </p:nvCxnSpPr>
        <p:spPr>
          <a:xfrm flipV="1">
            <a:off x="5868144" y="1851670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1" idx="6"/>
            <a:endCxn id="54" idx="2"/>
          </p:cNvCxnSpPr>
          <p:nvPr/>
        </p:nvCxnSpPr>
        <p:spPr>
          <a:xfrm flipV="1">
            <a:off x="5868144" y="1563638"/>
            <a:ext cx="648072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1" idx="6"/>
            <a:endCxn id="53" idx="2"/>
          </p:cNvCxnSpPr>
          <p:nvPr/>
        </p:nvCxnSpPr>
        <p:spPr>
          <a:xfrm flipV="1">
            <a:off x="5868144" y="1275606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9" idx="6"/>
            <a:endCxn id="57" idx="2"/>
          </p:cNvCxnSpPr>
          <p:nvPr/>
        </p:nvCxnSpPr>
        <p:spPr>
          <a:xfrm>
            <a:off x="5868144" y="1707654"/>
            <a:ext cx="649916" cy="73165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9" idx="6"/>
            <a:endCxn id="58" idx="2"/>
          </p:cNvCxnSpPr>
          <p:nvPr/>
        </p:nvCxnSpPr>
        <p:spPr>
          <a:xfrm>
            <a:off x="5868144" y="1707654"/>
            <a:ext cx="648072" cy="10196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9" idx="6"/>
            <a:endCxn id="59" idx="2"/>
          </p:cNvCxnSpPr>
          <p:nvPr/>
        </p:nvCxnSpPr>
        <p:spPr>
          <a:xfrm>
            <a:off x="5868144" y="1707654"/>
            <a:ext cx="64991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9" idx="6"/>
          </p:cNvCxnSpPr>
          <p:nvPr/>
        </p:nvCxnSpPr>
        <p:spPr>
          <a:xfrm>
            <a:off x="5868144" y="1707654"/>
            <a:ext cx="649916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9" idx="6"/>
            <a:endCxn id="55" idx="2"/>
          </p:cNvCxnSpPr>
          <p:nvPr/>
        </p:nvCxnSpPr>
        <p:spPr>
          <a:xfrm>
            <a:off x="5868144" y="1707654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9" idx="6"/>
            <a:endCxn id="54" idx="2"/>
          </p:cNvCxnSpPr>
          <p:nvPr/>
        </p:nvCxnSpPr>
        <p:spPr>
          <a:xfrm flipV="1">
            <a:off x="5868144" y="1563638"/>
            <a:ext cx="648072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9" idx="6"/>
            <a:endCxn id="53" idx="2"/>
          </p:cNvCxnSpPr>
          <p:nvPr/>
        </p:nvCxnSpPr>
        <p:spPr>
          <a:xfrm flipV="1">
            <a:off x="5868144" y="1275606"/>
            <a:ext cx="649916" cy="43204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6"/>
          </p:cNvCxnSpPr>
          <p:nvPr/>
        </p:nvCxnSpPr>
        <p:spPr>
          <a:xfrm>
            <a:off x="5868144" y="1419622"/>
            <a:ext cx="649916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8" idx="6"/>
            <a:endCxn id="59" idx="2"/>
          </p:cNvCxnSpPr>
          <p:nvPr/>
        </p:nvCxnSpPr>
        <p:spPr>
          <a:xfrm>
            <a:off x="5868144" y="1419622"/>
            <a:ext cx="649916" cy="15841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8" idx="6"/>
            <a:endCxn id="58" idx="2"/>
          </p:cNvCxnSpPr>
          <p:nvPr/>
        </p:nvCxnSpPr>
        <p:spPr>
          <a:xfrm>
            <a:off x="5868144" y="1419622"/>
            <a:ext cx="648072" cy="1307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8" idx="6"/>
            <a:endCxn id="57" idx="2"/>
          </p:cNvCxnSpPr>
          <p:nvPr/>
        </p:nvCxnSpPr>
        <p:spPr>
          <a:xfrm>
            <a:off x="5868144" y="1419622"/>
            <a:ext cx="649916" cy="10196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8" idx="6"/>
            <a:endCxn id="56" idx="2"/>
          </p:cNvCxnSpPr>
          <p:nvPr/>
        </p:nvCxnSpPr>
        <p:spPr>
          <a:xfrm>
            <a:off x="5868144" y="1419622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8" idx="6"/>
            <a:endCxn id="54" idx="2"/>
          </p:cNvCxnSpPr>
          <p:nvPr/>
        </p:nvCxnSpPr>
        <p:spPr>
          <a:xfrm>
            <a:off x="5868144" y="1419622"/>
            <a:ext cx="648072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8" idx="6"/>
            <a:endCxn id="53" idx="2"/>
          </p:cNvCxnSpPr>
          <p:nvPr/>
        </p:nvCxnSpPr>
        <p:spPr>
          <a:xfrm flipV="1">
            <a:off x="5868144" y="1275606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36" idx="6"/>
            <a:endCxn id="55" idx="2"/>
          </p:cNvCxnSpPr>
          <p:nvPr/>
        </p:nvCxnSpPr>
        <p:spPr>
          <a:xfrm>
            <a:off x="5868144" y="1131590"/>
            <a:ext cx="649916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36" idx="6"/>
            <a:endCxn id="56" idx="2"/>
          </p:cNvCxnSpPr>
          <p:nvPr/>
        </p:nvCxnSpPr>
        <p:spPr>
          <a:xfrm>
            <a:off x="5868144" y="1131590"/>
            <a:ext cx="64991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6" idx="6"/>
            <a:endCxn id="57" idx="2"/>
          </p:cNvCxnSpPr>
          <p:nvPr/>
        </p:nvCxnSpPr>
        <p:spPr>
          <a:xfrm>
            <a:off x="5868144" y="1131590"/>
            <a:ext cx="649916" cy="1307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36" idx="6"/>
            <a:endCxn id="58" idx="2"/>
          </p:cNvCxnSpPr>
          <p:nvPr/>
        </p:nvCxnSpPr>
        <p:spPr>
          <a:xfrm>
            <a:off x="5868144" y="1131590"/>
            <a:ext cx="648072" cy="15957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6" idx="6"/>
            <a:endCxn id="59" idx="2"/>
          </p:cNvCxnSpPr>
          <p:nvPr/>
        </p:nvCxnSpPr>
        <p:spPr>
          <a:xfrm>
            <a:off x="5868144" y="1131590"/>
            <a:ext cx="649916" cy="18722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6" idx="6"/>
          </p:cNvCxnSpPr>
          <p:nvPr/>
        </p:nvCxnSpPr>
        <p:spPr>
          <a:xfrm>
            <a:off x="5868144" y="1131590"/>
            <a:ext cx="649916" cy="21602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36" idx="6"/>
            <a:endCxn id="53" idx="2"/>
          </p:cNvCxnSpPr>
          <p:nvPr/>
        </p:nvCxnSpPr>
        <p:spPr>
          <a:xfrm>
            <a:off x="5868144" y="1131590"/>
            <a:ext cx="649916" cy="1440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6" idx="6"/>
            <a:endCxn id="54" idx="2"/>
          </p:cNvCxnSpPr>
          <p:nvPr/>
        </p:nvCxnSpPr>
        <p:spPr>
          <a:xfrm>
            <a:off x="5857324" y="843558"/>
            <a:ext cx="658892" cy="7200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6" idx="6"/>
            <a:endCxn id="55" idx="2"/>
          </p:cNvCxnSpPr>
          <p:nvPr/>
        </p:nvCxnSpPr>
        <p:spPr>
          <a:xfrm>
            <a:off x="5857324" y="843558"/>
            <a:ext cx="660736" cy="10081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6" idx="6"/>
            <a:endCxn id="56" idx="2"/>
          </p:cNvCxnSpPr>
          <p:nvPr/>
        </p:nvCxnSpPr>
        <p:spPr>
          <a:xfrm>
            <a:off x="5857324" y="843558"/>
            <a:ext cx="660736" cy="1296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6" idx="6"/>
            <a:endCxn id="57" idx="2"/>
          </p:cNvCxnSpPr>
          <p:nvPr/>
        </p:nvCxnSpPr>
        <p:spPr>
          <a:xfrm>
            <a:off x="5857324" y="843558"/>
            <a:ext cx="660736" cy="15957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6" idx="6"/>
            <a:endCxn id="58" idx="2"/>
          </p:cNvCxnSpPr>
          <p:nvPr/>
        </p:nvCxnSpPr>
        <p:spPr>
          <a:xfrm>
            <a:off x="5857324" y="843558"/>
            <a:ext cx="658892" cy="188378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46" idx="6"/>
            <a:endCxn id="59" idx="2"/>
          </p:cNvCxnSpPr>
          <p:nvPr/>
        </p:nvCxnSpPr>
        <p:spPr>
          <a:xfrm>
            <a:off x="5857324" y="843558"/>
            <a:ext cx="660736" cy="21602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6" idx="6"/>
          </p:cNvCxnSpPr>
          <p:nvPr/>
        </p:nvCxnSpPr>
        <p:spPr>
          <a:xfrm>
            <a:off x="5857324" y="843558"/>
            <a:ext cx="660736" cy="24482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528880" y="3170287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cxnSp>
        <p:nvCxnSpPr>
          <p:cNvPr id="140" name="Straight Connector 139"/>
          <p:cNvCxnSpPr>
            <a:stCxn id="45" idx="6"/>
          </p:cNvCxnSpPr>
          <p:nvPr/>
        </p:nvCxnSpPr>
        <p:spPr>
          <a:xfrm>
            <a:off x="5881611" y="2859782"/>
            <a:ext cx="636449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8028384" y="1180461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1</a:t>
            </a:r>
            <a:endParaRPr lang="el-GR" dirty="0"/>
          </a:p>
        </p:txBody>
      </p:sp>
      <p:sp>
        <p:nvSpPr>
          <p:cNvPr id="142" name="Rounded Rectangle 141"/>
          <p:cNvSpPr/>
          <p:nvPr/>
        </p:nvSpPr>
        <p:spPr>
          <a:xfrm>
            <a:off x="8028384" y="1468493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2</a:t>
            </a:r>
            <a:endParaRPr lang="el-GR" dirty="0"/>
          </a:p>
        </p:txBody>
      </p:sp>
      <p:sp>
        <p:nvSpPr>
          <p:cNvPr id="143" name="Rounded Rectangle 142"/>
          <p:cNvSpPr/>
          <p:nvPr/>
        </p:nvSpPr>
        <p:spPr>
          <a:xfrm>
            <a:off x="8028384" y="1756525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3</a:t>
            </a:r>
            <a:endParaRPr lang="el-GR" dirty="0"/>
          </a:p>
        </p:txBody>
      </p:sp>
      <p:sp>
        <p:nvSpPr>
          <p:cNvPr id="144" name="Rounded Rectangle 143"/>
          <p:cNvSpPr/>
          <p:nvPr/>
        </p:nvSpPr>
        <p:spPr>
          <a:xfrm>
            <a:off x="8028384" y="2044557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4</a:t>
            </a:r>
            <a:endParaRPr lang="el-GR" dirty="0"/>
          </a:p>
        </p:txBody>
      </p:sp>
      <p:sp>
        <p:nvSpPr>
          <p:cNvPr id="145" name="Rounded Rectangle 144"/>
          <p:cNvSpPr/>
          <p:nvPr/>
        </p:nvSpPr>
        <p:spPr>
          <a:xfrm>
            <a:off x="8028384" y="2332589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5</a:t>
            </a:r>
            <a:endParaRPr lang="el-GR" dirty="0"/>
          </a:p>
        </p:txBody>
      </p:sp>
      <p:sp>
        <p:nvSpPr>
          <p:cNvPr id="146" name="Rounded Rectangle 145"/>
          <p:cNvSpPr/>
          <p:nvPr/>
        </p:nvSpPr>
        <p:spPr>
          <a:xfrm>
            <a:off x="8028384" y="2887006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7</a:t>
            </a:r>
            <a:endParaRPr lang="el-GR" dirty="0"/>
          </a:p>
        </p:txBody>
      </p:sp>
      <p:sp>
        <p:nvSpPr>
          <p:cNvPr id="147" name="Rounded Rectangle 146"/>
          <p:cNvSpPr/>
          <p:nvPr/>
        </p:nvSpPr>
        <p:spPr>
          <a:xfrm>
            <a:off x="8028384" y="3166467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8</a:t>
            </a:r>
            <a:endParaRPr lang="el-GR" dirty="0"/>
          </a:p>
        </p:txBody>
      </p:sp>
      <p:sp>
        <p:nvSpPr>
          <p:cNvPr id="148" name="Rounded Rectangle 147"/>
          <p:cNvSpPr/>
          <p:nvPr/>
        </p:nvSpPr>
        <p:spPr>
          <a:xfrm>
            <a:off x="8028384" y="2615710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6</a:t>
            </a:r>
            <a:endParaRPr lang="el-GR" dirty="0"/>
          </a:p>
        </p:txBody>
      </p:sp>
      <p:sp>
        <p:nvSpPr>
          <p:cNvPr id="149" name="Rounded Rectangle 148"/>
          <p:cNvSpPr/>
          <p:nvPr/>
        </p:nvSpPr>
        <p:spPr>
          <a:xfrm>
            <a:off x="8028384" y="908728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0</a:t>
            </a:r>
            <a:endParaRPr lang="el-GR" dirty="0"/>
          </a:p>
        </p:txBody>
      </p:sp>
      <p:sp>
        <p:nvSpPr>
          <p:cNvPr id="150" name="Rounded Rectangle 149"/>
          <p:cNvSpPr/>
          <p:nvPr/>
        </p:nvSpPr>
        <p:spPr>
          <a:xfrm>
            <a:off x="8028384" y="3435846"/>
            <a:ext cx="28803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9</a:t>
            </a:r>
            <a:endParaRPr lang="el-GR" dirty="0"/>
          </a:p>
        </p:txBody>
      </p:sp>
      <p:sp>
        <p:nvSpPr>
          <p:cNvPr id="151" name="Right Brace 150"/>
          <p:cNvSpPr/>
          <p:nvPr/>
        </p:nvSpPr>
        <p:spPr>
          <a:xfrm rot="5400000">
            <a:off x="6744277" y="2367766"/>
            <a:ext cx="291073" cy="3717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/>
          </a:p>
        </p:txBody>
      </p:sp>
      <p:cxnSp>
        <p:nvCxnSpPr>
          <p:cNvPr id="152" name="Straight Connector 151"/>
          <p:cNvCxnSpPr>
            <a:stCxn id="53" idx="6"/>
            <a:endCxn id="149" idx="1"/>
          </p:cNvCxnSpPr>
          <p:nvPr/>
        </p:nvCxnSpPr>
        <p:spPr>
          <a:xfrm flipV="1">
            <a:off x="7094124" y="1016740"/>
            <a:ext cx="934260" cy="2588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54" idx="6"/>
            <a:endCxn id="141" idx="1"/>
          </p:cNvCxnSpPr>
          <p:nvPr/>
        </p:nvCxnSpPr>
        <p:spPr>
          <a:xfrm flipV="1">
            <a:off x="7092280" y="1288473"/>
            <a:ext cx="936104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53" idx="6"/>
            <a:endCxn id="142" idx="1"/>
          </p:cNvCxnSpPr>
          <p:nvPr/>
        </p:nvCxnSpPr>
        <p:spPr>
          <a:xfrm>
            <a:off x="7094124" y="1275606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53" idx="6"/>
            <a:endCxn id="141" idx="1"/>
          </p:cNvCxnSpPr>
          <p:nvPr/>
        </p:nvCxnSpPr>
        <p:spPr>
          <a:xfrm>
            <a:off x="7094124" y="1275606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54" idx="6"/>
            <a:endCxn id="149" idx="1"/>
          </p:cNvCxnSpPr>
          <p:nvPr/>
        </p:nvCxnSpPr>
        <p:spPr>
          <a:xfrm flipV="1">
            <a:off x="7092280" y="1016740"/>
            <a:ext cx="936104" cy="5468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53" idx="6"/>
            <a:endCxn id="143" idx="1"/>
          </p:cNvCxnSpPr>
          <p:nvPr/>
        </p:nvCxnSpPr>
        <p:spPr>
          <a:xfrm>
            <a:off x="7094124" y="1275606"/>
            <a:ext cx="934260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3" idx="6"/>
            <a:endCxn id="144" idx="1"/>
          </p:cNvCxnSpPr>
          <p:nvPr/>
        </p:nvCxnSpPr>
        <p:spPr>
          <a:xfrm>
            <a:off x="7094124" y="1275606"/>
            <a:ext cx="934260" cy="8769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53" idx="6"/>
            <a:endCxn id="145" idx="1"/>
          </p:cNvCxnSpPr>
          <p:nvPr/>
        </p:nvCxnSpPr>
        <p:spPr>
          <a:xfrm>
            <a:off x="7094124" y="1275606"/>
            <a:ext cx="934260" cy="11649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53" idx="6"/>
            <a:endCxn id="148" idx="1"/>
          </p:cNvCxnSpPr>
          <p:nvPr/>
        </p:nvCxnSpPr>
        <p:spPr>
          <a:xfrm>
            <a:off x="7094124" y="1275606"/>
            <a:ext cx="934260" cy="14481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3" idx="6"/>
            <a:endCxn id="146" idx="1"/>
          </p:cNvCxnSpPr>
          <p:nvPr/>
        </p:nvCxnSpPr>
        <p:spPr>
          <a:xfrm>
            <a:off x="7094124" y="1275606"/>
            <a:ext cx="934260" cy="17194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53" idx="6"/>
            <a:endCxn id="147" idx="1"/>
          </p:cNvCxnSpPr>
          <p:nvPr/>
        </p:nvCxnSpPr>
        <p:spPr>
          <a:xfrm>
            <a:off x="7094124" y="1275606"/>
            <a:ext cx="934260" cy="1998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53" idx="6"/>
            <a:endCxn id="150" idx="1"/>
          </p:cNvCxnSpPr>
          <p:nvPr/>
        </p:nvCxnSpPr>
        <p:spPr>
          <a:xfrm>
            <a:off x="7094124" y="1275606"/>
            <a:ext cx="934260" cy="22682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54" idx="6"/>
            <a:endCxn id="142" idx="1"/>
          </p:cNvCxnSpPr>
          <p:nvPr/>
        </p:nvCxnSpPr>
        <p:spPr>
          <a:xfrm>
            <a:off x="7092280" y="1563638"/>
            <a:ext cx="936104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54" idx="6"/>
            <a:endCxn id="144" idx="1"/>
          </p:cNvCxnSpPr>
          <p:nvPr/>
        </p:nvCxnSpPr>
        <p:spPr>
          <a:xfrm>
            <a:off x="7092280" y="1563638"/>
            <a:ext cx="936104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54" idx="6"/>
            <a:endCxn id="145" idx="1"/>
          </p:cNvCxnSpPr>
          <p:nvPr/>
        </p:nvCxnSpPr>
        <p:spPr>
          <a:xfrm>
            <a:off x="7092280" y="1563638"/>
            <a:ext cx="936104" cy="8769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54" idx="6"/>
            <a:endCxn id="148" idx="1"/>
          </p:cNvCxnSpPr>
          <p:nvPr/>
        </p:nvCxnSpPr>
        <p:spPr>
          <a:xfrm>
            <a:off x="7092280" y="1563638"/>
            <a:ext cx="936104" cy="11600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54" idx="6"/>
            <a:endCxn id="146" idx="1"/>
          </p:cNvCxnSpPr>
          <p:nvPr/>
        </p:nvCxnSpPr>
        <p:spPr>
          <a:xfrm>
            <a:off x="7092280" y="1563638"/>
            <a:ext cx="936104" cy="14313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54" idx="6"/>
            <a:endCxn id="147" idx="1"/>
          </p:cNvCxnSpPr>
          <p:nvPr/>
        </p:nvCxnSpPr>
        <p:spPr>
          <a:xfrm>
            <a:off x="7092280" y="1563638"/>
            <a:ext cx="936104" cy="17108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4" idx="6"/>
            <a:endCxn id="150" idx="1"/>
          </p:cNvCxnSpPr>
          <p:nvPr/>
        </p:nvCxnSpPr>
        <p:spPr>
          <a:xfrm>
            <a:off x="7092280" y="1563638"/>
            <a:ext cx="936104" cy="1980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55" idx="6"/>
            <a:endCxn id="149" idx="1"/>
          </p:cNvCxnSpPr>
          <p:nvPr/>
        </p:nvCxnSpPr>
        <p:spPr>
          <a:xfrm flipV="1">
            <a:off x="7094124" y="1016740"/>
            <a:ext cx="934260" cy="8349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55" idx="6"/>
            <a:endCxn id="141" idx="1"/>
          </p:cNvCxnSpPr>
          <p:nvPr/>
        </p:nvCxnSpPr>
        <p:spPr>
          <a:xfrm flipV="1">
            <a:off x="7094124" y="1288473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55" idx="6"/>
            <a:endCxn id="142" idx="1"/>
          </p:cNvCxnSpPr>
          <p:nvPr/>
        </p:nvCxnSpPr>
        <p:spPr>
          <a:xfrm flipV="1">
            <a:off x="7094124" y="1576505"/>
            <a:ext cx="934260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55" idx="6"/>
            <a:endCxn id="143" idx="1"/>
          </p:cNvCxnSpPr>
          <p:nvPr/>
        </p:nvCxnSpPr>
        <p:spPr>
          <a:xfrm>
            <a:off x="7094124" y="1851670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55" idx="6"/>
            <a:endCxn id="144" idx="1"/>
          </p:cNvCxnSpPr>
          <p:nvPr/>
        </p:nvCxnSpPr>
        <p:spPr>
          <a:xfrm>
            <a:off x="7094124" y="1851670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55" idx="6"/>
            <a:endCxn id="145" idx="1"/>
          </p:cNvCxnSpPr>
          <p:nvPr/>
        </p:nvCxnSpPr>
        <p:spPr>
          <a:xfrm>
            <a:off x="7094124" y="1851670"/>
            <a:ext cx="934260" cy="588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55" idx="6"/>
            <a:endCxn id="148" idx="1"/>
          </p:cNvCxnSpPr>
          <p:nvPr/>
        </p:nvCxnSpPr>
        <p:spPr>
          <a:xfrm>
            <a:off x="7094124" y="1851670"/>
            <a:ext cx="934260" cy="8720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55" idx="6"/>
            <a:endCxn id="146" idx="1"/>
          </p:cNvCxnSpPr>
          <p:nvPr/>
        </p:nvCxnSpPr>
        <p:spPr>
          <a:xfrm>
            <a:off x="7094124" y="1851670"/>
            <a:ext cx="934260" cy="11433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5" idx="6"/>
            <a:endCxn id="150" idx="1"/>
          </p:cNvCxnSpPr>
          <p:nvPr/>
        </p:nvCxnSpPr>
        <p:spPr>
          <a:xfrm>
            <a:off x="7094124" y="1851670"/>
            <a:ext cx="934260" cy="16921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6" idx="6"/>
            <a:endCxn id="149" idx="1"/>
          </p:cNvCxnSpPr>
          <p:nvPr/>
        </p:nvCxnSpPr>
        <p:spPr>
          <a:xfrm flipV="1">
            <a:off x="7094124" y="1016740"/>
            <a:ext cx="934260" cy="1122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56" idx="6"/>
            <a:endCxn id="141" idx="1"/>
          </p:cNvCxnSpPr>
          <p:nvPr/>
        </p:nvCxnSpPr>
        <p:spPr>
          <a:xfrm flipV="1">
            <a:off x="7094124" y="1288473"/>
            <a:ext cx="934260" cy="851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6" idx="6"/>
            <a:endCxn id="142" idx="1"/>
          </p:cNvCxnSpPr>
          <p:nvPr/>
        </p:nvCxnSpPr>
        <p:spPr>
          <a:xfrm flipV="1">
            <a:off x="7094124" y="1576505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56" idx="6"/>
            <a:endCxn id="143" idx="1"/>
          </p:cNvCxnSpPr>
          <p:nvPr/>
        </p:nvCxnSpPr>
        <p:spPr>
          <a:xfrm flipV="1">
            <a:off x="7094124" y="1864537"/>
            <a:ext cx="934260" cy="2751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56" idx="6"/>
            <a:endCxn id="144" idx="1"/>
          </p:cNvCxnSpPr>
          <p:nvPr/>
        </p:nvCxnSpPr>
        <p:spPr>
          <a:xfrm>
            <a:off x="7094124" y="2139702"/>
            <a:ext cx="934260" cy="128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6" idx="6"/>
            <a:endCxn id="145" idx="1"/>
          </p:cNvCxnSpPr>
          <p:nvPr/>
        </p:nvCxnSpPr>
        <p:spPr>
          <a:xfrm>
            <a:off x="7094124" y="2139702"/>
            <a:ext cx="934260" cy="3008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56" idx="6"/>
            <a:endCxn id="148" idx="1"/>
          </p:cNvCxnSpPr>
          <p:nvPr/>
        </p:nvCxnSpPr>
        <p:spPr>
          <a:xfrm>
            <a:off x="7094124" y="2139702"/>
            <a:ext cx="934260" cy="5840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56" idx="6"/>
            <a:endCxn id="146" idx="1"/>
          </p:cNvCxnSpPr>
          <p:nvPr/>
        </p:nvCxnSpPr>
        <p:spPr>
          <a:xfrm>
            <a:off x="7094124" y="2139702"/>
            <a:ext cx="934260" cy="8553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56" idx="6"/>
            <a:endCxn id="147" idx="1"/>
          </p:cNvCxnSpPr>
          <p:nvPr/>
        </p:nvCxnSpPr>
        <p:spPr>
          <a:xfrm>
            <a:off x="7094124" y="2139702"/>
            <a:ext cx="934260" cy="11347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56" idx="6"/>
            <a:endCxn id="150" idx="1"/>
          </p:cNvCxnSpPr>
          <p:nvPr/>
        </p:nvCxnSpPr>
        <p:spPr>
          <a:xfrm>
            <a:off x="7094124" y="2139702"/>
            <a:ext cx="934260" cy="14041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57" idx="6"/>
            <a:endCxn id="149" idx="1"/>
          </p:cNvCxnSpPr>
          <p:nvPr/>
        </p:nvCxnSpPr>
        <p:spPr>
          <a:xfrm flipV="1">
            <a:off x="7094124" y="1016740"/>
            <a:ext cx="934260" cy="14225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57" idx="6"/>
            <a:endCxn id="141" idx="1"/>
          </p:cNvCxnSpPr>
          <p:nvPr/>
        </p:nvCxnSpPr>
        <p:spPr>
          <a:xfrm flipV="1">
            <a:off x="7094124" y="1288473"/>
            <a:ext cx="934260" cy="11508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57" idx="6"/>
            <a:endCxn id="142" idx="1"/>
          </p:cNvCxnSpPr>
          <p:nvPr/>
        </p:nvCxnSpPr>
        <p:spPr>
          <a:xfrm flipV="1">
            <a:off x="7094124" y="1576505"/>
            <a:ext cx="934260" cy="8628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57" idx="6"/>
            <a:endCxn id="143" idx="1"/>
          </p:cNvCxnSpPr>
          <p:nvPr/>
        </p:nvCxnSpPr>
        <p:spPr>
          <a:xfrm flipV="1">
            <a:off x="7094124" y="1864537"/>
            <a:ext cx="934260" cy="574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57" idx="6"/>
            <a:endCxn id="144" idx="1"/>
          </p:cNvCxnSpPr>
          <p:nvPr/>
        </p:nvCxnSpPr>
        <p:spPr>
          <a:xfrm flipV="1">
            <a:off x="7094124" y="2152569"/>
            <a:ext cx="934260" cy="2867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57" idx="6"/>
            <a:endCxn id="145" idx="1"/>
          </p:cNvCxnSpPr>
          <p:nvPr/>
        </p:nvCxnSpPr>
        <p:spPr>
          <a:xfrm>
            <a:off x="7094124" y="2439307"/>
            <a:ext cx="934260" cy="12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57" idx="6"/>
            <a:endCxn id="148" idx="1"/>
          </p:cNvCxnSpPr>
          <p:nvPr/>
        </p:nvCxnSpPr>
        <p:spPr>
          <a:xfrm>
            <a:off x="7094124" y="2439307"/>
            <a:ext cx="934260" cy="2844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57" idx="6"/>
            <a:endCxn id="146" idx="1"/>
          </p:cNvCxnSpPr>
          <p:nvPr/>
        </p:nvCxnSpPr>
        <p:spPr>
          <a:xfrm>
            <a:off x="7094124" y="2439307"/>
            <a:ext cx="934260" cy="5557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57" idx="6"/>
            <a:endCxn id="147" idx="1"/>
          </p:cNvCxnSpPr>
          <p:nvPr/>
        </p:nvCxnSpPr>
        <p:spPr>
          <a:xfrm>
            <a:off x="7094124" y="2439307"/>
            <a:ext cx="934260" cy="8351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57" idx="6"/>
            <a:endCxn id="150" idx="1"/>
          </p:cNvCxnSpPr>
          <p:nvPr/>
        </p:nvCxnSpPr>
        <p:spPr>
          <a:xfrm>
            <a:off x="7094124" y="2439307"/>
            <a:ext cx="934260" cy="11045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58" idx="6"/>
            <a:endCxn id="149" idx="1"/>
          </p:cNvCxnSpPr>
          <p:nvPr/>
        </p:nvCxnSpPr>
        <p:spPr>
          <a:xfrm flipV="1">
            <a:off x="7092280" y="1016740"/>
            <a:ext cx="936104" cy="17105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58" idx="6"/>
            <a:endCxn id="141" idx="1"/>
          </p:cNvCxnSpPr>
          <p:nvPr/>
        </p:nvCxnSpPr>
        <p:spPr>
          <a:xfrm flipV="1">
            <a:off x="7092280" y="1288473"/>
            <a:ext cx="936104" cy="14388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58" idx="6"/>
            <a:endCxn id="142" idx="1"/>
          </p:cNvCxnSpPr>
          <p:nvPr/>
        </p:nvCxnSpPr>
        <p:spPr>
          <a:xfrm flipV="1">
            <a:off x="7092280" y="1576505"/>
            <a:ext cx="936104" cy="11508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58" idx="6"/>
            <a:endCxn id="143" idx="1"/>
          </p:cNvCxnSpPr>
          <p:nvPr/>
        </p:nvCxnSpPr>
        <p:spPr>
          <a:xfrm flipV="1">
            <a:off x="7092280" y="1864537"/>
            <a:ext cx="936104" cy="8628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58" idx="6"/>
            <a:endCxn id="144" idx="1"/>
          </p:cNvCxnSpPr>
          <p:nvPr/>
        </p:nvCxnSpPr>
        <p:spPr>
          <a:xfrm flipV="1">
            <a:off x="7092280" y="2152569"/>
            <a:ext cx="936104" cy="57477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8" idx="6"/>
            <a:endCxn id="145" idx="1"/>
          </p:cNvCxnSpPr>
          <p:nvPr/>
        </p:nvCxnSpPr>
        <p:spPr>
          <a:xfrm flipV="1">
            <a:off x="7092280" y="2440601"/>
            <a:ext cx="936104" cy="2867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58" idx="6"/>
            <a:endCxn id="148" idx="1"/>
          </p:cNvCxnSpPr>
          <p:nvPr/>
        </p:nvCxnSpPr>
        <p:spPr>
          <a:xfrm flipV="1">
            <a:off x="7092280" y="2723722"/>
            <a:ext cx="936104" cy="36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58" idx="6"/>
            <a:endCxn id="146" idx="1"/>
          </p:cNvCxnSpPr>
          <p:nvPr/>
        </p:nvCxnSpPr>
        <p:spPr>
          <a:xfrm>
            <a:off x="7092280" y="2727339"/>
            <a:ext cx="936104" cy="2676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58" idx="6"/>
            <a:endCxn id="147" idx="1"/>
          </p:cNvCxnSpPr>
          <p:nvPr/>
        </p:nvCxnSpPr>
        <p:spPr>
          <a:xfrm>
            <a:off x="7092280" y="2727339"/>
            <a:ext cx="936104" cy="5471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58" idx="6"/>
            <a:endCxn id="150" idx="1"/>
          </p:cNvCxnSpPr>
          <p:nvPr/>
        </p:nvCxnSpPr>
        <p:spPr>
          <a:xfrm>
            <a:off x="7092280" y="2727339"/>
            <a:ext cx="936104" cy="8165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59" idx="6"/>
            <a:endCxn id="149" idx="1"/>
          </p:cNvCxnSpPr>
          <p:nvPr/>
        </p:nvCxnSpPr>
        <p:spPr>
          <a:xfrm flipV="1">
            <a:off x="7094124" y="1016740"/>
            <a:ext cx="934260" cy="1987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59" idx="6"/>
            <a:endCxn id="141" idx="1"/>
          </p:cNvCxnSpPr>
          <p:nvPr/>
        </p:nvCxnSpPr>
        <p:spPr>
          <a:xfrm flipV="1">
            <a:off x="7094124" y="1288473"/>
            <a:ext cx="934260" cy="17153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59" idx="6"/>
            <a:endCxn id="142" idx="1"/>
          </p:cNvCxnSpPr>
          <p:nvPr/>
        </p:nvCxnSpPr>
        <p:spPr>
          <a:xfrm flipV="1">
            <a:off x="7094124" y="1576505"/>
            <a:ext cx="934260" cy="14272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59" idx="6"/>
            <a:endCxn id="143" idx="1"/>
          </p:cNvCxnSpPr>
          <p:nvPr/>
        </p:nvCxnSpPr>
        <p:spPr>
          <a:xfrm flipV="1">
            <a:off x="7094124" y="1864537"/>
            <a:ext cx="934260" cy="11392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59" idx="6"/>
            <a:endCxn id="144" idx="1"/>
          </p:cNvCxnSpPr>
          <p:nvPr/>
        </p:nvCxnSpPr>
        <p:spPr>
          <a:xfrm flipV="1">
            <a:off x="7094124" y="2152569"/>
            <a:ext cx="934260" cy="8512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9" idx="6"/>
            <a:endCxn id="145" idx="1"/>
          </p:cNvCxnSpPr>
          <p:nvPr/>
        </p:nvCxnSpPr>
        <p:spPr>
          <a:xfrm flipV="1">
            <a:off x="7094124" y="2440601"/>
            <a:ext cx="934260" cy="5631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9" idx="6"/>
            <a:endCxn id="148" idx="1"/>
          </p:cNvCxnSpPr>
          <p:nvPr/>
        </p:nvCxnSpPr>
        <p:spPr>
          <a:xfrm flipV="1">
            <a:off x="7094124" y="2723722"/>
            <a:ext cx="934260" cy="2800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59" idx="6"/>
            <a:endCxn id="146" idx="1"/>
          </p:cNvCxnSpPr>
          <p:nvPr/>
        </p:nvCxnSpPr>
        <p:spPr>
          <a:xfrm flipV="1">
            <a:off x="7094124" y="2995018"/>
            <a:ext cx="934260" cy="87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59" idx="6"/>
            <a:endCxn id="147" idx="1"/>
          </p:cNvCxnSpPr>
          <p:nvPr/>
        </p:nvCxnSpPr>
        <p:spPr>
          <a:xfrm>
            <a:off x="7094124" y="3003798"/>
            <a:ext cx="934260" cy="2706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59" idx="6"/>
            <a:endCxn id="150" idx="1"/>
          </p:cNvCxnSpPr>
          <p:nvPr/>
        </p:nvCxnSpPr>
        <p:spPr>
          <a:xfrm>
            <a:off x="7094124" y="3003798"/>
            <a:ext cx="934260" cy="5400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9" idx="6"/>
            <a:endCxn id="149" idx="1"/>
          </p:cNvCxnSpPr>
          <p:nvPr/>
        </p:nvCxnSpPr>
        <p:spPr>
          <a:xfrm flipV="1">
            <a:off x="7104944" y="1016740"/>
            <a:ext cx="923440" cy="22975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39" idx="6"/>
            <a:endCxn id="141" idx="1"/>
          </p:cNvCxnSpPr>
          <p:nvPr/>
        </p:nvCxnSpPr>
        <p:spPr>
          <a:xfrm flipV="1">
            <a:off x="7104944" y="1288473"/>
            <a:ext cx="923440" cy="20258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9" idx="6"/>
            <a:endCxn id="142" idx="1"/>
          </p:cNvCxnSpPr>
          <p:nvPr/>
        </p:nvCxnSpPr>
        <p:spPr>
          <a:xfrm flipV="1">
            <a:off x="7104944" y="1576505"/>
            <a:ext cx="923440" cy="17377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39" idx="6"/>
            <a:endCxn id="143" idx="1"/>
          </p:cNvCxnSpPr>
          <p:nvPr/>
        </p:nvCxnSpPr>
        <p:spPr>
          <a:xfrm flipV="1">
            <a:off x="7104944" y="1864537"/>
            <a:ext cx="923440" cy="14497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39" idx="6"/>
            <a:endCxn id="144" idx="1"/>
          </p:cNvCxnSpPr>
          <p:nvPr/>
        </p:nvCxnSpPr>
        <p:spPr>
          <a:xfrm flipV="1">
            <a:off x="7104944" y="2152569"/>
            <a:ext cx="923440" cy="11617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9" idx="6"/>
            <a:endCxn id="145" idx="1"/>
          </p:cNvCxnSpPr>
          <p:nvPr/>
        </p:nvCxnSpPr>
        <p:spPr>
          <a:xfrm flipV="1">
            <a:off x="7104944" y="2440601"/>
            <a:ext cx="923440" cy="8737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39" idx="6"/>
            <a:endCxn id="148" idx="1"/>
          </p:cNvCxnSpPr>
          <p:nvPr/>
        </p:nvCxnSpPr>
        <p:spPr>
          <a:xfrm flipV="1">
            <a:off x="7104944" y="2723722"/>
            <a:ext cx="923440" cy="590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39" idx="6"/>
            <a:endCxn id="146" idx="1"/>
          </p:cNvCxnSpPr>
          <p:nvPr/>
        </p:nvCxnSpPr>
        <p:spPr>
          <a:xfrm flipV="1">
            <a:off x="7104944" y="2995018"/>
            <a:ext cx="923440" cy="3192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9" idx="6"/>
            <a:endCxn id="147" idx="1"/>
          </p:cNvCxnSpPr>
          <p:nvPr/>
        </p:nvCxnSpPr>
        <p:spPr>
          <a:xfrm flipV="1">
            <a:off x="7104944" y="3274479"/>
            <a:ext cx="923440" cy="398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39" idx="6"/>
            <a:endCxn id="150" idx="1"/>
          </p:cNvCxnSpPr>
          <p:nvPr/>
        </p:nvCxnSpPr>
        <p:spPr>
          <a:xfrm>
            <a:off x="7104944" y="3314303"/>
            <a:ext cx="923440" cy="229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0" name="Title 4"/>
          <p:cNvSpPr txBox="1">
            <a:spLocks/>
          </p:cNvSpPr>
          <p:nvPr/>
        </p:nvSpPr>
        <p:spPr>
          <a:xfrm>
            <a:off x="5436096" y="3147814"/>
            <a:ext cx="1594520" cy="70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sz="1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l-GR" sz="10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6233356" y="4393436"/>
            <a:ext cx="1966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Classification</a:t>
            </a:r>
            <a:endParaRPr lang="el-GR" sz="1600" i="1" dirty="0"/>
          </a:p>
        </p:txBody>
      </p:sp>
      <p:cxnSp>
        <p:nvCxnSpPr>
          <p:cNvPr id="23" name="Straight Connector 22"/>
          <p:cNvCxnSpPr>
            <a:stCxn id="29" idx="0"/>
            <a:endCxn id="46" idx="2"/>
          </p:cNvCxnSpPr>
          <p:nvPr/>
        </p:nvCxnSpPr>
        <p:spPr>
          <a:xfrm flipV="1">
            <a:off x="3275856" y="843558"/>
            <a:ext cx="1944216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35" idx="2"/>
            <a:endCxn id="52" idx="2"/>
          </p:cNvCxnSpPr>
          <p:nvPr/>
        </p:nvCxnSpPr>
        <p:spPr>
          <a:xfrm>
            <a:off x="4211960" y="2715766"/>
            <a:ext cx="1018932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5538698" y="264824"/>
            <a:ext cx="152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dirty="0" smtClean="0"/>
              <a:t>idden layers 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740352" y="330210"/>
            <a:ext cx="9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6228184" y="3596412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Fully connected (</a:t>
            </a:r>
            <a:r>
              <a:rPr lang="en-US" sz="1050" dirty="0" err="1" smtClean="0"/>
              <a:t>ReLu</a:t>
            </a:r>
            <a:r>
              <a:rPr lang="en-US" sz="1050" dirty="0" smtClean="0"/>
              <a:t>, </a:t>
            </a:r>
            <a:r>
              <a:rPr lang="en-US" sz="1050" dirty="0" err="1" smtClean="0"/>
              <a:t>DropOut</a:t>
            </a:r>
            <a:r>
              <a:rPr lang="en-US" sz="1050" dirty="0" smtClean="0"/>
              <a:t> 0.5)</a:t>
            </a:r>
            <a:endParaRPr lang="el-GR" sz="1050" dirty="0"/>
          </a:p>
        </p:txBody>
      </p:sp>
      <p:cxnSp>
        <p:nvCxnSpPr>
          <p:cNvPr id="239" name="Elbow Connector 238"/>
          <p:cNvCxnSpPr/>
          <p:nvPr/>
        </p:nvCxnSpPr>
        <p:spPr>
          <a:xfrm rot="16200000" flipH="1">
            <a:off x="7527494" y="3511020"/>
            <a:ext cx="468052" cy="3897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668344" y="389431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Softmax</a:t>
            </a:r>
            <a:endParaRPr lang="el-GR" sz="11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54605" y="72956"/>
            <a:ext cx="240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CNN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Architecture</a:t>
            </a:r>
            <a:endParaRPr lang="el-G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Σάββας Καφταντζής</dc:creator>
  <cp:lastModifiedBy>Σάββας Καφταντζής</cp:lastModifiedBy>
  <cp:revision>16</cp:revision>
  <dcterms:created xsi:type="dcterms:W3CDTF">2023-06-30T16:41:06Z</dcterms:created>
  <dcterms:modified xsi:type="dcterms:W3CDTF">2023-07-01T09:55:14Z</dcterms:modified>
</cp:coreProperties>
</file>