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6326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346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43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36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795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491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595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200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740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182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318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152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6023" y="1203598"/>
            <a:ext cx="720080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3361021"/>
            <a:ext cx="1594520" cy="709587"/>
          </a:xfrm>
        </p:spPr>
        <p:txBody>
          <a:bodyPr>
            <a:normAutofit/>
          </a:bodyPr>
          <a:lstStyle/>
          <a:p>
            <a:r>
              <a:rPr lang="en-US" sz="1000" b="1" dirty="0" smtClean="0"/>
              <a:t>Input Data</a:t>
            </a:r>
            <a:br>
              <a:rPr lang="en-US" sz="1000" b="1" dirty="0" smtClean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 smtClean="0"/>
              <a:t>28x28</a:t>
            </a:r>
            <a:endParaRPr lang="el-GR" sz="1000" b="1" dirty="0"/>
          </a:p>
        </p:txBody>
      </p:sp>
      <p:sp>
        <p:nvSpPr>
          <p:cNvPr id="6" name="Right Arrow 5"/>
          <p:cNvSpPr/>
          <p:nvPr/>
        </p:nvSpPr>
        <p:spPr>
          <a:xfrm>
            <a:off x="1453564" y="2211710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526023" y="134761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526023" y="1491630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526023" y="1635646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526023" y="177966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526023" y="1923678"/>
            <a:ext cx="720080" cy="29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526023" y="2073480"/>
            <a:ext cx="720080" cy="293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526023" y="2220389"/>
            <a:ext cx="720080" cy="27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526023" y="2360065"/>
            <a:ext cx="720080" cy="28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526023" y="2501911"/>
            <a:ext cx="720080" cy="2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526023" y="2643758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526023" y="278777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/>
          <p:cNvSpPr/>
          <p:nvPr/>
        </p:nvSpPr>
        <p:spPr>
          <a:xfrm>
            <a:off x="526023" y="2931790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ectangle 18"/>
          <p:cNvSpPr/>
          <p:nvPr/>
        </p:nvSpPr>
        <p:spPr>
          <a:xfrm>
            <a:off x="526023" y="3075806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526023" y="1203598"/>
            <a:ext cx="72008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Oval 21"/>
          <p:cNvSpPr/>
          <p:nvPr/>
        </p:nvSpPr>
        <p:spPr>
          <a:xfrm>
            <a:off x="1979712" y="915566"/>
            <a:ext cx="64807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Oval 22"/>
          <p:cNvSpPr/>
          <p:nvPr/>
        </p:nvSpPr>
        <p:spPr>
          <a:xfrm>
            <a:off x="1979712" y="1203598"/>
            <a:ext cx="64807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Oval 23"/>
          <p:cNvSpPr/>
          <p:nvPr/>
        </p:nvSpPr>
        <p:spPr>
          <a:xfrm>
            <a:off x="1990532" y="1491630"/>
            <a:ext cx="6372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Oval 24"/>
          <p:cNvSpPr/>
          <p:nvPr/>
        </p:nvSpPr>
        <p:spPr>
          <a:xfrm>
            <a:off x="1990532" y="1779662"/>
            <a:ext cx="6372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Oval 25"/>
          <p:cNvSpPr/>
          <p:nvPr/>
        </p:nvSpPr>
        <p:spPr>
          <a:xfrm>
            <a:off x="1990532" y="2067694"/>
            <a:ext cx="6372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Oval 28"/>
          <p:cNvSpPr/>
          <p:nvPr/>
        </p:nvSpPr>
        <p:spPr>
          <a:xfrm>
            <a:off x="1979712" y="2355726"/>
            <a:ext cx="6372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Oval 29"/>
          <p:cNvSpPr/>
          <p:nvPr/>
        </p:nvSpPr>
        <p:spPr>
          <a:xfrm>
            <a:off x="2003999" y="2643758"/>
            <a:ext cx="6372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Oval 30"/>
          <p:cNvSpPr/>
          <p:nvPr/>
        </p:nvSpPr>
        <p:spPr>
          <a:xfrm>
            <a:off x="1979712" y="627534"/>
            <a:ext cx="6372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Oval 31"/>
          <p:cNvSpPr/>
          <p:nvPr/>
        </p:nvSpPr>
        <p:spPr>
          <a:xfrm>
            <a:off x="2003999" y="2931790"/>
            <a:ext cx="6372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Oval 32"/>
          <p:cNvSpPr/>
          <p:nvPr/>
        </p:nvSpPr>
        <p:spPr>
          <a:xfrm>
            <a:off x="1990532" y="3723878"/>
            <a:ext cx="6372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200" dirty="0"/>
          </a:p>
        </p:txBody>
      </p:sp>
      <p:sp>
        <p:nvSpPr>
          <p:cNvPr id="34" name="Title 4"/>
          <p:cNvSpPr txBox="1">
            <a:spLocks/>
          </p:cNvSpPr>
          <p:nvPr/>
        </p:nvSpPr>
        <p:spPr>
          <a:xfrm>
            <a:off x="1511898" y="3075805"/>
            <a:ext cx="1594520" cy="70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l-GR" sz="1000" b="1" dirty="0"/>
          </a:p>
        </p:txBody>
      </p:sp>
      <p:sp>
        <p:nvSpPr>
          <p:cNvPr id="35" name="Oval 34"/>
          <p:cNvSpPr/>
          <p:nvPr/>
        </p:nvSpPr>
        <p:spPr>
          <a:xfrm>
            <a:off x="1187624" y="4657907"/>
            <a:ext cx="905277" cy="362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Nodes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5496" y="4551970"/>
            <a:ext cx="921702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179512" y="4665410"/>
            <a:ext cx="864097" cy="354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Flatten</a:t>
            </a:r>
            <a:endParaRPr lang="el-GR" sz="800" b="1" dirty="0"/>
          </a:p>
        </p:txBody>
      </p:sp>
      <p:sp>
        <p:nvSpPr>
          <p:cNvPr id="40" name="Right Brace 39"/>
          <p:cNvSpPr/>
          <p:nvPr/>
        </p:nvSpPr>
        <p:spPr>
          <a:xfrm rot="5400000">
            <a:off x="760241" y="3634714"/>
            <a:ext cx="251642" cy="8986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41" name="Oval 40"/>
          <p:cNvSpPr/>
          <p:nvPr/>
        </p:nvSpPr>
        <p:spPr>
          <a:xfrm>
            <a:off x="3277700" y="1059582"/>
            <a:ext cx="576064" cy="2880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Oval 45"/>
          <p:cNvSpPr/>
          <p:nvPr/>
        </p:nvSpPr>
        <p:spPr>
          <a:xfrm>
            <a:off x="3275856" y="1347614"/>
            <a:ext cx="57606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Oval 46"/>
          <p:cNvSpPr/>
          <p:nvPr/>
        </p:nvSpPr>
        <p:spPr>
          <a:xfrm>
            <a:off x="3277700" y="1635646"/>
            <a:ext cx="576064" cy="2880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8" name="Oval 47"/>
          <p:cNvSpPr/>
          <p:nvPr/>
        </p:nvSpPr>
        <p:spPr>
          <a:xfrm>
            <a:off x="3277700" y="1923678"/>
            <a:ext cx="57606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Oval 48"/>
          <p:cNvSpPr/>
          <p:nvPr/>
        </p:nvSpPr>
        <p:spPr>
          <a:xfrm>
            <a:off x="3277700" y="2223283"/>
            <a:ext cx="576064" cy="2880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Oval 49"/>
          <p:cNvSpPr/>
          <p:nvPr/>
        </p:nvSpPr>
        <p:spPr>
          <a:xfrm>
            <a:off x="3275856" y="2511315"/>
            <a:ext cx="57606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Oval 50"/>
          <p:cNvSpPr/>
          <p:nvPr/>
        </p:nvSpPr>
        <p:spPr>
          <a:xfrm>
            <a:off x="3277700" y="2787774"/>
            <a:ext cx="576064" cy="2880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44" name="Straight Connector 43"/>
          <p:cNvCxnSpPr>
            <a:stCxn id="31" idx="6"/>
            <a:endCxn id="41" idx="2"/>
          </p:cNvCxnSpPr>
          <p:nvPr/>
        </p:nvCxnSpPr>
        <p:spPr>
          <a:xfrm>
            <a:off x="2616964" y="771550"/>
            <a:ext cx="660736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27784" y="1059582"/>
            <a:ext cx="660736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6"/>
            <a:endCxn id="47" idx="2"/>
          </p:cNvCxnSpPr>
          <p:nvPr/>
        </p:nvCxnSpPr>
        <p:spPr>
          <a:xfrm>
            <a:off x="2627784" y="1347614"/>
            <a:ext cx="649916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6"/>
            <a:endCxn id="48" idx="2"/>
          </p:cNvCxnSpPr>
          <p:nvPr/>
        </p:nvCxnSpPr>
        <p:spPr>
          <a:xfrm>
            <a:off x="2627784" y="1635646"/>
            <a:ext cx="649916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5" idx="6"/>
            <a:endCxn id="49" idx="2"/>
          </p:cNvCxnSpPr>
          <p:nvPr/>
        </p:nvCxnSpPr>
        <p:spPr>
          <a:xfrm>
            <a:off x="2627784" y="1923678"/>
            <a:ext cx="649916" cy="4436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>
            <a:stCxn id="26" idx="6"/>
            <a:endCxn id="50" idx="2"/>
          </p:cNvCxnSpPr>
          <p:nvPr/>
        </p:nvCxnSpPr>
        <p:spPr>
          <a:xfrm>
            <a:off x="2627784" y="2211710"/>
            <a:ext cx="648072" cy="4436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stCxn id="29" idx="6"/>
            <a:endCxn id="51" idx="2"/>
          </p:cNvCxnSpPr>
          <p:nvPr/>
        </p:nvCxnSpPr>
        <p:spPr>
          <a:xfrm>
            <a:off x="2616964" y="2499742"/>
            <a:ext cx="660736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2" name="Straight Connector 1031"/>
          <p:cNvCxnSpPr>
            <a:stCxn id="30" idx="6"/>
          </p:cNvCxnSpPr>
          <p:nvPr/>
        </p:nvCxnSpPr>
        <p:spPr>
          <a:xfrm>
            <a:off x="2641251" y="2787774"/>
            <a:ext cx="636449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>
            <a:stCxn id="33" idx="6"/>
            <a:endCxn id="51" idx="2"/>
          </p:cNvCxnSpPr>
          <p:nvPr/>
        </p:nvCxnSpPr>
        <p:spPr>
          <a:xfrm flipV="1">
            <a:off x="2627784" y="2931790"/>
            <a:ext cx="649916" cy="93610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>
            <a:stCxn id="33" idx="6"/>
            <a:endCxn id="50" idx="2"/>
          </p:cNvCxnSpPr>
          <p:nvPr/>
        </p:nvCxnSpPr>
        <p:spPr>
          <a:xfrm flipV="1">
            <a:off x="2627784" y="2655331"/>
            <a:ext cx="648072" cy="121256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>
            <a:stCxn id="33" idx="6"/>
            <a:endCxn id="49" idx="2"/>
          </p:cNvCxnSpPr>
          <p:nvPr/>
        </p:nvCxnSpPr>
        <p:spPr>
          <a:xfrm flipV="1">
            <a:off x="2627784" y="2367299"/>
            <a:ext cx="649916" cy="150059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>
            <a:stCxn id="33" idx="6"/>
            <a:endCxn id="48" idx="2"/>
          </p:cNvCxnSpPr>
          <p:nvPr/>
        </p:nvCxnSpPr>
        <p:spPr>
          <a:xfrm flipV="1">
            <a:off x="2627784" y="2067694"/>
            <a:ext cx="649916" cy="18002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6" name="Straight Connector 1045"/>
          <p:cNvCxnSpPr>
            <a:stCxn id="33" idx="6"/>
            <a:endCxn id="47" idx="2"/>
          </p:cNvCxnSpPr>
          <p:nvPr/>
        </p:nvCxnSpPr>
        <p:spPr>
          <a:xfrm flipV="1">
            <a:off x="2627784" y="1779662"/>
            <a:ext cx="649916" cy="208823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>
            <a:stCxn id="33" idx="6"/>
            <a:endCxn id="46" idx="2"/>
          </p:cNvCxnSpPr>
          <p:nvPr/>
        </p:nvCxnSpPr>
        <p:spPr>
          <a:xfrm flipV="1">
            <a:off x="2627784" y="1491630"/>
            <a:ext cx="648072" cy="237626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>
            <a:stCxn id="33" idx="6"/>
            <a:endCxn id="41" idx="2"/>
          </p:cNvCxnSpPr>
          <p:nvPr/>
        </p:nvCxnSpPr>
        <p:spPr>
          <a:xfrm flipV="1">
            <a:off x="2627784" y="1203598"/>
            <a:ext cx="649916" cy="266429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2" name="Straight Connector 1051"/>
          <p:cNvCxnSpPr>
            <a:stCxn id="32" idx="6"/>
            <a:endCxn id="51" idx="2"/>
          </p:cNvCxnSpPr>
          <p:nvPr/>
        </p:nvCxnSpPr>
        <p:spPr>
          <a:xfrm flipV="1">
            <a:off x="2641251" y="2931790"/>
            <a:ext cx="636449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4" name="Straight Connector 1053"/>
          <p:cNvCxnSpPr>
            <a:stCxn id="32" idx="6"/>
            <a:endCxn id="50" idx="2"/>
          </p:cNvCxnSpPr>
          <p:nvPr/>
        </p:nvCxnSpPr>
        <p:spPr>
          <a:xfrm flipV="1">
            <a:off x="2641251" y="2655331"/>
            <a:ext cx="634605" cy="4204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>
            <a:stCxn id="32" idx="6"/>
            <a:endCxn id="49" idx="2"/>
          </p:cNvCxnSpPr>
          <p:nvPr/>
        </p:nvCxnSpPr>
        <p:spPr>
          <a:xfrm flipV="1">
            <a:off x="2641251" y="2367299"/>
            <a:ext cx="636449" cy="7085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>
            <a:stCxn id="32" idx="6"/>
            <a:endCxn id="48" idx="2"/>
          </p:cNvCxnSpPr>
          <p:nvPr/>
        </p:nvCxnSpPr>
        <p:spPr>
          <a:xfrm flipV="1">
            <a:off x="2641251" y="2067694"/>
            <a:ext cx="636449" cy="10081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0" name="Straight Connector 1059"/>
          <p:cNvCxnSpPr>
            <a:endCxn id="47" idx="2"/>
          </p:cNvCxnSpPr>
          <p:nvPr/>
        </p:nvCxnSpPr>
        <p:spPr>
          <a:xfrm flipV="1">
            <a:off x="2641251" y="1779662"/>
            <a:ext cx="636449" cy="12961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2" name="Straight Connector 1061"/>
          <p:cNvCxnSpPr>
            <a:endCxn id="46" idx="2"/>
          </p:cNvCxnSpPr>
          <p:nvPr/>
        </p:nvCxnSpPr>
        <p:spPr>
          <a:xfrm flipV="1">
            <a:off x="2641251" y="1491630"/>
            <a:ext cx="634605" cy="158417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4" name="Straight Connector 1063"/>
          <p:cNvCxnSpPr>
            <a:stCxn id="32" idx="6"/>
            <a:endCxn id="41" idx="2"/>
          </p:cNvCxnSpPr>
          <p:nvPr/>
        </p:nvCxnSpPr>
        <p:spPr>
          <a:xfrm flipV="1">
            <a:off x="2641251" y="1203598"/>
            <a:ext cx="636449" cy="18722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>
            <a:stCxn id="30" idx="6"/>
          </p:cNvCxnSpPr>
          <p:nvPr/>
        </p:nvCxnSpPr>
        <p:spPr>
          <a:xfrm>
            <a:off x="2641251" y="2787774"/>
            <a:ext cx="636449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>
            <a:stCxn id="30" idx="6"/>
            <a:endCxn id="51" idx="2"/>
          </p:cNvCxnSpPr>
          <p:nvPr/>
        </p:nvCxnSpPr>
        <p:spPr>
          <a:xfrm>
            <a:off x="2641251" y="2787774"/>
            <a:ext cx="636449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0" name="Straight Connector 1069"/>
          <p:cNvCxnSpPr>
            <a:stCxn id="30" idx="6"/>
            <a:endCxn id="50" idx="2"/>
          </p:cNvCxnSpPr>
          <p:nvPr/>
        </p:nvCxnSpPr>
        <p:spPr>
          <a:xfrm flipV="1">
            <a:off x="2641251" y="2655331"/>
            <a:ext cx="634605" cy="13244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2" name="Straight Connector 1071"/>
          <p:cNvCxnSpPr>
            <a:stCxn id="30" idx="6"/>
            <a:endCxn id="49" idx="2"/>
          </p:cNvCxnSpPr>
          <p:nvPr/>
        </p:nvCxnSpPr>
        <p:spPr>
          <a:xfrm flipV="1">
            <a:off x="2641251" y="2367299"/>
            <a:ext cx="636449" cy="4204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4" name="Straight Connector 1073"/>
          <p:cNvCxnSpPr>
            <a:stCxn id="30" idx="6"/>
            <a:endCxn id="48" idx="2"/>
          </p:cNvCxnSpPr>
          <p:nvPr/>
        </p:nvCxnSpPr>
        <p:spPr>
          <a:xfrm flipV="1">
            <a:off x="2641251" y="2067694"/>
            <a:ext cx="636449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6" name="Straight Connector 1075"/>
          <p:cNvCxnSpPr>
            <a:stCxn id="30" idx="6"/>
            <a:endCxn id="47" idx="2"/>
          </p:cNvCxnSpPr>
          <p:nvPr/>
        </p:nvCxnSpPr>
        <p:spPr>
          <a:xfrm flipV="1">
            <a:off x="2641251" y="1779662"/>
            <a:ext cx="636449" cy="10081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8" name="Straight Connector 1077"/>
          <p:cNvCxnSpPr>
            <a:stCxn id="30" idx="6"/>
            <a:endCxn id="46" idx="2"/>
          </p:cNvCxnSpPr>
          <p:nvPr/>
        </p:nvCxnSpPr>
        <p:spPr>
          <a:xfrm flipV="1">
            <a:off x="2641251" y="1491630"/>
            <a:ext cx="634605" cy="12961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0" name="Straight Connector 1079"/>
          <p:cNvCxnSpPr>
            <a:stCxn id="30" idx="6"/>
            <a:endCxn id="41" idx="2"/>
          </p:cNvCxnSpPr>
          <p:nvPr/>
        </p:nvCxnSpPr>
        <p:spPr>
          <a:xfrm flipV="1">
            <a:off x="2641251" y="1203598"/>
            <a:ext cx="636449" cy="158417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1" name="Right Brace 1080"/>
          <p:cNvSpPr/>
          <p:nvPr/>
        </p:nvSpPr>
        <p:spPr>
          <a:xfrm rot="5400000">
            <a:off x="2851952" y="2939934"/>
            <a:ext cx="306034" cy="22699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084" name="Straight Connector 1083"/>
          <p:cNvCxnSpPr/>
          <p:nvPr/>
        </p:nvCxnSpPr>
        <p:spPr>
          <a:xfrm flipV="1">
            <a:off x="3419872" y="4803998"/>
            <a:ext cx="1152128" cy="5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6" name="TextBox 1085"/>
          <p:cNvSpPr txBox="1"/>
          <p:nvPr/>
        </p:nvSpPr>
        <p:spPr>
          <a:xfrm>
            <a:off x="3178426" y="4804578"/>
            <a:ext cx="18256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Fully Connected (</a:t>
            </a:r>
            <a:r>
              <a:rPr lang="en-US" sz="800" dirty="0" err="1" smtClean="0"/>
              <a:t>ReLu</a:t>
            </a:r>
            <a:r>
              <a:rPr lang="en-US" sz="800" dirty="0" smtClean="0"/>
              <a:t> + </a:t>
            </a:r>
            <a:r>
              <a:rPr lang="en-US" sz="800" dirty="0" err="1" smtClean="0"/>
              <a:t>DropOut</a:t>
            </a:r>
            <a:r>
              <a:rPr lang="en-US" sz="800" dirty="0" smtClean="0"/>
              <a:t> 0.5)</a:t>
            </a:r>
            <a:endParaRPr lang="el-GR" sz="800" dirty="0"/>
          </a:p>
        </p:txBody>
      </p:sp>
      <p:sp>
        <p:nvSpPr>
          <p:cNvPr id="1088" name="TextBox 1087"/>
          <p:cNvSpPr txBox="1"/>
          <p:nvPr/>
        </p:nvSpPr>
        <p:spPr>
          <a:xfrm>
            <a:off x="2374834" y="4227934"/>
            <a:ext cx="140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Hidden layers (128 units)</a:t>
            </a:r>
            <a:endParaRPr lang="el-GR" sz="900" dirty="0"/>
          </a:p>
        </p:txBody>
      </p:sp>
      <p:sp>
        <p:nvSpPr>
          <p:cNvPr id="1089" name="TextBox 1088"/>
          <p:cNvSpPr txBox="1"/>
          <p:nvPr/>
        </p:nvSpPr>
        <p:spPr>
          <a:xfrm>
            <a:off x="526022" y="4233228"/>
            <a:ext cx="985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Input layer</a:t>
            </a:r>
          </a:p>
        </p:txBody>
      </p:sp>
      <p:cxnSp>
        <p:nvCxnSpPr>
          <p:cNvPr id="4" name="Straight Connector 3"/>
          <p:cNvCxnSpPr>
            <a:stCxn id="29" idx="6"/>
          </p:cNvCxnSpPr>
          <p:nvPr/>
        </p:nvCxnSpPr>
        <p:spPr>
          <a:xfrm>
            <a:off x="2616964" y="2499742"/>
            <a:ext cx="660736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9" idx="6"/>
            <a:endCxn id="50" idx="2"/>
          </p:cNvCxnSpPr>
          <p:nvPr/>
        </p:nvCxnSpPr>
        <p:spPr>
          <a:xfrm>
            <a:off x="2616964" y="2499742"/>
            <a:ext cx="658892" cy="15558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6"/>
            <a:endCxn id="49" idx="2"/>
          </p:cNvCxnSpPr>
          <p:nvPr/>
        </p:nvCxnSpPr>
        <p:spPr>
          <a:xfrm flipV="1">
            <a:off x="2616964" y="2367299"/>
            <a:ext cx="660736" cy="13244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6"/>
            <a:endCxn id="48" idx="2"/>
          </p:cNvCxnSpPr>
          <p:nvPr/>
        </p:nvCxnSpPr>
        <p:spPr>
          <a:xfrm flipV="1">
            <a:off x="2616964" y="2067694"/>
            <a:ext cx="660736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9" idx="6"/>
            <a:endCxn id="47" idx="2"/>
          </p:cNvCxnSpPr>
          <p:nvPr/>
        </p:nvCxnSpPr>
        <p:spPr>
          <a:xfrm flipV="1">
            <a:off x="2616964" y="1779662"/>
            <a:ext cx="660736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9" idx="6"/>
            <a:endCxn id="46" idx="2"/>
          </p:cNvCxnSpPr>
          <p:nvPr/>
        </p:nvCxnSpPr>
        <p:spPr>
          <a:xfrm flipV="1">
            <a:off x="2616964" y="1491630"/>
            <a:ext cx="658892" cy="10081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6"/>
            <a:endCxn id="41" idx="2"/>
          </p:cNvCxnSpPr>
          <p:nvPr/>
        </p:nvCxnSpPr>
        <p:spPr>
          <a:xfrm flipV="1">
            <a:off x="2616964" y="1203598"/>
            <a:ext cx="660736" cy="12961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6" idx="6"/>
            <a:endCxn id="51" idx="2"/>
          </p:cNvCxnSpPr>
          <p:nvPr/>
        </p:nvCxnSpPr>
        <p:spPr>
          <a:xfrm>
            <a:off x="2627784" y="2211710"/>
            <a:ext cx="649916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26" idx="6"/>
          </p:cNvCxnSpPr>
          <p:nvPr/>
        </p:nvCxnSpPr>
        <p:spPr>
          <a:xfrm>
            <a:off x="2627784" y="2211710"/>
            <a:ext cx="649916" cy="10081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6" idx="6"/>
            <a:endCxn id="48" idx="2"/>
          </p:cNvCxnSpPr>
          <p:nvPr/>
        </p:nvCxnSpPr>
        <p:spPr>
          <a:xfrm flipV="1">
            <a:off x="2627784" y="2067694"/>
            <a:ext cx="649916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>
            <a:stCxn id="26" idx="6"/>
            <a:endCxn id="47" idx="2"/>
          </p:cNvCxnSpPr>
          <p:nvPr/>
        </p:nvCxnSpPr>
        <p:spPr>
          <a:xfrm flipV="1">
            <a:off x="2627784" y="1779662"/>
            <a:ext cx="649916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26" idx="6"/>
            <a:endCxn id="46" idx="2"/>
          </p:cNvCxnSpPr>
          <p:nvPr/>
        </p:nvCxnSpPr>
        <p:spPr>
          <a:xfrm flipV="1">
            <a:off x="2627784" y="1491630"/>
            <a:ext cx="648072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>
            <a:stCxn id="26" idx="6"/>
            <a:endCxn id="41" idx="2"/>
          </p:cNvCxnSpPr>
          <p:nvPr/>
        </p:nvCxnSpPr>
        <p:spPr>
          <a:xfrm flipV="1">
            <a:off x="2627784" y="1203598"/>
            <a:ext cx="649916" cy="10081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1" name="Straight Connector 1040"/>
          <p:cNvCxnSpPr>
            <a:stCxn id="26" idx="6"/>
            <a:endCxn id="49" idx="2"/>
          </p:cNvCxnSpPr>
          <p:nvPr/>
        </p:nvCxnSpPr>
        <p:spPr>
          <a:xfrm>
            <a:off x="2627784" y="2211710"/>
            <a:ext cx="649916" cy="15558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>
            <a:stCxn id="25" idx="6"/>
            <a:endCxn id="50" idx="2"/>
          </p:cNvCxnSpPr>
          <p:nvPr/>
        </p:nvCxnSpPr>
        <p:spPr>
          <a:xfrm>
            <a:off x="2627784" y="1923678"/>
            <a:ext cx="648072" cy="73165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9" name="Straight Connector 1048"/>
          <p:cNvCxnSpPr>
            <a:stCxn id="25" idx="6"/>
            <a:endCxn id="51" idx="2"/>
          </p:cNvCxnSpPr>
          <p:nvPr/>
        </p:nvCxnSpPr>
        <p:spPr>
          <a:xfrm>
            <a:off x="2627784" y="1923678"/>
            <a:ext cx="649916" cy="10081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3" name="Straight Connector 1052"/>
          <p:cNvCxnSpPr>
            <a:stCxn id="25" idx="6"/>
          </p:cNvCxnSpPr>
          <p:nvPr/>
        </p:nvCxnSpPr>
        <p:spPr>
          <a:xfrm>
            <a:off x="2627784" y="1923678"/>
            <a:ext cx="649916" cy="12961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7" name="Straight Connector 1056"/>
          <p:cNvCxnSpPr>
            <a:stCxn id="25" idx="6"/>
            <a:endCxn id="48" idx="2"/>
          </p:cNvCxnSpPr>
          <p:nvPr/>
        </p:nvCxnSpPr>
        <p:spPr>
          <a:xfrm>
            <a:off x="2627784" y="1923678"/>
            <a:ext cx="649916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>
            <a:stCxn id="25" idx="6"/>
            <a:endCxn id="47" idx="2"/>
          </p:cNvCxnSpPr>
          <p:nvPr/>
        </p:nvCxnSpPr>
        <p:spPr>
          <a:xfrm flipV="1">
            <a:off x="2627784" y="1779662"/>
            <a:ext cx="649916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5" name="Straight Connector 1064"/>
          <p:cNvCxnSpPr>
            <a:stCxn id="25" idx="6"/>
            <a:endCxn id="46" idx="2"/>
          </p:cNvCxnSpPr>
          <p:nvPr/>
        </p:nvCxnSpPr>
        <p:spPr>
          <a:xfrm flipV="1">
            <a:off x="2627784" y="1491630"/>
            <a:ext cx="648072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9" name="Straight Connector 1068"/>
          <p:cNvCxnSpPr>
            <a:stCxn id="25" idx="6"/>
            <a:endCxn id="41" idx="2"/>
          </p:cNvCxnSpPr>
          <p:nvPr/>
        </p:nvCxnSpPr>
        <p:spPr>
          <a:xfrm flipV="1">
            <a:off x="2627784" y="1203598"/>
            <a:ext cx="649916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3" name="Straight Connector 1072"/>
          <p:cNvCxnSpPr>
            <a:stCxn id="24" idx="6"/>
            <a:endCxn id="49" idx="2"/>
          </p:cNvCxnSpPr>
          <p:nvPr/>
        </p:nvCxnSpPr>
        <p:spPr>
          <a:xfrm>
            <a:off x="2627784" y="1635646"/>
            <a:ext cx="649916" cy="73165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7" name="Straight Connector 1076"/>
          <p:cNvCxnSpPr>
            <a:stCxn id="24" idx="6"/>
            <a:endCxn id="50" idx="2"/>
          </p:cNvCxnSpPr>
          <p:nvPr/>
        </p:nvCxnSpPr>
        <p:spPr>
          <a:xfrm>
            <a:off x="2627784" y="1635646"/>
            <a:ext cx="648072" cy="101968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2" name="Straight Connector 1081"/>
          <p:cNvCxnSpPr>
            <a:stCxn id="24" idx="6"/>
            <a:endCxn id="51" idx="2"/>
          </p:cNvCxnSpPr>
          <p:nvPr/>
        </p:nvCxnSpPr>
        <p:spPr>
          <a:xfrm>
            <a:off x="2627784" y="1635646"/>
            <a:ext cx="649916" cy="12961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5" name="Straight Connector 1084"/>
          <p:cNvCxnSpPr>
            <a:stCxn id="24" idx="6"/>
          </p:cNvCxnSpPr>
          <p:nvPr/>
        </p:nvCxnSpPr>
        <p:spPr>
          <a:xfrm>
            <a:off x="2627784" y="1635646"/>
            <a:ext cx="649916" cy="158417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0" name="Straight Connector 1089"/>
          <p:cNvCxnSpPr>
            <a:stCxn id="24" idx="6"/>
            <a:endCxn id="47" idx="2"/>
          </p:cNvCxnSpPr>
          <p:nvPr/>
        </p:nvCxnSpPr>
        <p:spPr>
          <a:xfrm>
            <a:off x="2627784" y="1635646"/>
            <a:ext cx="649916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2" name="Straight Connector 1091"/>
          <p:cNvCxnSpPr>
            <a:stCxn id="24" idx="6"/>
            <a:endCxn id="46" idx="2"/>
          </p:cNvCxnSpPr>
          <p:nvPr/>
        </p:nvCxnSpPr>
        <p:spPr>
          <a:xfrm flipV="1">
            <a:off x="2627784" y="1491630"/>
            <a:ext cx="648072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4" name="Straight Connector 1093"/>
          <p:cNvCxnSpPr>
            <a:stCxn id="24" idx="6"/>
            <a:endCxn id="41" idx="2"/>
          </p:cNvCxnSpPr>
          <p:nvPr/>
        </p:nvCxnSpPr>
        <p:spPr>
          <a:xfrm flipV="1">
            <a:off x="2627784" y="1203598"/>
            <a:ext cx="649916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6" name="Straight Connector 1095"/>
          <p:cNvCxnSpPr>
            <a:stCxn id="23" idx="6"/>
          </p:cNvCxnSpPr>
          <p:nvPr/>
        </p:nvCxnSpPr>
        <p:spPr>
          <a:xfrm>
            <a:off x="2627784" y="1347614"/>
            <a:ext cx="649916" cy="18722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8" name="Straight Connector 1097"/>
          <p:cNvCxnSpPr>
            <a:stCxn id="23" idx="6"/>
            <a:endCxn id="51" idx="2"/>
          </p:cNvCxnSpPr>
          <p:nvPr/>
        </p:nvCxnSpPr>
        <p:spPr>
          <a:xfrm>
            <a:off x="2627784" y="1347614"/>
            <a:ext cx="649916" cy="158417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00" name="Straight Connector 1099"/>
          <p:cNvCxnSpPr>
            <a:stCxn id="23" idx="6"/>
            <a:endCxn id="50" idx="2"/>
          </p:cNvCxnSpPr>
          <p:nvPr/>
        </p:nvCxnSpPr>
        <p:spPr>
          <a:xfrm>
            <a:off x="2627784" y="1347614"/>
            <a:ext cx="648072" cy="130771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02" name="Straight Connector 1101"/>
          <p:cNvCxnSpPr>
            <a:stCxn id="23" idx="6"/>
            <a:endCxn id="49" idx="2"/>
          </p:cNvCxnSpPr>
          <p:nvPr/>
        </p:nvCxnSpPr>
        <p:spPr>
          <a:xfrm>
            <a:off x="2627784" y="1347614"/>
            <a:ext cx="649916" cy="101968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04" name="Straight Connector 1103"/>
          <p:cNvCxnSpPr>
            <a:stCxn id="23" idx="6"/>
            <a:endCxn id="48" idx="2"/>
          </p:cNvCxnSpPr>
          <p:nvPr/>
        </p:nvCxnSpPr>
        <p:spPr>
          <a:xfrm>
            <a:off x="2627784" y="1347614"/>
            <a:ext cx="649916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06" name="Straight Connector 1105"/>
          <p:cNvCxnSpPr>
            <a:stCxn id="23" idx="6"/>
            <a:endCxn id="46" idx="2"/>
          </p:cNvCxnSpPr>
          <p:nvPr/>
        </p:nvCxnSpPr>
        <p:spPr>
          <a:xfrm>
            <a:off x="2627784" y="1347614"/>
            <a:ext cx="648072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08" name="Straight Connector 1107"/>
          <p:cNvCxnSpPr>
            <a:stCxn id="23" idx="6"/>
            <a:endCxn id="41" idx="2"/>
          </p:cNvCxnSpPr>
          <p:nvPr/>
        </p:nvCxnSpPr>
        <p:spPr>
          <a:xfrm flipV="1">
            <a:off x="2627784" y="1203598"/>
            <a:ext cx="649916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0" name="Straight Connector 1109"/>
          <p:cNvCxnSpPr>
            <a:stCxn id="22" idx="6"/>
            <a:endCxn id="47" idx="2"/>
          </p:cNvCxnSpPr>
          <p:nvPr/>
        </p:nvCxnSpPr>
        <p:spPr>
          <a:xfrm>
            <a:off x="2627784" y="1059582"/>
            <a:ext cx="649916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2" name="Straight Connector 1111"/>
          <p:cNvCxnSpPr>
            <a:stCxn id="22" idx="6"/>
            <a:endCxn id="48" idx="2"/>
          </p:cNvCxnSpPr>
          <p:nvPr/>
        </p:nvCxnSpPr>
        <p:spPr>
          <a:xfrm>
            <a:off x="2627784" y="1059582"/>
            <a:ext cx="649916" cy="10081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4" name="Straight Connector 1113"/>
          <p:cNvCxnSpPr>
            <a:stCxn id="22" idx="6"/>
            <a:endCxn id="49" idx="2"/>
          </p:cNvCxnSpPr>
          <p:nvPr/>
        </p:nvCxnSpPr>
        <p:spPr>
          <a:xfrm>
            <a:off x="2627784" y="1059582"/>
            <a:ext cx="649916" cy="130771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6" name="Straight Connector 1115"/>
          <p:cNvCxnSpPr>
            <a:stCxn id="22" idx="6"/>
            <a:endCxn id="50" idx="2"/>
          </p:cNvCxnSpPr>
          <p:nvPr/>
        </p:nvCxnSpPr>
        <p:spPr>
          <a:xfrm>
            <a:off x="2627784" y="1059582"/>
            <a:ext cx="648072" cy="159574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8" name="Straight Connector 1117"/>
          <p:cNvCxnSpPr>
            <a:stCxn id="22" idx="6"/>
            <a:endCxn id="51" idx="2"/>
          </p:cNvCxnSpPr>
          <p:nvPr/>
        </p:nvCxnSpPr>
        <p:spPr>
          <a:xfrm>
            <a:off x="2627784" y="1059582"/>
            <a:ext cx="649916" cy="18722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0" name="Straight Connector 1119"/>
          <p:cNvCxnSpPr>
            <a:stCxn id="22" idx="6"/>
          </p:cNvCxnSpPr>
          <p:nvPr/>
        </p:nvCxnSpPr>
        <p:spPr>
          <a:xfrm>
            <a:off x="2627784" y="1059582"/>
            <a:ext cx="649916" cy="21602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2" name="Straight Connector 1121"/>
          <p:cNvCxnSpPr>
            <a:stCxn id="22" idx="6"/>
            <a:endCxn id="41" idx="2"/>
          </p:cNvCxnSpPr>
          <p:nvPr/>
        </p:nvCxnSpPr>
        <p:spPr>
          <a:xfrm>
            <a:off x="2627784" y="1059582"/>
            <a:ext cx="649916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4" name="Straight Connector 1123"/>
          <p:cNvCxnSpPr>
            <a:stCxn id="31" idx="6"/>
            <a:endCxn id="46" idx="2"/>
          </p:cNvCxnSpPr>
          <p:nvPr/>
        </p:nvCxnSpPr>
        <p:spPr>
          <a:xfrm>
            <a:off x="2616964" y="771550"/>
            <a:ext cx="658892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6" name="Straight Connector 1125"/>
          <p:cNvCxnSpPr>
            <a:stCxn id="31" idx="6"/>
            <a:endCxn id="47" idx="2"/>
          </p:cNvCxnSpPr>
          <p:nvPr/>
        </p:nvCxnSpPr>
        <p:spPr>
          <a:xfrm>
            <a:off x="2616964" y="771550"/>
            <a:ext cx="660736" cy="10081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8" name="Straight Connector 1127"/>
          <p:cNvCxnSpPr>
            <a:stCxn id="31" idx="6"/>
            <a:endCxn id="48" idx="2"/>
          </p:cNvCxnSpPr>
          <p:nvPr/>
        </p:nvCxnSpPr>
        <p:spPr>
          <a:xfrm>
            <a:off x="2616964" y="771550"/>
            <a:ext cx="660736" cy="12961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0" name="Straight Connector 1129"/>
          <p:cNvCxnSpPr>
            <a:stCxn id="31" idx="6"/>
            <a:endCxn id="49" idx="2"/>
          </p:cNvCxnSpPr>
          <p:nvPr/>
        </p:nvCxnSpPr>
        <p:spPr>
          <a:xfrm>
            <a:off x="2616964" y="771550"/>
            <a:ext cx="660736" cy="159574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2" name="Straight Connector 1131"/>
          <p:cNvCxnSpPr>
            <a:stCxn id="31" idx="6"/>
            <a:endCxn id="50" idx="2"/>
          </p:cNvCxnSpPr>
          <p:nvPr/>
        </p:nvCxnSpPr>
        <p:spPr>
          <a:xfrm>
            <a:off x="2616964" y="771550"/>
            <a:ext cx="658892" cy="188378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4" name="Straight Connector 1133"/>
          <p:cNvCxnSpPr>
            <a:stCxn id="31" idx="6"/>
            <a:endCxn id="51" idx="2"/>
          </p:cNvCxnSpPr>
          <p:nvPr/>
        </p:nvCxnSpPr>
        <p:spPr>
          <a:xfrm>
            <a:off x="2616964" y="771550"/>
            <a:ext cx="660736" cy="21602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6" name="Straight Connector 1135"/>
          <p:cNvCxnSpPr>
            <a:stCxn id="31" idx="6"/>
          </p:cNvCxnSpPr>
          <p:nvPr/>
        </p:nvCxnSpPr>
        <p:spPr>
          <a:xfrm>
            <a:off x="2616964" y="771550"/>
            <a:ext cx="660736" cy="24482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3288520" y="3098279"/>
            <a:ext cx="57606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32" name="Straight Connector 131"/>
          <p:cNvCxnSpPr>
            <a:stCxn id="30" idx="6"/>
          </p:cNvCxnSpPr>
          <p:nvPr/>
        </p:nvCxnSpPr>
        <p:spPr>
          <a:xfrm>
            <a:off x="2641251" y="2787774"/>
            <a:ext cx="636449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4788024" y="1108453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1</a:t>
            </a:r>
            <a:endParaRPr lang="el-GR" dirty="0"/>
          </a:p>
        </p:txBody>
      </p:sp>
      <p:sp>
        <p:nvSpPr>
          <p:cNvPr id="206" name="Rounded Rectangle 205"/>
          <p:cNvSpPr/>
          <p:nvPr/>
        </p:nvSpPr>
        <p:spPr>
          <a:xfrm>
            <a:off x="4788024" y="1396485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2</a:t>
            </a:r>
            <a:endParaRPr lang="el-GR" dirty="0"/>
          </a:p>
        </p:txBody>
      </p:sp>
      <p:sp>
        <p:nvSpPr>
          <p:cNvPr id="207" name="Rounded Rectangle 206"/>
          <p:cNvSpPr/>
          <p:nvPr/>
        </p:nvSpPr>
        <p:spPr>
          <a:xfrm>
            <a:off x="4788024" y="1684517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3</a:t>
            </a:r>
            <a:endParaRPr lang="el-GR" dirty="0"/>
          </a:p>
        </p:txBody>
      </p:sp>
      <p:sp>
        <p:nvSpPr>
          <p:cNvPr id="208" name="Rounded Rectangle 207"/>
          <p:cNvSpPr/>
          <p:nvPr/>
        </p:nvSpPr>
        <p:spPr>
          <a:xfrm>
            <a:off x="4788024" y="1972549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4</a:t>
            </a:r>
            <a:endParaRPr lang="el-GR" dirty="0"/>
          </a:p>
        </p:txBody>
      </p:sp>
      <p:sp>
        <p:nvSpPr>
          <p:cNvPr id="209" name="Rounded Rectangle 208"/>
          <p:cNvSpPr/>
          <p:nvPr/>
        </p:nvSpPr>
        <p:spPr>
          <a:xfrm>
            <a:off x="4788024" y="2260581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5</a:t>
            </a:r>
            <a:endParaRPr lang="el-GR" dirty="0"/>
          </a:p>
        </p:txBody>
      </p:sp>
      <p:sp>
        <p:nvSpPr>
          <p:cNvPr id="211" name="Rounded Rectangle 210"/>
          <p:cNvSpPr/>
          <p:nvPr/>
        </p:nvSpPr>
        <p:spPr>
          <a:xfrm>
            <a:off x="4788024" y="2814998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7</a:t>
            </a:r>
            <a:endParaRPr lang="el-GR" dirty="0"/>
          </a:p>
        </p:txBody>
      </p:sp>
      <p:sp>
        <p:nvSpPr>
          <p:cNvPr id="212" name="Rounded Rectangle 211"/>
          <p:cNvSpPr/>
          <p:nvPr/>
        </p:nvSpPr>
        <p:spPr>
          <a:xfrm>
            <a:off x="4788024" y="3094459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8</a:t>
            </a:r>
            <a:endParaRPr lang="el-GR" dirty="0"/>
          </a:p>
        </p:txBody>
      </p:sp>
      <p:sp>
        <p:nvSpPr>
          <p:cNvPr id="213" name="Rounded Rectangle 212"/>
          <p:cNvSpPr/>
          <p:nvPr/>
        </p:nvSpPr>
        <p:spPr>
          <a:xfrm>
            <a:off x="4788024" y="2543702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6</a:t>
            </a:r>
            <a:endParaRPr lang="el-GR" dirty="0"/>
          </a:p>
        </p:txBody>
      </p:sp>
      <p:sp>
        <p:nvSpPr>
          <p:cNvPr id="214" name="Rounded Rectangle 213"/>
          <p:cNvSpPr/>
          <p:nvPr/>
        </p:nvSpPr>
        <p:spPr>
          <a:xfrm>
            <a:off x="4788024" y="836720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0</a:t>
            </a:r>
            <a:endParaRPr lang="el-GR" dirty="0"/>
          </a:p>
        </p:txBody>
      </p:sp>
      <p:sp>
        <p:nvSpPr>
          <p:cNvPr id="215" name="Rounded Rectangle 214"/>
          <p:cNvSpPr/>
          <p:nvPr/>
        </p:nvSpPr>
        <p:spPr>
          <a:xfrm>
            <a:off x="4788024" y="3363838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9</a:t>
            </a:r>
            <a:endParaRPr lang="el-GR" dirty="0"/>
          </a:p>
        </p:txBody>
      </p:sp>
      <p:sp>
        <p:nvSpPr>
          <p:cNvPr id="139" name="Right Brace 138"/>
          <p:cNvSpPr/>
          <p:nvPr/>
        </p:nvSpPr>
        <p:spPr>
          <a:xfrm rot="5400000">
            <a:off x="4849425" y="3549316"/>
            <a:ext cx="270030" cy="1047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0" name="TextBox 139"/>
          <p:cNvSpPr txBox="1"/>
          <p:nvPr/>
        </p:nvSpPr>
        <p:spPr>
          <a:xfrm>
            <a:off x="4716016" y="4227934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Output</a:t>
            </a:r>
            <a:endParaRPr lang="el-GR" sz="900" dirty="0"/>
          </a:p>
        </p:txBody>
      </p:sp>
      <p:cxnSp>
        <p:nvCxnSpPr>
          <p:cNvPr id="142" name="Straight Connector 141"/>
          <p:cNvCxnSpPr>
            <a:stCxn id="41" idx="6"/>
            <a:endCxn id="214" idx="1"/>
          </p:cNvCxnSpPr>
          <p:nvPr/>
        </p:nvCxnSpPr>
        <p:spPr>
          <a:xfrm flipV="1">
            <a:off x="3853764" y="944732"/>
            <a:ext cx="934260" cy="2588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46" idx="6"/>
            <a:endCxn id="138" idx="1"/>
          </p:cNvCxnSpPr>
          <p:nvPr/>
        </p:nvCxnSpPr>
        <p:spPr>
          <a:xfrm flipV="1">
            <a:off x="3851920" y="1216465"/>
            <a:ext cx="936104" cy="2751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41" idx="6"/>
            <a:endCxn id="206" idx="1"/>
          </p:cNvCxnSpPr>
          <p:nvPr/>
        </p:nvCxnSpPr>
        <p:spPr>
          <a:xfrm>
            <a:off x="3853764" y="1203598"/>
            <a:ext cx="934260" cy="3008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41" idx="6"/>
            <a:endCxn id="138" idx="1"/>
          </p:cNvCxnSpPr>
          <p:nvPr/>
        </p:nvCxnSpPr>
        <p:spPr>
          <a:xfrm>
            <a:off x="3853764" y="1203598"/>
            <a:ext cx="934260" cy="128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46" idx="6"/>
            <a:endCxn id="214" idx="1"/>
          </p:cNvCxnSpPr>
          <p:nvPr/>
        </p:nvCxnSpPr>
        <p:spPr>
          <a:xfrm flipV="1">
            <a:off x="3851920" y="944732"/>
            <a:ext cx="936104" cy="5468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41" idx="6"/>
            <a:endCxn id="207" idx="1"/>
          </p:cNvCxnSpPr>
          <p:nvPr/>
        </p:nvCxnSpPr>
        <p:spPr>
          <a:xfrm>
            <a:off x="3853764" y="1203598"/>
            <a:ext cx="934260" cy="5889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41" idx="6"/>
            <a:endCxn id="208" idx="1"/>
          </p:cNvCxnSpPr>
          <p:nvPr/>
        </p:nvCxnSpPr>
        <p:spPr>
          <a:xfrm>
            <a:off x="3853764" y="1203598"/>
            <a:ext cx="934260" cy="87696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41" idx="6"/>
            <a:endCxn id="209" idx="1"/>
          </p:cNvCxnSpPr>
          <p:nvPr/>
        </p:nvCxnSpPr>
        <p:spPr>
          <a:xfrm>
            <a:off x="3853764" y="1203598"/>
            <a:ext cx="934260" cy="11649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41" idx="6"/>
            <a:endCxn id="213" idx="1"/>
          </p:cNvCxnSpPr>
          <p:nvPr/>
        </p:nvCxnSpPr>
        <p:spPr>
          <a:xfrm>
            <a:off x="3853764" y="1203598"/>
            <a:ext cx="934260" cy="144811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41" idx="6"/>
            <a:endCxn id="211" idx="1"/>
          </p:cNvCxnSpPr>
          <p:nvPr/>
        </p:nvCxnSpPr>
        <p:spPr>
          <a:xfrm>
            <a:off x="3853764" y="1203598"/>
            <a:ext cx="934260" cy="17194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41" idx="6"/>
            <a:endCxn id="212" idx="1"/>
          </p:cNvCxnSpPr>
          <p:nvPr/>
        </p:nvCxnSpPr>
        <p:spPr>
          <a:xfrm>
            <a:off x="3853764" y="1203598"/>
            <a:ext cx="934260" cy="1998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1" idx="6"/>
            <a:endCxn id="215" idx="1"/>
          </p:cNvCxnSpPr>
          <p:nvPr/>
        </p:nvCxnSpPr>
        <p:spPr>
          <a:xfrm>
            <a:off x="3853764" y="1203598"/>
            <a:ext cx="934260" cy="22682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46" idx="6"/>
            <a:endCxn id="206" idx="1"/>
          </p:cNvCxnSpPr>
          <p:nvPr/>
        </p:nvCxnSpPr>
        <p:spPr>
          <a:xfrm>
            <a:off x="3851920" y="1491630"/>
            <a:ext cx="936104" cy="128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46" idx="6"/>
            <a:endCxn id="208" idx="1"/>
          </p:cNvCxnSpPr>
          <p:nvPr/>
        </p:nvCxnSpPr>
        <p:spPr>
          <a:xfrm>
            <a:off x="3851920" y="1491630"/>
            <a:ext cx="936104" cy="5889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46" idx="6"/>
            <a:endCxn id="209" idx="1"/>
          </p:cNvCxnSpPr>
          <p:nvPr/>
        </p:nvCxnSpPr>
        <p:spPr>
          <a:xfrm>
            <a:off x="3851920" y="1491630"/>
            <a:ext cx="936104" cy="87696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46" idx="6"/>
            <a:endCxn id="213" idx="1"/>
          </p:cNvCxnSpPr>
          <p:nvPr/>
        </p:nvCxnSpPr>
        <p:spPr>
          <a:xfrm>
            <a:off x="3851920" y="1491630"/>
            <a:ext cx="936104" cy="11600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46" idx="6"/>
            <a:endCxn id="211" idx="1"/>
          </p:cNvCxnSpPr>
          <p:nvPr/>
        </p:nvCxnSpPr>
        <p:spPr>
          <a:xfrm>
            <a:off x="3851920" y="1491630"/>
            <a:ext cx="936104" cy="14313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46" idx="6"/>
            <a:endCxn id="212" idx="1"/>
          </p:cNvCxnSpPr>
          <p:nvPr/>
        </p:nvCxnSpPr>
        <p:spPr>
          <a:xfrm>
            <a:off x="3851920" y="1491630"/>
            <a:ext cx="936104" cy="17108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46" idx="6"/>
            <a:endCxn id="215" idx="1"/>
          </p:cNvCxnSpPr>
          <p:nvPr/>
        </p:nvCxnSpPr>
        <p:spPr>
          <a:xfrm>
            <a:off x="3851920" y="1491630"/>
            <a:ext cx="936104" cy="19802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7" idx="6"/>
            <a:endCxn id="214" idx="1"/>
          </p:cNvCxnSpPr>
          <p:nvPr/>
        </p:nvCxnSpPr>
        <p:spPr>
          <a:xfrm flipV="1">
            <a:off x="3853764" y="944732"/>
            <a:ext cx="934260" cy="8349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7" idx="6"/>
            <a:endCxn id="138" idx="1"/>
          </p:cNvCxnSpPr>
          <p:nvPr/>
        </p:nvCxnSpPr>
        <p:spPr>
          <a:xfrm flipV="1">
            <a:off x="3853764" y="1216465"/>
            <a:ext cx="934260" cy="56319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7" idx="6"/>
            <a:endCxn id="206" idx="1"/>
          </p:cNvCxnSpPr>
          <p:nvPr/>
        </p:nvCxnSpPr>
        <p:spPr>
          <a:xfrm flipV="1">
            <a:off x="3853764" y="1504497"/>
            <a:ext cx="934260" cy="2751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7" idx="6"/>
            <a:endCxn id="207" idx="1"/>
          </p:cNvCxnSpPr>
          <p:nvPr/>
        </p:nvCxnSpPr>
        <p:spPr>
          <a:xfrm>
            <a:off x="3853764" y="1779662"/>
            <a:ext cx="934260" cy="128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6"/>
            <a:endCxn id="208" idx="1"/>
          </p:cNvCxnSpPr>
          <p:nvPr/>
        </p:nvCxnSpPr>
        <p:spPr>
          <a:xfrm>
            <a:off x="3853764" y="1779662"/>
            <a:ext cx="934260" cy="3008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8" name="Straight Connector 1027"/>
          <p:cNvCxnSpPr>
            <a:stCxn id="47" idx="6"/>
            <a:endCxn id="209" idx="1"/>
          </p:cNvCxnSpPr>
          <p:nvPr/>
        </p:nvCxnSpPr>
        <p:spPr>
          <a:xfrm>
            <a:off x="3853764" y="1779662"/>
            <a:ext cx="934260" cy="5889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>
            <a:stCxn id="47" idx="6"/>
            <a:endCxn id="213" idx="1"/>
          </p:cNvCxnSpPr>
          <p:nvPr/>
        </p:nvCxnSpPr>
        <p:spPr>
          <a:xfrm>
            <a:off x="3853764" y="1779662"/>
            <a:ext cx="934260" cy="8720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6" name="Straight Connector 1035"/>
          <p:cNvCxnSpPr>
            <a:stCxn id="47" idx="6"/>
            <a:endCxn id="211" idx="1"/>
          </p:cNvCxnSpPr>
          <p:nvPr/>
        </p:nvCxnSpPr>
        <p:spPr>
          <a:xfrm>
            <a:off x="3853764" y="1779662"/>
            <a:ext cx="934260" cy="11433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3" name="Straight Connector 1042"/>
          <p:cNvCxnSpPr>
            <a:stCxn id="47" idx="6"/>
            <a:endCxn id="215" idx="1"/>
          </p:cNvCxnSpPr>
          <p:nvPr/>
        </p:nvCxnSpPr>
        <p:spPr>
          <a:xfrm>
            <a:off x="3853764" y="1779662"/>
            <a:ext cx="934260" cy="16921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>
            <a:stCxn id="48" idx="6"/>
            <a:endCxn id="214" idx="1"/>
          </p:cNvCxnSpPr>
          <p:nvPr/>
        </p:nvCxnSpPr>
        <p:spPr>
          <a:xfrm flipV="1">
            <a:off x="3853764" y="944732"/>
            <a:ext cx="934260" cy="11229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9" name="Straight Connector 1058"/>
          <p:cNvCxnSpPr>
            <a:stCxn id="48" idx="6"/>
            <a:endCxn id="138" idx="1"/>
          </p:cNvCxnSpPr>
          <p:nvPr/>
        </p:nvCxnSpPr>
        <p:spPr>
          <a:xfrm flipV="1">
            <a:off x="3853764" y="1216465"/>
            <a:ext cx="934260" cy="8512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>
            <a:stCxn id="48" idx="6"/>
            <a:endCxn id="206" idx="1"/>
          </p:cNvCxnSpPr>
          <p:nvPr/>
        </p:nvCxnSpPr>
        <p:spPr>
          <a:xfrm flipV="1">
            <a:off x="3853764" y="1504497"/>
            <a:ext cx="934260" cy="56319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5" name="Straight Connector 1074"/>
          <p:cNvCxnSpPr>
            <a:stCxn id="48" idx="6"/>
            <a:endCxn id="207" idx="1"/>
          </p:cNvCxnSpPr>
          <p:nvPr/>
        </p:nvCxnSpPr>
        <p:spPr>
          <a:xfrm flipV="1">
            <a:off x="3853764" y="1792529"/>
            <a:ext cx="934260" cy="2751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3" name="Straight Connector 1082"/>
          <p:cNvCxnSpPr>
            <a:stCxn id="48" idx="6"/>
            <a:endCxn id="208" idx="1"/>
          </p:cNvCxnSpPr>
          <p:nvPr/>
        </p:nvCxnSpPr>
        <p:spPr>
          <a:xfrm>
            <a:off x="3853764" y="2067694"/>
            <a:ext cx="934260" cy="128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48" idx="6"/>
            <a:endCxn id="209" idx="1"/>
          </p:cNvCxnSpPr>
          <p:nvPr/>
        </p:nvCxnSpPr>
        <p:spPr>
          <a:xfrm>
            <a:off x="3853764" y="2067694"/>
            <a:ext cx="934260" cy="3008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48" idx="6"/>
            <a:endCxn id="213" idx="1"/>
          </p:cNvCxnSpPr>
          <p:nvPr/>
        </p:nvCxnSpPr>
        <p:spPr>
          <a:xfrm>
            <a:off x="3853764" y="2067694"/>
            <a:ext cx="934260" cy="5840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48" idx="6"/>
            <a:endCxn id="211" idx="1"/>
          </p:cNvCxnSpPr>
          <p:nvPr/>
        </p:nvCxnSpPr>
        <p:spPr>
          <a:xfrm>
            <a:off x="3853764" y="2067694"/>
            <a:ext cx="934260" cy="85531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48" idx="6"/>
            <a:endCxn id="212" idx="1"/>
          </p:cNvCxnSpPr>
          <p:nvPr/>
        </p:nvCxnSpPr>
        <p:spPr>
          <a:xfrm>
            <a:off x="3853764" y="2067694"/>
            <a:ext cx="934260" cy="11347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48" idx="6"/>
            <a:endCxn id="215" idx="1"/>
          </p:cNvCxnSpPr>
          <p:nvPr/>
        </p:nvCxnSpPr>
        <p:spPr>
          <a:xfrm>
            <a:off x="3853764" y="2067694"/>
            <a:ext cx="934260" cy="140415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49" idx="6"/>
            <a:endCxn id="214" idx="1"/>
          </p:cNvCxnSpPr>
          <p:nvPr/>
        </p:nvCxnSpPr>
        <p:spPr>
          <a:xfrm flipV="1">
            <a:off x="3853764" y="944732"/>
            <a:ext cx="934260" cy="14225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49" idx="6"/>
            <a:endCxn id="138" idx="1"/>
          </p:cNvCxnSpPr>
          <p:nvPr/>
        </p:nvCxnSpPr>
        <p:spPr>
          <a:xfrm flipV="1">
            <a:off x="3853764" y="1216465"/>
            <a:ext cx="934260" cy="11508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9" idx="6"/>
            <a:endCxn id="206" idx="1"/>
          </p:cNvCxnSpPr>
          <p:nvPr/>
        </p:nvCxnSpPr>
        <p:spPr>
          <a:xfrm flipV="1">
            <a:off x="3853764" y="1504497"/>
            <a:ext cx="934260" cy="86280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49" idx="6"/>
            <a:endCxn id="207" idx="1"/>
          </p:cNvCxnSpPr>
          <p:nvPr/>
        </p:nvCxnSpPr>
        <p:spPr>
          <a:xfrm flipV="1">
            <a:off x="3853764" y="1792529"/>
            <a:ext cx="934260" cy="5747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49" idx="6"/>
            <a:endCxn id="208" idx="1"/>
          </p:cNvCxnSpPr>
          <p:nvPr/>
        </p:nvCxnSpPr>
        <p:spPr>
          <a:xfrm flipV="1">
            <a:off x="3853764" y="2080561"/>
            <a:ext cx="934260" cy="2867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49" idx="6"/>
            <a:endCxn id="209" idx="1"/>
          </p:cNvCxnSpPr>
          <p:nvPr/>
        </p:nvCxnSpPr>
        <p:spPr>
          <a:xfrm>
            <a:off x="3853764" y="2367299"/>
            <a:ext cx="934260" cy="12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49" idx="6"/>
            <a:endCxn id="213" idx="1"/>
          </p:cNvCxnSpPr>
          <p:nvPr/>
        </p:nvCxnSpPr>
        <p:spPr>
          <a:xfrm>
            <a:off x="3853764" y="2367299"/>
            <a:ext cx="934260" cy="2844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49" idx="6"/>
            <a:endCxn id="211" idx="1"/>
          </p:cNvCxnSpPr>
          <p:nvPr/>
        </p:nvCxnSpPr>
        <p:spPr>
          <a:xfrm>
            <a:off x="3853764" y="2367299"/>
            <a:ext cx="934260" cy="5557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49" idx="6"/>
            <a:endCxn id="212" idx="1"/>
          </p:cNvCxnSpPr>
          <p:nvPr/>
        </p:nvCxnSpPr>
        <p:spPr>
          <a:xfrm>
            <a:off x="3853764" y="2367299"/>
            <a:ext cx="934260" cy="8351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49" idx="6"/>
            <a:endCxn id="215" idx="2"/>
          </p:cNvCxnSpPr>
          <p:nvPr/>
        </p:nvCxnSpPr>
        <p:spPr>
          <a:xfrm>
            <a:off x="3853764" y="2367299"/>
            <a:ext cx="1078276" cy="121256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50" idx="6"/>
            <a:endCxn id="214" idx="1"/>
          </p:cNvCxnSpPr>
          <p:nvPr/>
        </p:nvCxnSpPr>
        <p:spPr>
          <a:xfrm flipV="1">
            <a:off x="3851920" y="944732"/>
            <a:ext cx="936104" cy="17105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50" idx="6"/>
            <a:endCxn id="138" idx="1"/>
          </p:cNvCxnSpPr>
          <p:nvPr/>
        </p:nvCxnSpPr>
        <p:spPr>
          <a:xfrm flipV="1">
            <a:off x="3851920" y="1216465"/>
            <a:ext cx="936104" cy="14388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50" idx="6"/>
            <a:endCxn id="206" idx="1"/>
          </p:cNvCxnSpPr>
          <p:nvPr/>
        </p:nvCxnSpPr>
        <p:spPr>
          <a:xfrm flipV="1">
            <a:off x="3851920" y="1504497"/>
            <a:ext cx="936104" cy="11508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50" idx="6"/>
            <a:endCxn id="207" idx="1"/>
          </p:cNvCxnSpPr>
          <p:nvPr/>
        </p:nvCxnSpPr>
        <p:spPr>
          <a:xfrm flipV="1">
            <a:off x="3851920" y="1792529"/>
            <a:ext cx="936104" cy="86280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50" idx="6"/>
            <a:endCxn id="208" idx="1"/>
          </p:cNvCxnSpPr>
          <p:nvPr/>
        </p:nvCxnSpPr>
        <p:spPr>
          <a:xfrm flipV="1">
            <a:off x="3851920" y="2080561"/>
            <a:ext cx="936104" cy="5747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50" idx="6"/>
            <a:endCxn id="209" idx="1"/>
          </p:cNvCxnSpPr>
          <p:nvPr/>
        </p:nvCxnSpPr>
        <p:spPr>
          <a:xfrm flipV="1">
            <a:off x="3851920" y="2368593"/>
            <a:ext cx="936104" cy="2867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1" name="Straight Connector 1090"/>
          <p:cNvCxnSpPr>
            <a:stCxn id="50" idx="6"/>
            <a:endCxn id="213" idx="1"/>
          </p:cNvCxnSpPr>
          <p:nvPr/>
        </p:nvCxnSpPr>
        <p:spPr>
          <a:xfrm flipV="1">
            <a:off x="3851920" y="2651714"/>
            <a:ext cx="936104" cy="361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5" name="Straight Connector 1094"/>
          <p:cNvCxnSpPr>
            <a:stCxn id="50" idx="6"/>
            <a:endCxn id="211" idx="1"/>
          </p:cNvCxnSpPr>
          <p:nvPr/>
        </p:nvCxnSpPr>
        <p:spPr>
          <a:xfrm>
            <a:off x="3851920" y="2655331"/>
            <a:ext cx="936104" cy="26767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9" name="Straight Connector 1098"/>
          <p:cNvCxnSpPr>
            <a:stCxn id="50" idx="6"/>
            <a:endCxn id="212" idx="1"/>
          </p:cNvCxnSpPr>
          <p:nvPr/>
        </p:nvCxnSpPr>
        <p:spPr>
          <a:xfrm>
            <a:off x="3851920" y="2655331"/>
            <a:ext cx="936104" cy="5471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3" name="Straight Connector 1102"/>
          <p:cNvCxnSpPr>
            <a:stCxn id="50" idx="6"/>
            <a:endCxn id="215" idx="1"/>
          </p:cNvCxnSpPr>
          <p:nvPr/>
        </p:nvCxnSpPr>
        <p:spPr>
          <a:xfrm>
            <a:off x="3851920" y="2655331"/>
            <a:ext cx="936104" cy="8165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7" name="Straight Connector 1106"/>
          <p:cNvCxnSpPr>
            <a:stCxn id="51" idx="6"/>
            <a:endCxn id="214" idx="1"/>
          </p:cNvCxnSpPr>
          <p:nvPr/>
        </p:nvCxnSpPr>
        <p:spPr>
          <a:xfrm flipV="1">
            <a:off x="3853764" y="944732"/>
            <a:ext cx="934260" cy="19870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1" name="Straight Connector 1110"/>
          <p:cNvCxnSpPr>
            <a:stCxn id="51" idx="6"/>
            <a:endCxn id="138" idx="1"/>
          </p:cNvCxnSpPr>
          <p:nvPr/>
        </p:nvCxnSpPr>
        <p:spPr>
          <a:xfrm flipV="1">
            <a:off x="3853764" y="1216465"/>
            <a:ext cx="934260" cy="17153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5" name="Straight Connector 1114"/>
          <p:cNvCxnSpPr>
            <a:stCxn id="51" idx="6"/>
            <a:endCxn id="206" idx="1"/>
          </p:cNvCxnSpPr>
          <p:nvPr/>
        </p:nvCxnSpPr>
        <p:spPr>
          <a:xfrm flipV="1">
            <a:off x="3853764" y="1504497"/>
            <a:ext cx="934260" cy="14272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9" name="Straight Connector 1118"/>
          <p:cNvCxnSpPr>
            <a:stCxn id="51" idx="6"/>
            <a:endCxn id="207" idx="1"/>
          </p:cNvCxnSpPr>
          <p:nvPr/>
        </p:nvCxnSpPr>
        <p:spPr>
          <a:xfrm flipV="1">
            <a:off x="3853764" y="1792529"/>
            <a:ext cx="934260" cy="113926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3" name="Straight Connector 1122"/>
          <p:cNvCxnSpPr>
            <a:stCxn id="51" idx="6"/>
            <a:endCxn id="208" idx="1"/>
          </p:cNvCxnSpPr>
          <p:nvPr/>
        </p:nvCxnSpPr>
        <p:spPr>
          <a:xfrm flipV="1">
            <a:off x="3853764" y="2080561"/>
            <a:ext cx="934260" cy="8512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7" name="Straight Connector 1126"/>
          <p:cNvCxnSpPr>
            <a:stCxn id="51" idx="6"/>
            <a:endCxn id="209" idx="1"/>
          </p:cNvCxnSpPr>
          <p:nvPr/>
        </p:nvCxnSpPr>
        <p:spPr>
          <a:xfrm flipV="1">
            <a:off x="3853764" y="2368593"/>
            <a:ext cx="934260" cy="56319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1" name="Straight Connector 1130"/>
          <p:cNvCxnSpPr>
            <a:stCxn id="51" idx="6"/>
            <a:endCxn id="213" idx="1"/>
          </p:cNvCxnSpPr>
          <p:nvPr/>
        </p:nvCxnSpPr>
        <p:spPr>
          <a:xfrm flipV="1">
            <a:off x="3853764" y="2651714"/>
            <a:ext cx="934260" cy="28007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5" name="Straight Connector 1134"/>
          <p:cNvCxnSpPr>
            <a:stCxn id="51" idx="6"/>
            <a:endCxn id="211" idx="1"/>
          </p:cNvCxnSpPr>
          <p:nvPr/>
        </p:nvCxnSpPr>
        <p:spPr>
          <a:xfrm flipV="1">
            <a:off x="3853764" y="2923010"/>
            <a:ext cx="934260" cy="87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8" name="Straight Connector 1137"/>
          <p:cNvCxnSpPr>
            <a:stCxn id="51" idx="6"/>
            <a:endCxn id="212" idx="1"/>
          </p:cNvCxnSpPr>
          <p:nvPr/>
        </p:nvCxnSpPr>
        <p:spPr>
          <a:xfrm>
            <a:off x="3853764" y="2931790"/>
            <a:ext cx="934260" cy="2706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0" name="Straight Connector 1139"/>
          <p:cNvCxnSpPr>
            <a:stCxn id="51" idx="6"/>
            <a:endCxn id="215" idx="1"/>
          </p:cNvCxnSpPr>
          <p:nvPr/>
        </p:nvCxnSpPr>
        <p:spPr>
          <a:xfrm>
            <a:off x="3853764" y="2931790"/>
            <a:ext cx="934260" cy="5400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2" name="Straight Connector 1141"/>
          <p:cNvCxnSpPr>
            <a:stCxn id="179" idx="6"/>
            <a:endCxn id="214" idx="1"/>
          </p:cNvCxnSpPr>
          <p:nvPr/>
        </p:nvCxnSpPr>
        <p:spPr>
          <a:xfrm flipV="1">
            <a:off x="3864584" y="944732"/>
            <a:ext cx="923440" cy="229756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4" name="Straight Connector 1143"/>
          <p:cNvCxnSpPr>
            <a:stCxn id="179" idx="6"/>
            <a:endCxn id="138" idx="1"/>
          </p:cNvCxnSpPr>
          <p:nvPr/>
        </p:nvCxnSpPr>
        <p:spPr>
          <a:xfrm flipV="1">
            <a:off x="3864584" y="1216465"/>
            <a:ext cx="923440" cy="20258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6" name="Straight Connector 1145"/>
          <p:cNvCxnSpPr>
            <a:stCxn id="179" idx="6"/>
            <a:endCxn id="206" idx="1"/>
          </p:cNvCxnSpPr>
          <p:nvPr/>
        </p:nvCxnSpPr>
        <p:spPr>
          <a:xfrm flipV="1">
            <a:off x="3864584" y="1504497"/>
            <a:ext cx="923440" cy="17377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8" name="Straight Connector 1147"/>
          <p:cNvCxnSpPr>
            <a:stCxn id="179" idx="6"/>
            <a:endCxn id="207" idx="1"/>
          </p:cNvCxnSpPr>
          <p:nvPr/>
        </p:nvCxnSpPr>
        <p:spPr>
          <a:xfrm flipV="1">
            <a:off x="3864584" y="1792529"/>
            <a:ext cx="923440" cy="14497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0" name="Straight Connector 1149"/>
          <p:cNvCxnSpPr>
            <a:stCxn id="179" idx="6"/>
            <a:endCxn id="208" idx="1"/>
          </p:cNvCxnSpPr>
          <p:nvPr/>
        </p:nvCxnSpPr>
        <p:spPr>
          <a:xfrm flipV="1">
            <a:off x="3864584" y="2080561"/>
            <a:ext cx="923440" cy="11617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79" idx="6"/>
            <a:endCxn id="209" idx="1"/>
          </p:cNvCxnSpPr>
          <p:nvPr/>
        </p:nvCxnSpPr>
        <p:spPr>
          <a:xfrm flipV="1">
            <a:off x="3864584" y="2368593"/>
            <a:ext cx="923440" cy="87370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79" idx="6"/>
            <a:endCxn id="213" idx="1"/>
          </p:cNvCxnSpPr>
          <p:nvPr/>
        </p:nvCxnSpPr>
        <p:spPr>
          <a:xfrm flipV="1">
            <a:off x="3864584" y="2651714"/>
            <a:ext cx="923440" cy="590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9" idx="6"/>
            <a:endCxn id="211" idx="1"/>
          </p:cNvCxnSpPr>
          <p:nvPr/>
        </p:nvCxnSpPr>
        <p:spPr>
          <a:xfrm flipV="1">
            <a:off x="3864584" y="2923010"/>
            <a:ext cx="923440" cy="3192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79" idx="6"/>
            <a:endCxn id="212" idx="1"/>
          </p:cNvCxnSpPr>
          <p:nvPr/>
        </p:nvCxnSpPr>
        <p:spPr>
          <a:xfrm flipV="1">
            <a:off x="3864584" y="3202471"/>
            <a:ext cx="923440" cy="398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79" idx="6"/>
            <a:endCxn id="215" idx="1"/>
          </p:cNvCxnSpPr>
          <p:nvPr/>
        </p:nvCxnSpPr>
        <p:spPr>
          <a:xfrm>
            <a:off x="3864584" y="3242295"/>
            <a:ext cx="923440" cy="2295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076056" y="4804578"/>
            <a:ext cx="122413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364088" y="480399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Softmax</a:t>
            </a:r>
            <a:endParaRPr lang="en-US" sz="800" dirty="0" smtClean="0"/>
          </a:p>
        </p:txBody>
      </p:sp>
      <p:sp>
        <p:nvSpPr>
          <p:cNvPr id="217" name="TextBox 216"/>
          <p:cNvSpPr txBox="1"/>
          <p:nvPr/>
        </p:nvSpPr>
        <p:spPr>
          <a:xfrm>
            <a:off x="179512" y="729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DNN Architecture</a:t>
            </a:r>
            <a:endParaRPr lang="el-G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55" name="Oval 1054"/>
          <p:cNvSpPr/>
          <p:nvPr/>
        </p:nvSpPr>
        <p:spPr>
          <a:xfrm>
            <a:off x="2159732" y="4635318"/>
            <a:ext cx="936104" cy="40728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Dropout neurons</a:t>
            </a:r>
            <a:endParaRPr lang="el-GR" sz="800" b="1" dirty="0"/>
          </a:p>
        </p:txBody>
      </p:sp>
      <p:sp>
        <p:nvSpPr>
          <p:cNvPr id="233" name="Title 4"/>
          <p:cNvSpPr txBox="1">
            <a:spLocks/>
          </p:cNvSpPr>
          <p:nvPr/>
        </p:nvSpPr>
        <p:spPr>
          <a:xfrm>
            <a:off x="2771800" y="3230315"/>
            <a:ext cx="1594520" cy="70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l-GR" sz="1000" b="1" dirty="0"/>
          </a:p>
        </p:txBody>
      </p:sp>
    </p:spTree>
    <p:extLst>
      <p:ext uri="{BB962C8B-B14F-4D97-AF65-F5344CB8AC3E}">
        <p14:creationId xmlns:p14="http://schemas.microsoft.com/office/powerpoint/2010/main" val="20987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42</Words>
  <Application>Microsoft Office PowerPoint</Application>
  <PresentationFormat>On-screen Show (16:9)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Input Data  28x28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Σάββας Καφταντζής</dc:creator>
  <cp:lastModifiedBy>Σάββας Καφταντζής</cp:lastModifiedBy>
  <cp:revision>32</cp:revision>
  <dcterms:created xsi:type="dcterms:W3CDTF">2023-06-30T16:41:06Z</dcterms:created>
  <dcterms:modified xsi:type="dcterms:W3CDTF">2023-07-01T09:55:32Z</dcterms:modified>
</cp:coreProperties>
</file>