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9" r:id="rId4"/>
    <p:sldId id="269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80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447EB-7F88-4B22-825E-191AD3AF6A1A}" type="datetimeFigureOut">
              <a:rPr lang="fr-FR"/>
              <a:pPr>
                <a:defRPr/>
              </a:pPr>
              <a:t>19/04/2012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D2F4B-F077-42B9-9495-5DCA81F01B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20E9D-531F-4522-99E7-81CF0F8D4BE8}" type="datetimeFigureOut">
              <a:rPr lang="fr-FR"/>
              <a:pPr>
                <a:defRPr/>
              </a:pPr>
              <a:t>19/04/2012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C0BE5-B561-45ED-9494-A8F97355C20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ED310-E58A-432D-A9F0-F8F8F6138A51}" type="datetimeFigureOut">
              <a:rPr lang="fr-FR"/>
              <a:pPr>
                <a:defRPr/>
              </a:pPr>
              <a:t>19/04/2012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B189F-F333-43AE-979F-E8ACD49D8B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B33E9-5CF1-4F27-9E98-5C6BBA02E1C2}" type="datetimeFigureOut">
              <a:rPr lang="fr-FR"/>
              <a:pPr>
                <a:defRPr/>
              </a:pPr>
              <a:t>19/04/2012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1AC01-F92E-497F-812E-7476720836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A8452-F097-4462-A0F2-3585D624E796}" type="datetimeFigureOut">
              <a:rPr lang="fr-FR"/>
              <a:pPr>
                <a:defRPr/>
              </a:pPr>
              <a:t>19/04/2012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0E6EB-7A3B-43D1-9598-E02427AD70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EC5-2425-4EF8-B42A-FCC305B76BCE}" type="datetimeFigureOut">
              <a:rPr lang="fr-FR"/>
              <a:pPr>
                <a:defRPr/>
              </a:pPr>
              <a:t>19/04/2012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E951A-C120-4539-8DC9-471640C7E2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71B73-ABB7-46E8-A2EB-9745402A841C}" type="datetimeFigureOut">
              <a:rPr lang="fr-FR"/>
              <a:pPr>
                <a:defRPr/>
              </a:pPr>
              <a:t>19/04/2012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FE502-B5DA-4D76-9F0B-03BC25AB6F7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92FA3-4946-4B86-93B3-2A5013EB8545}" type="datetimeFigureOut">
              <a:rPr lang="fr-FR"/>
              <a:pPr>
                <a:defRPr/>
              </a:pPr>
              <a:t>19/04/2012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D0B45-8101-4130-B4F6-2CBAD0F67E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1FF69-EA00-4F38-8861-E0563FED5484}" type="datetimeFigureOut">
              <a:rPr lang="fr-FR"/>
              <a:pPr>
                <a:defRPr/>
              </a:pPr>
              <a:t>19/04/2012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816E7-A657-4F75-BA8D-6D363EB6219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F7921-CB20-4F5E-8A56-49D8E0AF4DF8}" type="datetimeFigureOut">
              <a:rPr lang="fr-FR"/>
              <a:pPr>
                <a:defRPr/>
              </a:pPr>
              <a:t>19/04/2012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AB840-6C50-4918-9731-4221151454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98F42-662A-48C4-BABF-6EA2B5F6C488}" type="datetimeFigureOut">
              <a:rPr lang="fr-FR"/>
              <a:pPr>
                <a:defRPr/>
              </a:pPr>
              <a:t>19/04/2012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5412E-9C0D-468E-A4C5-85FC07AF4F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FF2315-8A9A-415C-92CE-7FA91DA9B037}" type="datetimeFigureOut">
              <a:rPr lang="fr-FR"/>
              <a:pPr>
                <a:defRPr/>
              </a:pPr>
              <a:t>19/04/2012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C3B721-2F0F-41F1-9EE4-8F2B8B8D563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054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2055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2056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2057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This ______ a rabbit.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2051050" y="4724400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2060" name="Picture 13" descr="C:\Program Files (x86)\Microsoft Office\MEDIA\CAGCAT10\j0304933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341438"/>
            <a:ext cx="3455988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270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1271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1272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1273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He ____ from</a:t>
            </a:r>
          </a:p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America.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403350" y="4724400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11276" name="Picture 2" descr="C:\Users\Utilisateur\AppData\Local\Microsoft\Windows\Temporary Internet Files\Content.IE5\6E8ZKEZU\MC90030140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484313"/>
            <a:ext cx="1584325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294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2295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2296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2297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The twins</a:t>
            </a:r>
          </a:p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____ 10 today.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250825" y="5373688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12300" name="Picture 3" descr="C:\Users\Utilisateur\AppData\Local\Microsoft\Windows\Temporary Internet Files\Content.IE5\HJMH752K\MC90008946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557338"/>
            <a:ext cx="389255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318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3319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3320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3321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He ____ in </a:t>
            </a:r>
          </a:p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the army.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835150" y="4797425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13324" name="Picture 6" descr="C:\Users\Utilisateur\AppData\Local\Microsoft\Windows\Temporary Internet Files\Content.IE5\XBEH3XO0\MC90015000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1557338"/>
            <a:ext cx="1728787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342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4343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4344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4345" name="ZoneTexte 13"/>
          <p:cNvSpPr txBox="1">
            <a:spLocks noChangeArrowheads="1"/>
          </p:cNvSpPr>
          <p:nvPr/>
        </p:nvSpPr>
        <p:spPr bwMode="auto">
          <a:xfrm>
            <a:off x="0" y="5157788"/>
            <a:ext cx="5219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He ____ bored.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187450" y="5157788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14348" name="Picture 4" descr="C:\Users\Utilisateur\AppData\Local\Microsoft\Windows\Temporary Internet Files\Content.IE5\CGSA2OLU\MC90024057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628775"/>
            <a:ext cx="3455987" cy="33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366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5367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5368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5369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It _____ hot</a:t>
            </a:r>
          </a:p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today.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547813" y="4797425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15372" name="Picture 2" descr="C:\Users\Utilisateur\AppData\Local\Microsoft\Windows\Temporary Internet Files\Content.IE5\HJMH752K\MC90043258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557338"/>
            <a:ext cx="295275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390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6391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6392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6393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 ____ a </a:t>
            </a:r>
          </a:p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doctor.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692275" y="4797425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16396" name="Picture 2" descr="C:\Users\Utilisateur\AppData\Local\Microsoft\Windows\Temporary Internet Files\Content.IE5\COYLFS6S\MC90023074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1341438"/>
            <a:ext cx="2551113" cy="34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7414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7415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7416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7417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They ______</a:t>
            </a:r>
          </a:p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students.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2411413" y="4797425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17420" name="Picture 3" descr="C:\Users\Utilisateur\AppData\Local\Microsoft\Windows\Temporary Internet Files\Content.IE5\HJMH752K\MC90030136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628775"/>
            <a:ext cx="28797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8438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8439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8440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8441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It ___ nearly</a:t>
            </a:r>
          </a:p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lunchtime.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042988" y="4797425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18444" name="Picture 3" descr="C:\Users\Utilisateur\AppData\Local\Microsoft\Windows\Temporary Internet Files\Content.IE5\BHO3YV8L\MC90023817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412875"/>
            <a:ext cx="2520950" cy="35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9462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9463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9464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9465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 ____ cold.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116013" y="4797425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19468" name="Picture 3" descr="C:\Users\Utilisateur\AppData\Local\Microsoft\Windows\Temporary Internet Files\Content.IE5\86OINFSC\MC90034494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1700213"/>
            <a:ext cx="1943100" cy="28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0486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20487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20488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20489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They ____ </a:t>
            </a:r>
          </a:p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hungry.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2555875" y="4797425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20492" name="Picture 2" descr="C:\Users\Utilisateur\AppData\Local\Microsoft\Windows\Temporary Internet Files\Content.IE5\HJMH752K\MC90029207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557338"/>
            <a:ext cx="3667125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078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3079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3080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3081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The dogs </a:t>
            </a:r>
          </a:p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_______ happy.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684213" y="5373688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3084" name="Picture 3" descr="C:\Users\Utilisateur\AppData\Local\Microsoft\Windows\Temporary Internet Files\Content.IE5\XBEH3XO0\MC90034485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2636838"/>
            <a:ext cx="2176462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4" descr="C:\Users\Utilisateur\AppData\Local\Microsoft\Windows\Temporary Internet Files\Content.IE5\XBEH3XO0\MC90034485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23850" y="2636838"/>
            <a:ext cx="2332038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1510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21511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21512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21513" name="ZoneTexte 13"/>
          <p:cNvSpPr txBox="1">
            <a:spLocks noChangeArrowheads="1"/>
          </p:cNvSpPr>
          <p:nvPr/>
        </p:nvSpPr>
        <p:spPr bwMode="auto">
          <a:xfrm>
            <a:off x="0" y="5157788"/>
            <a:ext cx="521970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Hello, I ____</a:t>
            </a:r>
          </a:p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Spanish.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2916238" y="5157788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21516" name="Picture 3" descr="C:\Users\Utilisateur\AppData\Local\Microsoft\Windows\Temporary Internet Files\Content.IE5\HJMH752K\MC9003588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628775"/>
            <a:ext cx="2952750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2534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22535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22536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22537" name="ZoneTexte 13"/>
          <p:cNvSpPr txBox="1">
            <a:spLocks noChangeArrowheads="1"/>
          </p:cNvSpPr>
          <p:nvPr/>
        </p:nvSpPr>
        <p:spPr bwMode="auto">
          <a:xfrm>
            <a:off x="0" y="5157788"/>
            <a:ext cx="5219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He _____ busy.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258888" y="5157788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22540" name="Picture 2" descr="C:\Users\Utilisateur\AppData\Local\Microsoft\Windows\Temporary Internet Files\Content.IE5\6E8ZKEZU\MC90029211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557338"/>
            <a:ext cx="3489325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3558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23559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23560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23561" name="ZoneTexte 13"/>
          <p:cNvSpPr txBox="1">
            <a:spLocks noChangeArrowheads="1"/>
          </p:cNvSpPr>
          <p:nvPr/>
        </p:nvSpPr>
        <p:spPr bwMode="auto">
          <a:xfrm>
            <a:off x="0" y="5157788"/>
            <a:ext cx="5219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He _____ happy.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258888" y="5157788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23564" name="Picture 2" descr="C:\Users\Utilisateur\AppData\Local\Microsoft\Windows\Temporary Internet Files\Content.IE5\CGSA2OLU\MC9003434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700213"/>
            <a:ext cx="36004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4582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24583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24584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24585" name="ZoneTexte 13"/>
          <p:cNvSpPr txBox="1">
            <a:spLocks noChangeArrowheads="1"/>
          </p:cNvSpPr>
          <p:nvPr/>
        </p:nvSpPr>
        <p:spPr bwMode="auto">
          <a:xfrm>
            <a:off x="0" y="5157788"/>
            <a:ext cx="5219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They ____ sad.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763713" y="5157788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24588" name="Picture 2" descr="C:\Users\Utilisateur\AppData\Local\Microsoft\Windows\Temporary Internet Files\Content.IE5\0TY1M3QR\MC90009028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628775"/>
            <a:ext cx="3529013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5606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25607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25608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25609" name="ZoneTexte 13"/>
          <p:cNvSpPr txBox="1">
            <a:spLocks noChangeArrowheads="1"/>
          </p:cNvSpPr>
          <p:nvPr/>
        </p:nvSpPr>
        <p:spPr bwMode="auto">
          <a:xfrm>
            <a:off x="0" y="5157788"/>
            <a:ext cx="521970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Mary ____ afraid of the frog.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619250" y="5157788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25612" name="Picture 2" descr="C:\Users\Utilisateur\AppData\Local\Microsoft\Windows\Temporary Internet Files\Content.IE5\1THN781P\MC90023210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773238"/>
            <a:ext cx="35274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5606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25607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25608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25609" name="ZoneTexte 13"/>
          <p:cNvSpPr txBox="1">
            <a:spLocks noChangeArrowheads="1"/>
          </p:cNvSpPr>
          <p:nvPr/>
        </p:nvSpPr>
        <p:spPr bwMode="auto">
          <a:xfrm>
            <a:off x="0" y="5157788"/>
            <a:ext cx="52197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 dirty="0" err="1" smtClean="0">
                <a:solidFill>
                  <a:srgbClr val="FFFF00"/>
                </a:solidFill>
                <a:latin typeface="Snap ITC" pitchFamily="82" charset="0"/>
              </a:rPr>
              <a:t>They</a:t>
            </a:r>
            <a:r>
              <a:rPr lang="fr-FR" sz="4000" dirty="0" smtClean="0">
                <a:solidFill>
                  <a:srgbClr val="FFFF00"/>
                </a:solidFill>
                <a:latin typeface="Snap ITC" pitchFamily="82" charset="0"/>
              </a:rPr>
              <a:t> _______ </a:t>
            </a:r>
          </a:p>
          <a:p>
            <a:pPr algn="ctr"/>
            <a:r>
              <a:rPr lang="fr-FR" sz="4000" smtClean="0">
                <a:solidFill>
                  <a:srgbClr val="FFFF00"/>
                </a:solidFill>
                <a:latin typeface="Snap ITC" pitchFamily="82" charset="0"/>
              </a:rPr>
              <a:t>in love.</a:t>
            </a:r>
            <a:endParaRPr lang="fr-FR" sz="4000" dirty="0">
              <a:solidFill>
                <a:srgbClr val="FFFF00"/>
              </a:solidFill>
              <a:latin typeface="Snap ITC" pitchFamily="82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2411760" y="5157192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 dirty="0" smtClean="0">
                <a:solidFill>
                  <a:srgbClr val="FFFF00"/>
                </a:solidFill>
                <a:latin typeface="Snap ITC" pitchFamily="82" charset="0"/>
              </a:rPr>
              <a:t>are</a:t>
            </a:r>
            <a:endParaRPr lang="fr-FR" sz="4000" dirty="0">
              <a:solidFill>
                <a:srgbClr val="FFFF00"/>
              </a:solidFill>
              <a:latin typeface="Snap ITC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1028" name="Picture 4" descr="C:\Users\Utilisateur\AppData\Local\Microsoft\Windows\Temporary Internet Files\Content.IE5\USQFLY1I\MC90043439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4311178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102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4103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4104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4105" name="ZoneTexte 13"/>
          <p:cNvSpPr txBox="1">
            <a:spLocks noChangeArrowheads="1"/>
          </p:cNvSpPr>
          <p:nvPr/>
        </p:nvSpPr>
        <p:spPr bwMode="auto">
          <a:xfrm>
            <a:off x="0" y="5157788"/>
            <a:ext cx="5219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Bob ____ tired.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331913" y="5157788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4108" name="Picture 2" descr="C:\Users\Utilisateur\AppData\Local\Microsoft\Windows\Temporary Internet Files\Content.IE5\KXL1J6HR\MC9002825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484313"/>
            <a:ext cx="3168650" cy="340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26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5127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5128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5129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 _____ 25</a:t>
            </a:r>
          </a:p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years old.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403350" y="4797425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5132" name="Picture 2" descr="C:\Users\Utilisateur\AppData\Local\Microsoft\Windows\Temporary Internet Files\Content.IE5\XHC3Z3XT\MC90030013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1628775"/>
            <a:ext cx="2087563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150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6151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6152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6153" name="ZoneTexte 13"/>
          <p:cNvSpPr txBox="1">
            <a:spLocks noChangeArrowheads="1"/>
          </p:cNvSpPr>
          <p:nvPr/>
        </p:nvSpPr>
        <p:spPr bwMode="auto">
          <a:xfrm>
            <a:off x="0" y="5229225"/>
            <a:ext cx="5219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He ____ French.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971550" y="5157788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6156" name="Picture 12" descr="C:\Users\Utilisateur\AppData\Local\Microsoft\Windows\Temporary Internet Files\Content.IE5\KXL1J6HR\MC9003559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1143" y="1557338"/>
            <a:ext cx="2422796" cy="359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174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7175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7176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7177" name="ZoneTexte 13"/>
          <p:cNvSpPr txBox="1">
            <a:spLocks noChangeArrowheads="1"/>
          </p:cNvSpPr>
          <p:nvPr/>
        </p:nvSpPr>
        <p:spPr bwMode="auto">
          <a:xfrm>
            <a:off x="0" y="5229225"/>
            <a:ext cx="5219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 ___ English.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611188" y="5157788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14" name="Image 13" descr="janet marilyn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187624" y="1628800"/>
            <a:ext cx="2880320" cy="30815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198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8199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8200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8201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They ______</a:t>
            </a:r>
          </a:p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at home.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2411413" y="4797425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8204" name="Picture 2" descr="C:\Users\Utilisateur\AppData\Local\Microsoft\Windows\Temporary Internet Files\Content.IE5\CGSA2OLU\MC90006021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1628775"/>
            <a:ext cx="2232025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222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9223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9224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9225" name="ZoneTexte 13"/>
          <p:cNvSpPr txBox="1">
            <a:spLocks noChangeArrowheads="1"/>
          </p:cNvSpPr>
          <p:nvPr/>
        </p:nvSpPr>
        <p:spPr bwMode="auto">
          <a:xfrm>
            <a:off x="0" y="5157788"/>
            <a:ext cx="521970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They _____ patient.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2411413" y="5157788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9228" name="Picture 2" descr="C:\Users\Utilisateur\AppData\Local\Microsoft\Windows\Temporary Internet Files\Content.IE5\XHC3Z3XT\MC90029752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484313"/>
            <a:ext cx="4473575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0825" y="1557338"/>
            <a:ext cx="4826000" cy="4824412"/>
          </a:xfrm>
          <a:prstGeom prst="roundRect">
            <a:avLst/>
          </a:prstGeom>
          <a:solidFill>
            <a:srgbClr val="FF66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580063" y="2205038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80063" y="3644900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063" y="5013325"/>
            <a:ext cx="3168650" cy="936625"/>
          </a:xfrm>
          <a:prstGeom prst="round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246" name="ZoneTexte 9"/>
          <p:cNvSpPr txBox="1">
            <a:spLocks noChangeArrowheads="1"/>
          </p:cNvSpPr>
          <p:nvPr/>
        </p:nvSpPr>
        <p:spPr bwMode="auto">
          <a:xfrm>
            <a:off x="6011863" y="2133600"/>
            <a:ext cx="24479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am</a:t>
            </a:r>
          </a:p>
        </p:txBody>
      </p:sp>
      <p:sp>
        <p:nvSpPr>
          <p:cNvPr id="10247" name="ZoneTexte 10"/>
          <p:cNvSpPr txBox="1">
            <a:spLocks noChangeArrowheads="1"/>
          </p:cNvSpPr>
          <p:nvPr/>
        </p:nvSpPr>
        <p:spPr bwMode="auto">
          <a:xfrm>
            <a:off x="6011863" y="3573463"/>
            <a:ext cx="2447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0248" name="ZoneTexte 11"/>
          <p:cNvSpPr txBox="1">
            <a:spLocks noChangeArrowheads="1"/>
          </p:cNvSpPr>
          <p:nvPr/>
        </p:nvSpPr>
        <p:spPr bwMode="auto">
          <a:xfrm>
            <a:off x="6011863" y="4941888"/>
            <a:ext cx="24479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600">
                <a:solidFill>
                  <a:srgbClr val="FFFF00"/>
                </a:solidFill>
                <a:latin typeface="Snap ITC" pitchFamily="82" charset="0"/>
              </a:rPr>
              <a:t>are</a:t>
            </a:r>
          </a:p>
        </p:txBody>
      </p:sp>
      <p:sp>
        <p:nvSpPr>
          <p:cNvPr id="10249" name="ZoneTexte 13"/>
          <p:cNvSpPr txBox="1">
            <a:spLocks noChangeArrowheads="1"/>
          </p:cNvSpPr>
          <p:nvPr/>
        </p:nvSpPr>
        <p:spPr bwMode="auto">
          <a:xfrm>
            <a:off x="0" y="4797425"/>
            <a:ext cx="52197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Her father </a:t>
            </a:r>
          </a:p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____ a teacher.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179388" y="5373688"/>
            <a:ext cx="1908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000">
                <a:solidFill>
                  <a:srgbClr val="FFFF00"/>
                </a:solidFill>
                <a:latin typeface="Snap ITC" pitchFamily="82" charset="0"/>
              </a:rPr>
              <a:t>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0"/>
            <a:ext cx="777398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verb</a:t>
            </a:r>
            <a:r>
              <a:rPr lang="fr-FR" sz="8800" b="1" dirty="0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 : to </a:t>
            </a:r>
            <a:r>
              <a:rPr lang="fr-FR" sz="8800" b="1" dirty="0" err="1">
                <a:ln w="18000">
                  <a:solidFill>
                    <a:srgbClr val="7030A0"/>
                  </a:solidFill>
                  <a:prstDash val="solid"/>
                  <a:miter lim="800000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nap ITC" pitchFamily="82" charset="0"/>
              </a:rPr>
              <a:t>be</a:t>
            </a:r>
            <a:endParaRPr lang="fr-FR" sz="8800" b="1" dirty="0">
              <a:ln w="18000">
                <a:solidFill>
                  <a:srgbClr val="7030A0"/>
                </a:solidFill>
                <a:prstDash val="solid"/>
                <a:miter lim="800000"/>
              </a:ln>
              <a:blipFill>
                <a:blip r:embed="rId2"/>
                <a:stretch>
                  <a:fillRect/>
                </a:stretch>
              </a:blip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nap ITC" pitchFamily="82" charset="0"/>
            </a:endParaRPr>
          </a:p>
        </p:txBody>
      </p:sp>
      <p:pic>
        <p:nvPicPr>
          <p:cNvPr id="10252" name="Picture 2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628775"/>
            <a:ext cx="3617912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321</Words>
  <Application>Microsoft Office PowerPoint</Application>
  <PresentationFormat>Affichage à l'écran (4:3)</PresentationFormat>
  <Paragraphs>164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MOURNARD</dc:creator>
  <cp:lastModifiedBy>MOURNARD</cp:lastModifiedBy>
  <cp:revision>37</cp:revision>
  <dcterms:created xsi:type="dcterms:W3CDTF">2011-03-23T14:06:31Z</dcterms:created>
  <dcterms:modified xsi:type="dcterms:W3CDTF">2012-04-19T12:41:06Z</dcterms:modified>
</cp:coreProperties>
</file>