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592d1ea8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592d1ea8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92d1ea8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92d1ea8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592d1ea8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592d1ea8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592d1ea8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592d1ea8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592d1ea8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592d1ea8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592d1ea8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592d1ea8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592d1ea83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592d1ea83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592d1ea83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592d1ea8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92d1ea8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92d1ea8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DTP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Томская область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Шачнев Александр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159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Парсинг и предобработка данных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436" y="785350"/>
            <a:ext cx="7185228" cy="196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425" y="2903075"/>
            <a:ext cx="5084341" cy="20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5">
            <a:alphaModFix/>
          </a:blip>
          <a:srcRect b="0" l="0" r="65301" t="0"/>
          <a:stretch/>
        </p:blipFill>
        <p:spPr>
          <a:xfrm>
            <a:off x="6194375" y="2750675"/>
            <a:ext cx="2273813" cy="22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38" y="1611425"/>
            <a:ext cx="7959925" cy="27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138700"/>
            <a:ext cx="2502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/>
              <a:t>Кластеризация</a:t>
            </a:r>
            <a:endParaRPr sz="2020"/>
          </a:p>
        </p:txBody>
      </p:sp>
      <p:sp>
        <p:nvSpPr>
          <p:cNvPr id="297" name="Google Shape;297;p16"/>
          <p:cNvSpPr txBox="1"/>
          <p:nvPr/>
        </p:nvSpPr>
        <p:spPr>
          <a:xfrm>
            <a:off x="1303800" y="1269675"/>
            <a:ext cx="124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GaussianMixture</a:t>
            </a:r>
            <a:endParaRPr sz="1000"/>
          </a:p>
        </p:txBody>
      </p:sp>
      <p:sp>
        <p:nvSpPr>
          <p:cNvPr id="298" name="Google Shape;298;p16"/>
          <p:cNvSpPr txBox="1"/>
          <p:nvPr/>
        </p:nvSpPr>
        <p:spPr>
          <a:xfrm>
            <a:off x="1303800" y="2900725"/>
            <a:ext cx="75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KMeans</a:t>
            </a:r>
            <a:endParaRPr sz="1000"/>
          </a:p>
        </p:txBody>
      </p:sp>
      <p:sp>
        <p:nvSpPr>
          <p:cNvPr id="299" name="Google Shape;299;p16"/>
          <p:cNvSpPr txBox="1"/>
          <p:nvPr/>
        </p:nvSpPr>
        <p:spPr>
          <a:xfrm>
            <a:off x="1274550" y="4138850"/>
            <a:ext cx="130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MiniBatchKMeans</a:t>
            </a:r>
            <a:endParaRPr sz="10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000" y="593250"/>
            <a:ext cx="5341601" cy="1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779" y="2157525"/>
            <a:ext cx="5362045" cy="1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0031" y="3633325"/>
            <a:ext cx="5155531" cy="13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3806400" y="2650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Индекс Калинского-Харабаза</a:t>
            </a:r>
            <a:r>
              <a:rPr lang="ru"/>
              <a:t> </a:t>
            </a: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6756575" y="303550"/>
            <a:ext cx="1605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/>
              <a:t>Индекс Дэвиса болдина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313" y="699400"/>
            <a:ext cx="62769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32100" y="110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Разбиение датасета на выборки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1051" y="831550"/>
            <a:ext cx="4461899" cy="426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75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Влияние атрибутов на целевую переменную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175" y="926825"/>
            <a:ext cx="4497650" cy="36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1346250" y="110400"/>
            <a:ext cx="70305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</a:t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1346250" y="773150"/>
            <a:ext cx="2148900" cy="13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LogisticRegression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RandomForestClassifier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CatBoostClassifier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54" y="0"/>
            <a:ext cx="36127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39175" y="75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программного продукта</a:t>
            </a:r>
            <a:endParaRPr/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75" y="785850"/>
            <a:ext cx="5114703" cy="25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500" y="2384275"/>
            <a:ext cx="6100374" cy="24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