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3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5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4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601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877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14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97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23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1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4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1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7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889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5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898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35CC61-E5DD-4964-80A8-07F68E61A9C9}" type="datetimeFigureOut">
              <a:rPr lang="bg-BG" smtClean="0"/>
              <a:t>8.10.2015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FFC2F7-5D08-45E2-8F6D-6EE364D8A66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177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417" y="685800"/>
            <a:ext cx="10818887" cy="1507067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4418" y="2546252"/>
            <a:ext cx="10818886" cy="3499209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ADVANCED C#</a:t>
            </a:r>
          </a:p>
          <a:p>
            <a:pPr marL="0" indent="0" algn="ctr">
              <a:buNone/>
            </a:pPr>
            <a:r>
              <a:rPr lang="en-US" sz="2800" dirty="0" smtClean="0"/>
              <a:t>Teamwork project – C# game</a:t>
            </a:r>
          </a:p>
          <a:p>
            <a:pPr marL="0" indent="0" algn="ctr">
              <a:buNone/>
            </a:pPr>
            <a:r>
              <a:rPr lang="en-US" sz="2800" dirty="0" smtClean="0"/>
              <a:t>Team “Jeandan”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 </a:t>
            </a:r>
            <a:r>
              <a:rPr lang="en-US" dirty="0"/>
              <a:t>– L</a:t>
            </a:r>
            <a:r>
              <a:rPr lang="en-US" dirty="0" smtClean="0"/>
              <a:t>abyrinth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97" y="1756191"/>
            <a:ext cx="3953020" cy="345173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Console based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Type of game : maze/labyrinth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Includes secret questions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must answer correct to continue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8279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949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“Jeandan”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85067"/>
            <a:ext cx="9601196" cy="3318936"/>
          </a:xfrm>
        </p:spPr>
        <p:txBody>
          <a:bodyPr/>
          <a:lstStyle/>
          <a:p>
            <a:r>
              <a:rPr lang="en-US" dirty="0" smtClean="0"/>
              <a:t>Sava Ivanov</a:t>
            </a:r>
          </a:p>
          <a:p>
            <a:r>
              <a:rPr lang="en-US" dirty="0" smtClean="0"/>
              <a:t>Antonio Todorov</a:t>
            </a:r>
          </a:p>
          <a:p>
            <a:r>
              <a:rPr lang="en-US" dirty="0" smtClean="0"/>
              <a:t>Ivan Gergov</a:t>
            </a:r>
          </a:p>
          <a:p>
            <a:r>
              <a:rPr lang="en-US" dirty="0" smtClean="0"/>
              <a:t>Georgi Yordanov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1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49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Software University</vt:lpstr>
      <vt:lpstr>Project name – Labyrinth</vt:lpstr>
      <vt:lpstr>Team “Jeandan” members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creator>Georgi Yordanov</dc:creator>
  <cp:lastModifiedBy>Georgi Yordanov</cp:lastModifiedBy>
  <cp:revision>9</cp:revision>
  <dcterms:created xsi:type="dcterms:W3CDTF">2015-10-07T08:27:45Z</dcterms:created>
  <dcterms:modified xsi:type="dcterms:W3CDTF">2015-10-08T12:03:02Z</dcterms:modified>
</cp:coreProperties>
</file>