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6BC33-6E20-4DC5-B29B-CFC6651FB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4B28E9-A301-4CE6-9916-D9F8280F3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7DCB0F-7EF2-4E5B-899B-F7564F81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BC9F-A006-4B3D-A0CD-164D68D2A663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074366-F62B-4EAD-A109-37DB4DFA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ED2DFE-8E3F-43D6-8EDB-5E9FD4A8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30FA-913B-4C96-8C64-AA298FDF7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3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1A3DE-E885-4E96-82DB-F0A37330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360F56-5539-4A1E-9F24-1B7734418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516A9C-8CDB-45E5-9DC3-E7C4B324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BC9F-A006-4B3D-A0CD-164D68D2A663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114988-D189-4844-BB53-1D8ED42F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883B9A-C430-46DD-9259-6A2A335F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30FA-913B-4C96-8C64-AA298FDF7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63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58F7F9-DF2B-4509-B118-CB6BC0964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E4FAD5-B1BE-4679-8942-3B5F58492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DD83F4-1055-4F86-A46D-580FFDAE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BC9F-A006-4B3D-A0CD-164D68D2A663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086BD0-51D0-4CD6-8ACD-ABCEB5A7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4B19F7-C997-41ED-B5EA-BD8DB1CB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30FA-913B-4C96-8C64-AA298FDF7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75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39EE9-7049-4D5E-9B52-EA5830D8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3A045B-E3C0-496F-8A7C-FACC615F4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02397C-236D-486C-83E9-A966819B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BC9F-A006-4B3D-A0CD-164D68D2A663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08BA46-F71C-4593-BC33-F9059C1A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372B1B-F13F-409F-B8F4-FE73F49C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30FA-913B-4C96-8C64-AA298FDF7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49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7E3DD-9CB9-4720-B532-C13D08D6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D5F43A-46AA-49AC-AC8A-340B50C1F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A49FC5-272E-4402-9E71-B841F1D5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BC9F-A006-4B3D-A0CD-164D68D2A663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6C7384-3740-4710-BE2C-88CD87DE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F7722D-2D5C-4B15-9DFB-82A3DD2D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30FA-913B-4C96-8C64-AA298FDF7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19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08F06-2E75-41E3-A34A-4621B3C7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7978DD-4474-4010-A094-CFB6BCC80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00DE5E-210C-42B4-8086-002BD6E3B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9E908-BAEF-4651-B2D7-975F7AA6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BC9F-A006-4B3D-A0CD-164D68D2A663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700483-F88D-4AB4-92A1-0062E0BB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38999E-0646-4DB0-91D6-BEB549F3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30FA-913B-4C96-8C64-AA298FDF7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9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6A477-9349-4FDE-991A-5AABAA148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663F2A-399D-476D-8868-8A65415A0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4BB738-EA46-4044-8BC5-780A79E50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47B583-23B5-4524-9FBF-22ED496F1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A18A1B-EEC1-4AE3-8B33-F8CF20A5B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812423-0386-4DEC-93C2-A717463C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BC9F-A006-4B3D-A0CD-164D68D2A663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889AC9D-FC4E-48E2-875D-1D85A31D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AFBDA16-2D4A-441B-AA9F-F121F9EC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30FA-913B-4C96-8C64-AA298FDF7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71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C1284-E48F-4176-858E-73D3381A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B4B745-1C2D-41CA-990F-5F6A1114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BC9F-A006-4B3D-A0CD-164D68D2A663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D42CDE-B86F-41E7-A2FC-B2824F1F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AA785C-ACCB-4269-A64E-0956A71A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30FA-913B-4C96-8C64-AA298FDF7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B91152-1925-4101-864F-1519C3B3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BC9F-A006-4B3D-A0CD-164D68D2A663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D5B712-97B1-4BE1-B59A-AF94C8E5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092B49-EACF-454E-AF2C-ED253882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30FA-913B-4C96-8C64-AA298FDF7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35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7A311-A228-4F1E-BE85-0D2B32C8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2A0AB0-33CA-4051-9401-FBD9CE270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92D414-C850-4082-9250-21361E98A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D945B7-D842-4978-B87E-38E368D0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BC9F-A006-4B3D-A0CD-164D68D2A663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BB53AD-39EF-4196-91DC-617CB981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2C04B1-8FF2-4FC3-B0BF-7201B1D3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30FA-913B-4C96-8C64-AA298FDF7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6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1B291-6BF8-4FCF-9458-589DDE7D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9A7054-9E1E-42B7-AE44-7798C7042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356C15-2EF0-4720-A0E6-B7097B196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0F6239-F023-4132-8CD1-47627D69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BC9F-A006-4B3D-A0CD-164D68D2A663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457319-7486-4E46-8EC3-47EFF491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FFA56C-2F0F-4A34-B9AF-BBCB3906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30FA-913B-4C96-8C64-AA298FDF7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30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797AD-D48C-49AF-B9F3-736EE299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E1FF7C-39B8-4C0C-AFDC-58E28AD43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7E3B9A-B760-401A-ADAC-7B3B3B6EC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FBC9F-A006-4B3D-A0CD-164D68D2A663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34241E-DDB4-4F65-B898-8E016CE01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7086B9-0A1F-46AE-AFDE-4A3BA0F89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030FA-913B-4C96-8C64-AA298FDF7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20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38CF2-E4F6-4994-BD88-F9C1B1320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05150"/>
            <a:ext cx="12192000" cy="647700"/>
          </a:xfrm>
        </p:spPr>
        <p:txBody>
          <a:bodyPr>
            <a:normAutofit/>
          </a:bodyPr>
          <a:lstStyle/>
          <a:p>
            <a:r>
              <a:rPr lang="en-US" sz="3600" dirty="0"/>
              <a:t>https://sph.savalione.com/2019/11/02/analysis/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6533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D08C41-77A1-4E95-9EF2-A77E2DBCE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663" y="0"/>
            <a:ext cx="490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8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E7B937D-BAAB-44DE-85EE-80B5E2EFD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27" y="623496"/>
            <a:ext cx="6058746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3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E76436-730E-420A-B9D2-5384DC59C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11" y="1509444"/>
            <a:ext cx="5925377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2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E52FEDF-3A3D-4F2D-8F5E-A800AE792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79" y="499653"/>
            <a:ext cx="6382641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631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Office PowerPoint</Application>
  <PresentationFormat>Широкоэкранный</PresentationFormat>
  <Paragraphs>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https://sph.savalione.com/2019/11/02/analysis/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https://sph.savalione.com/2019/11/02/analysis/</dc:title>
  <dc:creator>SavaLione</dc:creator>
  <cp:lastModifiedBy>SavaLione</cp:lastModifiedBy>
  <cp:revision>2</cp:revision>
  <dcterms:created xsi:type="dcterms:W3CDTF">2019-12-22T21:32:51Z</dcterms:created>
  <dcterms:modified xsi:type="dcterms:W3CDTF">2019-12-22T21:44:38Z</dcterms:modified>
</cp:coreProperties>
</file>