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A6C3C-E7F8-45BA-9030-DB1FD2B31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04BC04-D05F-4739-9125-96D9954AD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11913-4CC2-41FD-A183-EAA5C887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65A-A28E-41A5-8B1F-536F7AE0B08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15C6B-1873-45CD-996E-C1F82E88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1A4BA-F7D7-4BD0-97EE-2970D62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E93-B8D2-4983-B856-A74C3F28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36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BBDE4-15E4-42F8-B99E-FC09778F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E6751B-A0A5-4423-B2D9-73BE980D3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D3D089-5479-4B34-95F6-6FDC5E80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65A-A28E-41A5-8B1F-536F7AE0B08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22509-3850-4FA9-9B95-E1122208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C4F30-A2D8-4E76-BEFE-1AC2C7F5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E93-B8D2-4983-B856-A74C3F28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08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8D549A-5932-4444-9305-1196C5E43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2C01B9-9553-4253-A36C-62ACCE171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117BD-CF32-4941-90B5-18E55302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65A-A28E-41A5-8B1F-536F7AE0B08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C16F34-1981-46FD-B065-8D2C040D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47EAF6-F06F-42D0-977B-C8108792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E93-B8D2-4983-B856-A74C3F28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5E830-5B83-483E-ADE1-8F179042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3F526-DD62-4DE9-9947-8AA794BE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13F69-9094-4DC2-9464-F6EA0DFF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65A-A28E-41A5-8B1F-536F7AE0B08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7E6D0-BE63-45D7-8EFF-11955A17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0B984-F033-4C90-A3B7-FC9533A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E93-B8D2-4983-B856-A74C3F28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25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E038A-8DE9-4313-B445-6330F926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6B23A0-ED17-4EAE-BDC8-DC8AB5892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48E218-DB69-45DF-895D-6C1335BB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65A-A28E-41A5-8B1F-536F7AE0B08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D154A-087A-4EF4-BF3C-50C117EF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1EF050-9BA5-4756-9BE6-B1A2C153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E93-B8D2-4983-B856-A74C3F28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AF09E-3627-49B8-98B0-2FCC5953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27A81-134D-4BBF-90D3-7BE20AAEF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9F9D0B-236A-4BB4-ACD0-103DA7D35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7A9EA4-035A-40BD-AA3B-49C86032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65A-A28E-41A5-8B1F-536F7AE0B08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36A857-95A2-4244-949F-52FDEEEB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F19883-9DD6-4B5E-BFC9-D6ADD738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E93-B8D2-4983-B856-A74C3F28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44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6AC7F-4DEC-491A-8758-51475B06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32B5A3-598A-4DB0-8DD2-12F0697D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44820B-89FA-475D-A02E-A8FCAFC7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02E9C1-4024-4166-B9EA-F6094F93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1CAD52-04C4-4570-A0A0-4633002E8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D9FB0D-00FD-4854-9C3D-03579DCB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65A-A28E-41A5-8B1F-536F7AE0B08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D3DC77-64A5-4C38-B771-E65A88DE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993733-B6AC-490D-85AC-2FF6238C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E93-B8D2-4983-B856-A74C3F28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30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0F6CE-73FB-4669-8C45-6350B63B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8B8788-76A4-4A4E-BDC1-D374589C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65A-A28E-41A5-8B1F-536F7AE0B08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19A01D-EEE6-491B-9972-9E22D23F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898A52-FAB9-436F-B7B9-58BB28F5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E93-B8D2-4983-B856-A74C3F28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29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EBC472-0FF0-422E-9C6E-736C720F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65A-A28E-41A5-8B1F-536F7AE0B08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88133-3824-4F27-9F89-32DC21CC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4389C2-D2AA-4705-B9CB-582ED18E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E93-B8D2-4983-B856-A74C3F28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79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8D19F-7146-4590-BC99-4F13359F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EBB36-D946-412F-9771-EB46D2DC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0AFD18-A78E-4477-A2AF-C80F6017A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75F11B-C710-4DE7-AF5C-165CD86D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65A-A28E-41A5-8B1F-536F7AE0B08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D91A43-E405-4592-97A5-95500581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071908-D1DC-4C02-BF4F-FC4BA6ED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E93-B8D2-4983-B856-A74C3F28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24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E7873-9D58-4D6E-B068-E27CB4DA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BD7A5C-EBDB-49FD-B909-2A6E361E8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6DACF0-82BE-4259-86F6-19CAA8AB8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4BED77-8A1B-4927-82E4-F024D3B9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665A-A28E-41A5-8B1F-536F7AE0B08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AE8685-FF53-4EF1-8099-8BBFF07F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B1929-FDE3-4E16-8F89-0126A40D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9E93-B8D2-4983-B856-A74C3F28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1864A-1923-446F-AA1F-8C12A52E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AF216-F23C-4292-B397-DBEAD3553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BCD0B-D746-4E55-8B79-126AFF6A4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E665A-A28E-41A5-8B1F-536F7AE0B083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5CB3AD-7B72-4665-B690-4EA1992BF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3E61C-2E26-465C-8790-6F94DFA9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99E93-B8D2-4983-B856-A74C3F28A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5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38CF2-E4F6-4994-BD88-F9C1B1320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05150"/>
            <a:ext cx="12192000" cy="647700"/>
          </a:xfrm>
        </p:spPr>
        <p:txBody>
          <a:bodyPr>
            <a:normAutofit/>
          </a:bodyPr>
          <a:lstStyle/>
          <a:p>
            <a:r>
              <a:rPr lang="en-US" sz="3600" dirty="0"/>
              <a:t>https://sph.savalione.com/2019/11/14/business-model/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653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15DF3-4768-444A-A95F-F5DFD270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77" y="1295102"/>
            <a:ext cx="283884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5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777C95-C114-4A7F-8D2C-E8831B61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307" y="0"/>
            <a:ext cx="5305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2DB4BD-4EA1-4981-8502-AC9C835C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29" y="0"/>
            <a:ext cx="6509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DECEB2-30CC-4DC8-83B7-718AB6EC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42" y="0"/>
            <a:ext cx="5746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42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Широкоэкранный</PresentationFormat>
  <Paragraphs>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https://sph.savalione.com/2019/11/14/business-model/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https://sph.savalione.com/2019/11/14/business-model/</dc:title>
  <dc:creator>SavaLione</dc:creator>
  <cp:lastModifiedBy>SavaLione</cp:lastModifiedBy>
  <cp:revision>1</cp:revision>
  <dcterms:created xsi:type="dcterms:W3CDTF">2019-12-22T23:59:14Z</dcterms:created>
  <dcterms:modified xsi:type="dcterms:W3CDTF">2019-12-23T00:02:25Z</dcterms:modified>
</cp:coreProperties>
</file>