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E3BEC-7CBF-445E-A8F2-E9E7AEEC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56CCAD-7C0A-43CF-805F-B8EB38749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1CAE5-CCF2-4B40-8568-51FDBCD6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BA558-A1FB-405C-A6BF-F32F1BCE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FD8B5-01AF-4AAA-8D98-8AF84463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5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16FE5-DA36-43CA-969C-CABA2916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BC421-43FB-4D83-8280-2A9421C54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E4EFF-346C-428E-88C7-7D38D993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9B7862-E678-4C1A-B934-77E69559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AB080-7A81-4529-B0C5-47F6AB97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506850-FD62-48F0-BB3D-818F6CD21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FC4673-D627-49D4-97FA-DB61DA2E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247E6-91ED-4D5D-9A45-E4FDC4BB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4040D-B5F1-4735-ACFF-860282A5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9A378-1CCA-4B07-BDB2-EDD3638E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4D5EE-E06D-40D2-82F4-0511CDF3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0B3F3-FA6D-4631-8A89-EDDF18DE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741FD-5D7B-4B35-88DB-1691632D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50374-39AD-4768-AE9B-FA121C9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F45A64-2445-4011-97E2-508F3688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8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2A1E6-02C6-4DCF-AC10-FEC93B63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ED0D0-6E1B-4194-AD84-9AE614F6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7B1E6-B98C-45C0-9B38-96CB8A4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6233A-F600-424C-819A-2533EB1C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694BDB-394B-4CF8-85A6-0AA96121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80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5FE00-F20D-4B7E-9009-90F80DBA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080FEE-F240-4228-8BC4-850A0DE5F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1BF199-447D-4B50-B793-4BE14786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19968-BC43-40FE-8024-5072C56F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A7983F-B96C-4463-AC1B-CBDAC0D4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2C7995-FAB3-48C1-8146-76CF13F1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81BEF-D62E-42C8-94DD-A2615601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50E9C2-9B5F-42F3-AFEC-C2413BA4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B631F4-1A82-40A0-ACA2-85BEA49D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E6CF13-9F64-440B-A231-7D217F3F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F4997E-4C23-4F5B-80E6-32040D1C2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2C4A7F-B9F1-4F01-A205-B4B7D02A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7FAB1-60AE-4E32-A03F-B77FBC85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8E7965-0E42-4BE2-BD3F-48D71A88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22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E8C1A-EFCC-4F0B-A1C0-ED7A4489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F3A19E-8058-404B-A8A0-9EB439D6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A288E3-CDF9-4AF7-BC87-FF8D54B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CC4B45-D3EC-4154-A6CD-FBA77EBC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5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EC6D56-B083-4232-9B88-747FA5A2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5FFDDF-9845-4BBB-B84B-E34B60A1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41477-70AA-46BC-841B-26335C55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CB060-8A7E-4CAD-867A-A99920B4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F9049-7983-40A5-BD71-AE391636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6C4FEF-F3B3-4C81-89E9-F692D3286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3072A-53E7-462C-BB08-D2447EDE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7F23F1-31DF-43E8-A41D-1F6978D3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73BC7F-5543-4E55-BDD2-76CFAEDC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AF509-639A-448A-8176-3A43093A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F20C44-29E7-42D6-B031-6AF0CB2A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73ACE6-713A-4E9F-BF3A-94B4F8CD9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F3E999-8A82-4FF6-9366-0DB432CF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AFD87-5242-4040-B20F-E2FFC712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D51F4D-0BD3-469F-9C8E-471828E2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6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A2F0A-0DBA-46CB-88F5-1B12C7A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62798F-2519-424B-95CB-8D8B3AF7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8869B-F994-4BB1-B995-3278CC225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FD9F-66F0-4842-AFD4-23DFC7A510DB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A3B79-41CC-416B-8B25-89918EB89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315D3-F9A1-4CC7-9549-7862AB09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763D-DECB-4196-8ABE-B709A0107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7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38CF2-E4F6-4994-BD88-F9C1B132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05150"/>
            <a:ext cx="12192000" cy="6477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https://sph.savalione.com/2019/11/07/market-analysis-and-evaluation/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D25C17-8527-4BEF-88AF-C6D717D3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1490392"/>
            <a:ext cx="637311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488A4C-DC79-4467-9E29-73CBF402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656838"/>
            <a:ext cx="6468378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B2EFDB-0872-48F7-81E1-2ECC4392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1642813"/>
            <a:ext cx="637311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9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https://sph.savalione.com/2019/11/07/market-analysis-and-evaluation/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https://sph.savalione.com/2019/11/07/market-analysis-and-evaluation/</dc:title>
  <dc:creator>SavaLione</dc:creator>
  <cp:lastModifiedBy>SavaLione</cp:lastModifiedBy>
  <cp:revision>1</cp:revision>
  <dcterms:created xsi:type="dcterms:W3CDTF">2019-12-22T22:10:13Z</dcterms:created>
  <dcterms:modified xsi:type="dcterms:W3CDTF">2019-12-22T22:12:53Z</dcterms:modified>
</cp:coreProperties>
</file>