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36E6C-D7B4-4B07-B818-8EF1F5DB3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FB350C-17F7-4D1B-98F4-87233A4FE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306FF-BD53-4102-9550-383DF8A0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FBE2C-7146-4E36-A890-6EE51DDA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076AF-D997-4C06-B976-6CC21025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6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D8ED4-B6EF-4560-BA30-34895C96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420FB3-DEDF-4A91-8626-688502D2D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2CBDD1-5314-4528-BCAE-7295028A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AA1B2-60AB-47D5-8190-7E76150D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C1456B-0265-4A2D-8CF4-03B49F23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3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E22383-660B-496F-874D-219D96377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EB7F8F-A0DB-4BCE-980E-707515A78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B507A-0A32-4E70-BD0F-186764F8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4F53A-6B60-437D-9CF1-336C4EDD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CCEF4-05B9-4FC9-8226-7540FC98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9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CCD1A-4164-46A9-A788-E82F5710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EE43F-E233-4F26-9E33-1F998D1F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E52472-4480-413A-B160-D2C44E42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913E3A-18F1-4FC2-B749-11D2AE3F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28024-F040-4942-9802-082E95B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9D4B7-CE6E-4E81-9923-EA4F75A4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823EE9-CB55-4112-A69B-07312213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5672B-70AA-442D-802D-8137F29B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EE158F-ECE4-4C0E-870B-0539AB97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E79D4-F71B-4DAB-832C-5630A88B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50AAF-430E-4D0F-BD4B-5C25D8FF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2E9C6-E585-42F0-A4C0-37C63C6A8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DCE590-467B-4EB8-8D02-A242393B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E120C3-D29D-4BC0-BCE5-A5B86667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6E6EDC-12CB-42E5-B2C7-D787F37F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0BD79-1CB9-46BF-88DC-47F17131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65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AF8AA-08D9-4447-A4FF-A284627D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2CAEAC-98DD-4141-B413-0AB619D0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F12795-B4C8-4A7C-9154-05E2F45F2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A16DC3-F58F-4674-BE51-28BB60BE8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37F0B3-F0F1-47CF-A3BF-F25DE7CC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4584E8-621C-4ADD-AF60-FC86644D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C9927A-EB81-406C-9E56-238FF0EE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D4B53F-A611-4574-9438-111A85D7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33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9B05F-7707-4B44-9334-BC61D0F0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080979-D146-480F-9C51-D033015E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56893B-98A1-42AC-821B-5427795E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6C5791-3A9D-426C-AC79-21E0CA25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E4DAAB-09F3-4091-9C8A-6F4B8378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20A473-4A52-4ABC-9923-A7872BFE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BE3F93-9A2A-4273-964D-F49839D5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7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D11D7-FDD6-40FF-9DC7-79F22BAC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1A408-6BE1-44C2-9735-0B985F6C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5BDF92-3ECA-46FB-8564-D36F133F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8DEB32-197A-439C-BA9A-95D16F8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0548E2-1E53-424A-AC26-66CE89E7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C05382-4218-4786-B363-552FE1F1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7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D3569-ABA6-4CDF-8451-83AC0EC7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5BAF01-9A06-4DA7-9A05-AB0E2A41D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03B85-DDEF-46C9-BBCC-FDBDD9063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C062E3-79A2-460E-84D3-13D418C2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CFC4F8-62C8-48F3-9B9F-26C43203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2DCD8-FD7E-4A54-956B-9C4D5CD1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8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59A1B-6C1B-4936-A825-854A1743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90EAB0-DFD1-44C9-8597-203497A9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3EB429-B9F1-4A2B-BEE0-D6A0B6EE9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525F-D18A-4703-88C8-C286443FB1BE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6CCD5-3069-40A4-919D-A3AE36812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2966B-D8A6-4C1B-A448-06E7DE6B5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BC84-B1CE-4202-ACF8-7BA939B302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0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38CF2-E4F6-4994-BD88-F9C1B132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05150"/>
            <a:ext cx="12192000" cy="6477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https://sph.savalione.com/2019/11/15/marketing-communications/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653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5524E7-8884-4097-ABC7-7604C037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1752366"/>
            <a:ext cx="484890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https://sph.savalione.com/2019/11/15/marketing-communications/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https://sph.savalione.com/2019/11/15/marketing-communications/</dc:title>
  <dc:creator>SavaLione</dc:creator>
  <cp:lastModifiedBy>SavaLione</cp:lastModifiedBy>
  <cp:revision>1</cp:revision>
  <dcterms:created xsi:type="dcterms:W3CDTF">2019-12-23T00:12:15Z</dcterms:created>
  <dcterms:modified xsi:type="dcterms:W3CDTF">2019-12-23T00:13:10Z</dcterms:modified>
</cp:coreProperties>
</file>