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0D796-89E1-4E5C-A350-BA9D9623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BFF6A-B31C-46A8-B4DA-E917CACD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34E6E-338F-433B-BF92-490AA04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90A0A-361D-45FF-85EF-AC85E93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CEFF5-FB40-4779-9539-91F1C3D9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9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59CB5-E4FC-4495-A7BC-067FB5AE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FD836B-B372-4A47-8D97-ABF3692B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3E04B-4D50-40B3-B892-5E608D93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3B1F7-217D-4DB2-9ADE-8EBD0CB9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97F2C-F460-430C-8557-DB7DDEB7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0C5B01-76A2-4ED0-9889-8C90C96A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73B24-BE34-4146-9F77-4F9FBE849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37A3C-1861-4964-B982-4C1C2095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723EF9-F7DB-4305-ACB1-4A698B7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522A5-F330-4BCC-AAD1-512ED9B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2EE09-717B-46E1-BD2A-556A727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0DAB1-511C-4162-80B4-5A68747A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F0F99-CA8E-482A-9FE6-26BC1858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F1580-396D-4BB6-94AA-B2A7060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08BBF-9FDC-4A60-9C85-7DBFB110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64335-EDAC-4958-AC41-33601BF1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F4F188-DA4D-4696-90F2-8EAE8A0B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CFFCE-5449-47F2-A8FA-09212C11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27477-E1ED-4695-AEA5-80D021F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99033-A8AC-4717-8E5E-34D49789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31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8CC6E-549E-45B8-B7EC-256D050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4576E-CE4C-4132-AC23-1FEC2BE45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64090-CF19-434E-8C7A-7B06338E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0CC6C-4587-4672-880F-6260E064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9E7D9B-0055-4161-9A6C-617309AF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C0E1AE-50F6-42D9-AC31-E440F49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3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BEA4F-3C0E-4DBC-9EC4-E1BA8495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D3167-5492-459B-8BD8-FDA4B199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D1F81F-5021-407F-9D9E-7554DA994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6D871E-5689-469D-8006-98DD31975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34FF7E-F96F-49A9-AC8A-09C4E5CF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1231D1-0BE5-465B-9D4B-61D3A41E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0B4034-8A4F-4EB4-B286-326F7142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283176-D12F-4836-9DB3-52EF481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7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0BD8-69E0-4291-AE3E-9B93D4BF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01100B-612A-4855-8A78-B5B150B7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A4FA3-7D19-4AB4-8340-D65AA87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A7C87-BB05-4C64-94F1-EFB60F4F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364D3F-6131-4D75-8490-74AB8D42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5EC5EB-BE7F-4B75-A0E7-998F2CE2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2F0C46-55BE-49E5-931B-8CDA4307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389A8-1000-408E-8338-E5C9E83C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453D6-9DE7-4990-A258-A7B8015C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D89C9B-E920-4F49-8FE3-403F4B79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A2023-AE4A-449B-9481-E6D0AA7A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48DB8-C040-495C-802A-3EF11D1A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395FB-DBFD-4F53-B1EE-2BF8BE91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8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4B7FB-11B2-46EC-B0ED-1CD2F370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3A4CBC-29D3-4DAB-924A-66AF93B1C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745B11-3845-4233-A582-707D6667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0E3257-74BB-41D0-8787-6712489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80906-F7DA-4264-A23A-0D74BCE4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94D7E-F0DD-481A-AE3D-0F558A91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3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DE4B3-E1F5-4936-B39D-300B473F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5A3710-C5EF-4CDB-AACB-B61B8361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6968F-DFD6-4338-BD4F-CCA9EAB6F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64BF-80FE-445D-AEDA-98FFC962E0F0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425FF-CF0B-422E-9583-5333E62E3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224D7-499F-4FBA-BECB-FBD9D3E2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AD5D-4FA1-4631-9F11-2BF88CE33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/>
          </a:bodyPr>
          <a:lstStyle/>
          <a:p>
            <a:r>
              <a:rPr lang="en-US" sz="3600" dirty="0"/>
              <a:t>https://sph.savalione.com/2019/11/14/metrics/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D2D040-FECF-43F4-AE36-DA8D1C5B4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682"/>
            <a:ext cx="12192000" cy="51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6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https://sph.savalione.com/2019/11/14/metrics/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https://sph.savalione.com/2019/11/14/metrics/</dc:title>
  <dc:creator>SavaLione</dc:creator>
  <cp:lastModifiedBy>SavaLione</cp:lastModifiedBy>
  <cp:revision>1</cp:revision>
  <dcterms:created xsi:type="dcterms:W3CDTF">2019-12-22T23:21:19Z</dcterms:created>
  <dcterms:modified xsi:type="dcterms:W3CDTF">2019-12-22T23:22:39Z</dcterms:modified>
</cp:coreProperties>
</file>