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9FAA7-FA98-424A-8C0F-8D6A25B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FEAC4B-53DB-4A71-86DE-D8C4E3E8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03BAB-99CE-415C-84EC-4A7946C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EA2E5-D27B-4D81-9779-68AC2644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EB7AB-0FBA-4E99-87FA-B23307DE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D6D3C-8DB9-49DD-AE49-962C086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34D23D-CAE8-443E-944B-DEAC6873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F02AD-556A-445E-8804-74720E64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AC8AE-78B2-443C-A475-FE3339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5DCB6-F97A-46A7-B73E-7115C27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CA2D01-240E-4083-BEC8-7714DD7AA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953C91-C48F-42DB-A6F2-DF363BC7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AE51E-52A3-47BC-BB3D-63A7672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ABC28-C72A-4A55-BC6E-006015C3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748FB-A536-4D38-B127-B369B215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50B7E-0186-469E-9941-350EE1AA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FC60-BD92-4DEE-9ABF-1DAFEC1B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045B9-CDF7-4E78-A351-1BE2738C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9F1F09-AC0A-440B-A88C-29D6677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A76EF-0C04-4953-BDE5-4DC00A05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4844D-37DE-42A7-A4FF-AB440543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D87AA3-F06C-4B71-A470-279A5F49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FD7FB-B491-4972-9D7A-37D59EB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2D40C-F5EF-4DAC-B878-6E426557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E13D0-17B7-4B58-BF39-9295FC7B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443B0-100A-4CC6-978D-B2D19E7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3B787-CB06-4909-AA18-EE25B26B2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6C1EC-3533-4BFD-8D6A-635B58E7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4E5A4-7EA6-4E98-A442-EAA71DFE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C8436-6384-430A-9779-40FA368E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B37069-DE7B-4FC6-B34D-CC930EE6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61339-73CB-4D63-A6D4-B9108B5E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02020-F9EF-47F6-A10D-4A1F3A95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252C93-231F-46DF-9174-F9AA4DBDE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D3E317-42EC-4281-94BA-55B4C1B4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3779D7-93CB-41AA-A4CA-F0D7F8EB3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D4E0A6-8861-41E8-A106-B9934F45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3204D4-F62C-46BC-ACB8-BBEC413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C6EE36-DC8E-475F-9123-9CAC837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620C5-131D-458C-AC8F-63060B58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6147C7-6335-4835-A055-24EF2C18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9B39-61FA-4CE2-B3CF-0CC5D31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EBD724-947B-4136-A300-23F0DE25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A265-6318-43D6-9F41-40D05E1A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FA2786-A914-43A4-8021-E179EBD5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C7917F-40BF-4E55-8306-FD4F37C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3623D-0B39-4F79-89D2-1090354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0F6BE-2821-4CC1-BF9D-5ECC4D45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AC1D2-8DF1-4489-9885-12BF6E03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E60C1-0A9C-497C-B38B-960AD1D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C93199-78C2-4108-98B8-E4468656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CC261-E3EF-4F3D-B8F7-8447B89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C728D-126F-4FB8-8CD0-F4EDA59C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ADD80D-9559-416D-AACE-211CB1230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40ED37-CDB4-47E4-9655-67B8E9CD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9820B6-BBD8-421F-A315-422FB259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0B0066-2326-4A97-BFCC-2EAA4C09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4BBCF0-802D-4D6C-AD54-4977CA8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32B53-605C-41E8-84ED-AC09343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585D9-FE66-471B-97AD-1E568D2B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79D86-98A0-4E8B-A4C4-CA025C7B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A14C-38F4-4D44-A4C5-4C0D32B06BF2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7AE15-3AD3-4A2C-B805-584D8142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75676-3DC8-4DCE-8CDC-9F6FBA66D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BD2B-76D1-448E-96F7-19310654B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/>
          </a:bodyPr>
          <a:lstStyle/>
          <a:p>
            <a:r>
              <a:rPr lang="en-US" sz="3600" dirty="0"/>
              <a:t>https://sph.savalione.com/2019/11/13/monetization/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08DEDC-F0CF-4D56-9B89-B586598F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237944"/>
            <a:ext cx="626832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271B02-03AA-4996-AFDE-0376D56E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78" y="0"/>
            <a:ext cx="5465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6732C8-1BE2-45EC-80B0-D6201EC8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97" y="0"/>
            <a:ext cx="4103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6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https://sph.savalione.com/2019/11/13/monetization/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https://sph.savalione.com/2019/11/13/monetization/</dc:title>
  <dc:creator>SavaLione</dc:creator>
  <cp:lastModifiedBy>SavaLione</cp:lastModifiedBy>
  <cp:revision>1</cp:revision>
  <dcterms:created xsi:type="dcterms:W3CDTF">2019-12-22T22:46:15Z</dcterms:created>
  <dcterms:modified xsi:type="dcterms:W3CDTF">2019-12-22T22:47:36Z</dcterms:modified>
</cp:coreProperties>
</file>