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B5769-E7EC-433F-B43A-B2B12A15F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BA247A-D134-47D1-9E6C-2BCAAA4F5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0A4BC1-0EBD-4B1C-9BB8-FA3333B2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5666-65DF-4323-8F71-165361A7D16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83F55E-7DA7-4870-ABE8-912D1E34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4659F1-DECB-4007-ADAB-0F1EDC71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127-6528-44A8-8D57-083337C96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6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6C9A9-6673-47C4-A699-077533EF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677006-51FC-4E4E-A587-BA456C1CD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84D1E-09BE-441F-8A73-30B7E128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5666-65DF-4323-8F71-165361A7D16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F4359-B330-4236-AAAC-DCD94A43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780BF9-3242-44BC-A2C0-EC80F181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127-6528-44A8-8D57-083337C96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43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151063-F1B9-4146-8A0F-691E59DFA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96C393-9671-4531-B90B-CFFBAA2B0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07BFE-86F2-470A-957F-47D07115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5666-65DF-4323-8F71-165361A7D16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15C862-A9B6-4BCA-94AC-752FB466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21489B-03E9-403F-92F0-D75AE807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127-6528-44A8-8D57-083337C96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95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CEC9D-679F-4D01-A847-4880EEC3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6C736B-90AE-4D62-8F28-A80E5C0C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659BEB-F695-43D9-9E21-C7C953D4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5666-65DF-4323-8F71-165361A7D16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EA9735-9829-4EFB-811A-A9915EA6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19098E-79B6-496E-90DA-F73A8573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127-6528-44A8-8D57-083337C96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41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51505-C30C-4E6A-8B7E-CEB082D5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DAFF1B-88BE-4299-9056-755471609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960229-71D9-4E72-8C6F-2DE2692C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5666-65DF-4323-8F71-165361A7D16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652A07-627F-4B4D-9FC4-7580155C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660756-CA52-42F0-992D-E929FC6A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127-6528-44A8-8D57-083337C96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75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8ACA-1C3F-40C5-96CE-9D81F54D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D2831-7397-4813-8852-5A4CB0374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549E9F-FFE4-4BDB-BBFF-50888D91C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51D3B4-8626-4CAC-99D8-7F0309E4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5666-65DF-4323-8F71-165361A7D16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DE6ABC-0AE9-4782-A8E0-B8E3AEF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6DA0FC-E597-4715-A3D0-D3C75EC9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127-6528-44A8-8D57-083337C96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22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9882-AEBF-410D-85E9-8FAC8E3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939813-AA7D-4F1C-A000-D378061B9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26A943-0B34-47FC-A649-4B22051A0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5B6783-7066-43F1-B815-71AAAA15B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35D61C-1FC6-40A4-8A9D-E918BDD9E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EF7A27-72BD-44EA-A23E-E699868E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5666-65DF-4323-8F71-165361A7D16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9D7CFC-4D36-48BD-9802-A1BDEE50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EC6D41-FCE9-43E0-9902-EA9407DA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127-6528-44A8-8D57-083337C96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35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64C58-3D59-487C-82A6-36673B64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C94F51-90AF-483D-A040-4CB7C7B5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5666-65DF-4323-8F71-165361A7D16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8EE829-9D99-4207-B499-6A6BDB54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E42D0F-0545-4394-B7CE-5C97E9B9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127-6528-44A8-8D57-083337C96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73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0D9D05-FA3E-4B9A-B64C-1E49FBB3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5666-65DF-4323-8F71-165361A7D16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539EFD-5661-400F-BC49-BBB02CA5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DB6666-3A8F-4A4C-87A5-5E2E2675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127-6528-44A8-8D57-083337C96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59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E82B1-04A5-4B6C-8122-EBCF2CAE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73C65D-1A40-429C-A518-50F6BD0C2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F12619-6CB9-4CFE-A538-D29482C3A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7C5F5B-FB48-4DB0-9F88-775CD1B5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5666-65DF-4323-8F71-165361A7D16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81555C-836F-464E-B272-B23EF77E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D703AE-AF33-40B1-854C-A234B8E2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127-6528-44A8-8D57-083337C96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80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4927E-717E-41BE-8552-831FA374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3E4650-1E5E-4144-A9A0-71E845235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C71B07-0C65-49D9-B04E-DDECF5D23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76429C-5539-430B-B531-44F2BECB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5666-65DF-4323-8F71-165361A7D16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8F1D6E-087A-4D20-8D6A-5927D03A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C9EFA6-4FA2-4796-8150-ECFD1301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1127-6528-44A8-8D57-083337C96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89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5A36D-5E35-4FF3-B126-9A3B54BC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EA110B-8FB1-45B2-874D-E5F0D8389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E7CCF1-491F-4726-A63F-063C19B84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F5666-65DF-4323-8F71-165361A7D16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408AA2-A2A8-41AB-A2F7-6C1263596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64AC93-B88A-4633-B8B1-02D7FD51A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51127-6528-44A8-8D57-083337C960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08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38CF2-E4F6-4994-BD88-F9C1B1320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05150"/>
            <a:ext cx="12192000" cy="647700"/>
          </a:xfrm>
        </p:spPr>
        <p:txBody>
          <a:bodyPr>
            <a:normAutofit/>
          </a:bodyPr>
          <a:lstStyle/>
          <a:p>
            <a:r>
              <a:rPr lang="en-US" sz="3600" dirty="0"/>
              <a:t>https://sph.savalione.com/2019/11/17/pr-startup/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6533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051670-BED0-4BB0-BD23-DF9B5ECC5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188" y="0"/>
            <a:ext cx="6445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662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https://sph.savalione.com/2019/11/17/pr-startup/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https://sph.savalione.com/2019/11/17/pr-startup/</dc:title>
  <dc:creator>SavaLione</dc:creator>
  <cp:lastModifiedBy>SavaLione</cp:lastModifiedBy>
  <cp:revision>1</cp:revision>
  <dcterms:created xsi:type="dcterms:W3CDTF">2019-12-23T00:29:26Z</dcterms:created>
  <dcterms:modified xsi:type="dcterms:W3CDTF">2019-12-23T00:29:30Z</dcterms:modified>
</cp:coreProperties>
</file>