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BD5BF9C-0031-0742-8BE5-5412BA2780BE}">
          <p14:sldIdLst>
            <p14:sldId id="256"/>
          </p14:sldIdLst>
        </p14:section>
        <p14:section name="Introduction" id="{7B1F0B0B-A214-F941-9925-1847F9CF95EF}">
          <p14:sldIdLst>
            <p14:sldId id="259"/>
            <p14:sldId id="258"/>
            <p14:sldId id="260"/>
            <p14:sldId id="263"/>
          </p14:sldIdLst>
        </p14:section>
        <p14:section name="Cas d'étude : Les triangles" id="{C28F8A77-65D3-234F-91D1-995266A21E05}">
          <p14:sldIdLst>
            <p14:sldId id="262"/>
            <p14:sldId id="261"/>
            <p14:sldId id="264"/>
            <p14:sldId id="265"/>
          </p14:sldIdLst>
        </p14:section>
        <p14:section name="Implémentation d'un algorithme d'optimisation" id="{9B5D45BF-4875-2F4F-971F-36D9ACB577B5}">
          <p14:sldIdLst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5"/>
    <p:restoredTop sz="94609"/>
  </p:normalViewPr>
  <p:slideViewPr>
    <p:cSldViewPr snapToGrid="0" snapToObjects="1">
      <p:cViewPr>
        <p:scale>
          <a:sx n="63" d="100"/>
          <a:sy n="63" d="100"/>
        </p:scale>
        <p:origin x="130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4B83D-97C1-5F44-84C9-3CE56D0AA4F2}" type="datetimeFigureOut">
              <a:rPr lang="fr-FR" smtClean="0"/>
              <a:t>06/03/2018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7892-DF37-4D42-9128-A9A5404CF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27" y="220981"/>
            <a:ext cx="1615568" cy="105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0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93" y="439561"/>
            <a:ext cx="1630851" cy="1069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2518" y="2042436"/>
            <a:ext cx="9100081" cy="383258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  <a:t>PROJET 2A</a:t>
            </a:r>
            <a:b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  <a:t/>
            </a:r>
            <a:b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La chambre la moins froide</a:t>
            </a:r>
            <a:endParaRPr lang="fr-FR" sz="4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Futura" charset="0"/>
                <a:ea typeface="Futura" charset="0"/>
                <a:cs typeface="Futura" charset="0"/>
              </a:rPr>
              <a:t>Implémentation d’un algorithme</a:t>
            </a:r>
            <a:endParaRPr lang="fr-FR" b="1" dirty="0">
              <a:latin typeface="Futura" charset="0"/>
              <a:ea typeface="Futura" charset="0"/>
              <a:cs typeface="Futura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89" y="1706880"/>
            <a:ext cx="7421361" cy="42822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49" y="1706880"/>
            <a:ext cx="7421361" cy="42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2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0211" y="1477484"/>
            <a:ext cx="1105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L’idée est de trouver des déplacements en conservant l’aire :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29" y="2062259"/>
            <a:ext cx="7421361" cy="42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fr-FR" b="1" dirty="0" smtClean="0">
                <a:latin typeface="Futura Medium" charset="0"/>
                <a:ea typeface="Futura Medium" charset="0"/>
                <a:cs typeface="Futura Medium" charset="0"/>
              </a:rPr>
              <a:t>Formulation du problème</a:t>
            </a:r>
            <a:endParaRPr lang="fr-FR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60520" y="1649617"/>
            <a:ext cx="571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On cherche à déterminer la pièce ou la température moyenne est la plus chaude.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moyenne M dans la pièce Omega s’écrit :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07360" y="1832497"/>
            <a:ext cx="7909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d’une pièce Omega est déterminée par l’équation suivante :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3425017"/>
            <a:ext cx="9626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1" y="4226559"/>
            <a:ext cx="10598019" cy="141886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94560" y="1946797"/>
            <a:ext cx="859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cherche donc la pièce Omega qui maximise la fonctionnelle de forme définie ci-dessous :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4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40180" y="1081640"/>
            <a:ext cx="101727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>
                <a:latin typeface="Futura Condensed" charset="0"/>
                <a:ea typeface="Futura Condensed" charset="0"/>
                <a:cs typeface="Futura Condensed" charset="0"/>
              </a:rPr>
              <a:t>CADRE DU PROJET :</a:t>
            </a:r>
          </a:p>
          <a:p>
            <a:pPr algn="ctr"/>
            <a:endParaRPr lang="fr-FR" sz="5400" b="1" u="sng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Pièces polygonales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Aire constante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Flux rentrant d’un seul mur de côté fixé (modélisation d’un radiateur)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499" y="1146697"/>
            <a:ext cx="2947482" cy="4601183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Cas des triangles</a:t>
            </a:r>
            <a:endParaRPr lang="fr-FR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14800" y="114669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Dans un premier temps, on va s’intéresser à l’étude des pièces de forme triangulaire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16357"/>
            <a:ext cx="7168816" cy="33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1332" y="457200"/>
            <a:ext cx="5155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L’aire de la pièce est fixée et le côté du </a:t>
            </a:r>
            <a:r>
              <a:rPr lang="fr-FR" sz="4000" smtClean="0">
                <a:latin typeface="Futura Condensed" charset="0"/>
                <a:ea typeface="Futura Condensed" charset="0"/>
                <a:cs typeface="Futura Condensed" charset="0"/>
              </a:rPr>
              <a:t>radiateur aussi  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1840902" y="2273080"/>
            <a:ext cx="1896035" cy="15598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4812" y="4088964"/>
            <a:ext cx="5228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 triangle ne dépend donc que de la longueur x 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0" y="878696"/>
            <a:ext cx="4760504" cy="43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1468582"/>
            <a:ext cx="6617853" cy="496339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05623" y="2119006"/>
            <a:ext cx="342783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calcule la valeur moyenne de la température pour différentes valeurs de x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On trouve ainsi que la moyenne de la température est maximale quand x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400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</m:ctrlPr>
                      </m:radPr>
                      <m:deg/>
                      <m:e>
                        <m:r>
                          <a:rPr lang="fr-FR" sz="4000" b="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, c’est-à-dire quand le triangle est isocèle et symétrique par rapport à l’axe des abscisses</a:t>
                </a:r>
              </a:p>
              <a:p>
                <a:pPr algn="ctr"/>
                <a:endParaRPr lang="fr-FR" sz="3200" dirty="0">
                  <a:latin typeface="Futura Condensed" charset="0"/>
                  <a:ea typeface="Futura Condensed" charset="0"/>
                  <a:cs typeface="Futura Condensed" charset="0"/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blipFill rotWithShape="0">
                <a:blip r:embed="rId2"/>
                <a:stretch>
                  <a:fillRect l="-1599" t="-4401" r="-27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662191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90</TotalTime>
  <Words>174</Words>
  <Application>Microsoft Macintosh PowerPoint</Application>
  <PresentationFormat>Grand écran</PresentationFormat>
  <Paragraphs>20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Calibri</vt:lpstr>
      <vt:lpstr>Cambria Math</vt:lpstr>
      <vt:lpstr>Corbel</vt:lpstr>
      <vt:lpstr>Futura</vt:lpstr>
      <vt:lpstr>Futura Condensed</vt:lpstr>
      <vt:lpstr>Futura Medium</vt:lpstr>
      <vt:lpstr>Wingdings 2</vt:lpstr>
      <vt:lpstr>Arial</vt:lpstr>
      <vt:lpstr>Cadre</vt:lpstr>
      <vt:lpstr>PROJET 2A  La chambre la moins froide</vt:lpstr>
      <vt:lpstr>Formulation du problème</vt:lpstr>
      <vt:lpstr>Présentation PowerPoint</vt:lpstr>
      <vt:lpstr>Présentation PowerPoint</vt:lpstr>
      <vt:lpstr>Présentation PowerPoint</vt:lpstr>
      <vt:lpstr>Cas des triangles</vt:lpstr>
      <vt:lpstr>Présentation PowerPoint</vt:lpstr>
      <vt:lpstr>Présentation PowerPoint</vt:lpstr>
      <vt:lpstr>Présentation PowerPoint</vt:lpstr>
      <vt:lpstr>Implémentation d’un algorithme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2A</dc:title>
  <dc:creator>Utilisateur de Microsoft Office</dc:creator>
  <cp:lastModifiedBy>Utilisateur de Microsoft Office</cp:lastModifiedBy>
  <cp:revision>9</cp:revision>
  <dcterms:created xsi:type="dcterms:W3CDTF">2018-03-06T13:05:59Z</dcterms:created>
  <dcterms:modified xsi:type="dcterms:W3CDTF">2018-03-06T14:36:13Z</dcterms:modified>
</cp:coreProperties>
</file>