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1" r:id="rId2"/>
    <p:sldId id="260" r:id="rId3"/>
    <p:sldId id="262" r:id="rId4"/>
    <p:sldId id="263" r:id="rId5"/>
    <p:sldId id="264" r:id="rId6"/>
    <p:sldId id="272" r:id="rId7"/>
    <p:sldId id="265" r:id="rId8"/>
    <p:sldId id="273" r:id="rId9"/>
    <p:sldId id="266" r:id="rId10"/>
    <p:sldId id="270" r:id="rId11"/>
    <p:sldId id="267" r:id="rId12"/>
    <p:sldId id="268" r:id="rId13"/>
    <p:sldId id="269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42CC-EAA2-4B70-1F08-06BBC5A78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4743A-F945-F693-345C-645F5A9CE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89C28-8F27-31F3-4805-99A661C9C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8CCC-3F2D-4958-9B5B-152E3774CB7D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C6D0F-5A96-A862-1102-DA5BE00B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BEAA2-3638-15AC-BCEC-047C4D3AA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CB0E-5CC5-483B-BD4C-B00FAB811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73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A341-3A80-E6D8-C869-70DDADFC8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80C94-9E6D-2BBD-840B-27AFABF21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5BF02-C5B2-037E-7890-B9A7DF3BB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8CCC-3F2D-4958-9B5B-152E3774CB7D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11CD1-5B7B-762D-D011-45E7D67F6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237A0-5B75-F4C0-C40C-0C9987B2E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CB0E-5CC5-483B-BD4C-B00FAB811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828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4988B0-8624-061A-B241-A17BD6554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236C1-4E67-8191-3DCC-9FEB5D821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5A365-2636-91EA-788F-30ED1240B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8CCC-3F2D-4958-9B5B-152E3774CB7D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441B7-D351-B57D-CEF8-B3C4B09DB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5EBDA-C04A-1CD0-5FEB-929DAF9D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CB0E-5CC5-483B-BD4C-B00FAB811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62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3221-3141-D828-CE9B-38A27CD2A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97E82-D341-897A-A081-505E2F4DA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817D8-7F97-A877-CBED-5BCDA4BB3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8CCC-3F2D-4958-9B5B-152E3774CB7D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76584-04D7-18F0-5166-63FB07E0B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4997F-0ABE-995E-524B-258CCDB6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CB0E-5CC5-483B-BD4C-B00FAB811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38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D7FF5-2240-4E89-F168-F84CC7245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56059-ED76-3E7B-D83C-A3BF2D573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483B2-0F70-7FA4-F37A-35363F5A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8CCC-3F2D-4958-9B5B-152E3774CB7D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396E9-6305-9AE0-094E-C1DCF97B8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A6FA3-B1FD-6469-0AD6-35E4F7B1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CB0E-5CC5-483B-BD4C-B00FAB811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71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BC6B-6B46-E562-5428-7BEDBC2FD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3E036-2524-25D7-0768-7AB52498D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9A6E7-5D26-3C57-D4C6-12FA77CF5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A22E5-6027-2621-44B8-19D8F651B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8CCC-3F2D-4958-9B5B-152E3774CB7D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C4D1B-45E0-F217-0CB8-1519E717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26F6A-09DB-4E9B-94BF-3A16B40C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CB0E-5CC5-483B-BD4C-B00FAB811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84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1C284-2735-1A14-E2F5-25E173ECE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72473-B166-836F-6234-016018907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D04CC-FA36-DF77-97F2-0BE42260D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485294-3CCD-48A2-6AFA-F42883A23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61E18-5FA2-C7E8-2C29-A108C0711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C7E3C4-1796-B578-E365-41B3E6C9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8CCC-3F2D-4958-9B5B-152E3774CB7D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8E5F78-C476-E8A0-E23A-4590A14FF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82423E-56FA-95DE-DA9A-2B584906F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CB0E-5CC5-483B-BD4C-B00FAB811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37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9F8B-627F-A54E-EA39-13A4B2BD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33D93-90D1-CB91-AB05-B98C468E6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8CCC-3F2D-4958-9B5B-152E3774CB7D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21A4A1-EB86-4B43-AA4D-423A46FF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D44A4-2838-DB22-E513-93CC442B9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CB0E-5CC5-483B-BD4C-B00FAB811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47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3A1B2B-17C0-E517-8992-BD96BA625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8CCC-3F2D-4958-9B5B-152E3774CB7D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CFF446-8972-345C-0C74-0DC20B0E4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708AE-0B45-1FB3-ED6D-CDE7B6B9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CB0E-5CC5-483B-BD4C-B00FAB811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44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268F1-BEE3-D2B9-AA1A-2B642EF45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4D3DE-2A6C-5EB9-AF9E-5F56E6280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29B85-879F-12A7-AB4D-DCCD57B14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DD332-E195-FEA6-D6EB-C700DE6BD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8CCC-3F2D-4958-9B5B-152E3774CB7D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3BBB8-E15A-32BE-8DBA-77CB146C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A84B4-F612-81D2-8292-6FEA7C07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CB0E-5CC5-483B-BD4C-B00FAB811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69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5B13A-7B37-FBBD-4CB2-B46058523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C1A03C-81B5-CDE0-69D9-F39CAF8E9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CBA94-C606-6FC0-F87C-281EECAEF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87B08-01AB-9C1B-2229-92FD07CD1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8CCC-3F2D-4958-9B5B-152E3774CB7D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85920-2DEC-E025-8134-3549FD8B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7F8D3-84B4-BC74-3567-E7236C57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CB0E-5CC5-483B-BD4C-B00FAB811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85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582DB4-A1C0-F8B0-C5EF-6D0B97424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4004F-01CC-A8B0-5362-2675DEBFE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35870-E4A7-ECF1-D526-7F32F60BA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68CCC-3F2D-4958-9B5B-152E3774CB7D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68F37-1464-DD21-86DC-D896B09E3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D36FD-C2E4-D7DB-8A0B-6B0AA18C4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7CB0E-5CC5-483B-BD4C-B00FAB811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9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70DFA8-F096-9C87-7693-D52EB59EB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8490"/>
            <a:ext cx="12192000" cy="694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87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8E3F8C3-37C0-E652-0E41-523E2C660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5368413" cy="351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B3BCC63-CA0F-7A4B-F343-589AA513B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206" y="1"/>
            <a:ext cx="6459794" cy="351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D3156A9-9CDD-5A08-E0C9-2427CBC20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013" y="3628103"/>
            <a:ext cx="9016181" cy="322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450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417C48-29D6-DFBF-69EA-41B887F80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36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9A13E6-6908-5C48-3FB3-E434F4348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89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0D3619-E06B-BE11-29D1-BDD37DDBB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17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ree Google Slides Thank You Slide">
            <a:extLst>
              <a:ext uri="{FF2B5EF4-FFF2-40B4-BE49-F238E27FC236}">
                <a16:creationId xmlns:a16="http://schemas.microsoft.com/office/drawing/2014/main" id="{56B781A4-9630-7C7B-EC64-0D83D53A9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19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54A73E-D0B5-D077-E0CD-0F003D9EC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25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572A33-9C0E-E2C0-828F-70C4ACC82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41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D70B02-A7AB-D21A-9786-06130A147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10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767DB57-3329-5985-AC75-963123B64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6990735" cy="34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4831BD3-C362-1618-93F2-9F933632D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181" y="76200"/>
            <a:ext cx="4542503" cy="3352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621CB11-553E-C166-0336-F265084C5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12192000" cy="351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500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804F-E387-EDF4-4962-A50018B1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3D54A-EA7E-9AD9-C6CE-5CE380D01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0D44A13-B048-FC7C-BE75-AAF661CE8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19432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7D875D-7130-0003-3CD4-DD485CE274C9}"/>
              </a:ext>
            </a:extLst>
          </p:cNvPr>
          <p:cNvSpPr txBox="1"/>
          <p:nvPr/>
        </p:nvSpPr>
        <p:spPr>
          <a:xfrm>
            <a:off x="6958062" y="2000297"/>
            <a:ext cx="439414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Minimal Correlations: There is also a correlation matrix that shows there are no strong correlations between the variables in this dataset.</a:t>
            </a:r>
          </a:p>
          <a:p>
            <a:endParaRPr lang="en-US" dirty="0"/>
          </a:p>
          <a:p>
            <a:r>
              <a:rPr lang="en-US" dirty="0"/>
              <a:t>Weakly Positive Correlation: There is a weak positively correlation between Bearer Id and Dur (ms). This means simply, sessions in which Bearer Id values are high have higher durations.</a:t>
            </a:r>
          </a:p>
          <a:p>
            <a:endParaRPr lang="en-US" dirty="0"/>
          </a:p>
          <a:p>
            <a:r>
              <a:rPr lang="en-US" dirty="0"/>
              <a:t>No Correlations: All other variables have no correlation to each potential with each other so they are basically independent.</a:t>
            </a:r>
          </a:p>
        </p:txBody>
      </p:sp>
    </p:spTree>
    <p:extLst>
      <p:ext uri="{BB962C8B-B14F-4D97-AF65-F5344CB8AC3E}">
        <p14:creationId xmlns:p14="http://schemas.microsoft.com/office/powerpoint/2010/main" val="3979718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C79DC7-B193-7173-E023-DDAA3A3B9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455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A5B1-B810-EEED-67BE-215E73510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659"/>
            <a:ext cx="10515600" cy="161203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5400" b="0" spc="-15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Top 10 customers per engagement metric</a:t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B4D1CAF-E3C6-3C4E-6883-78F8F36040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426" y="1179871"/>
            <a:ext cx="8003457" cy="499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186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E71B02-A46D-637C-A692-B9217BF67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14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86</Words>
  <Application>Microsoft Office PowerPoint</Application>
  <PresentationFormat>Widescreen</PresentationFormat>
  <Paragraphs>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Top 10 customers per engagement metric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nikhil savaliya</dc:creator>
  <cp:lastModifiedBy>nikhil savaliya</cp:lastModifiedBy>
  <cp:revision>1</cp:revision>
  <dcterms:created xsi:type="dcterms:W3CDTF">2024-09-11T16:13:15Z</dcterms:created>
  <dcterms:modified xsi:type="dcterms:W3CDTF">2024-09-11T17:59:43Z</dcterms:modified>
</cp:coreProperties>
</file>