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305" r:id="rId5"/>
    <p:sldId id="317" r:id="rId6"/>
    <p:sldId id="296" r:id="rId7"/>
    <p:sldId id="306" r:id="rId8"/>
    <p:sldId id="318" r:id="rId9"/>
    <p:sldId id="319" r:id="rId10"/>
    <p:sldId id="314" r:id="rId11"/>
    <p:sldId id="307" r:id="rId12"/>
    <p:sldId id="320" r:id="rId13"/>
    <p:sldId id="308" r:id="rId14"/>
    <p:sldId id="309" r:id="rId15"/>
    <p:sldId id="3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A41D4-0286-45ED-B2A6-EDB3730B0C8B}">
          <p14:sldIdLst>
            <p14:sldId id="305"/>
            <p14:sldId id="317"/>
            <p14:sldId id="296"/>
            <p14:sldId id="306"/>
            <p14:sldId id="318"/>
            <p14:sldId id="319"/>
          </p14:sldIdLst>
        </p14:section>
        <p14:section name="Untitled Section" id="{898B6D1D-819A-48AD-9E05-48C8546818D5}">
          <p14:sldIdLst>
            <p14:sldId id="314"/>
            <p14:sldId id="307"/>
            <p14:sldId id="320"/>
            <p14:sldId id="308"/>
            <p14:sldId id="309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B592BE6E-6EF9-302F-E049-639C33383FFF}" name="nikhil savaliya" initials="ns" userId="0eb33dd787b2246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B3A"/>
    <a:srgbClr val="A9D7D9"/>
    <a:srgbClr val="93D3D9"/>
    <a:srgbClr val="AAD6FF"/>
    <a:srgbClr val="B2C8CD"/>
    <a:srgbClr val="CCD8D6"/>
    <a:srgbClr val="4F5945"/>
    <a:srgbClr val="73292A"/>
    <a:srgbClr val="7F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38F02-8E8D-47CE-A2FA-D7FAA48E6172}" v="26" dt="2024-03-07T15:13:50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valiya" userId="0eb33dd787b2246c" providerId="LiveId" clId="{84838F02-8E8D-47CE-A2FA-D7FAA48E6172}"/>
    <pc:docChg chg="undo custSel addSld delSld modSld modSection">
      <pc:chgData name="nikhil savaliya" userId="0eb33dd787b2246c" providerId="LiveId" clId="{84838F02-8E8D-47CE-A2FA-D7FAA48E6172}" dt="2024-03-07T15:15:12.561" v="1357" actId="14100"/>
      <pc:docMkLst>
        <pc:docMk/>
      </pc:docMkLst>
      <pc:sldChg chg="del">
        <pc:chgData name="nikhil savaliya" userId="0eb33dd787b2246c" providerId="LiveId" clId="{84838F02-8E8D-47CE-A2FA-D7FAA48E6172}" dt="2024-03-07T14:57:38.299" v="1202" actId="2696"/>
        <pc:sldMkLst>
          <pc:docMk/>
          <pc:sldMk cId="2985610029" sldId="294"/>
        </pc:sldMkLst>
      </pc:sldChg>
      <pc:sldChg chg="delSp modSp mod">
        <pc:chgData name="nikhil savaliya" userId="0eb33dd787b2246c" providerId="LiveId" clId="{84838F02-8E8D-47CE-A2FA-D7FAA48E6172}" dt="2024-03-07T15:04:30.403" v="1245" actId="255"/>
        <pc:sldMkLst>
          <pc:docMk/>
          <pc:sldMk cId="1859527893" sldId="296"/>
        </pc:sldMkLst>
        <pc:spChg chg="mod">
          <ac:chgData name="nikhil savaliya" userId="0eb33dd787b2246c" providerId="LiveId" clId="{84838F02-8E8D-47CE-A2FA-D7FAA48E6172}" dt="2024-03-07T14:28:00.779" v="165" actId="207"/>
          <ac:spMkLst>
            <pc:docMk/>
            <pc:sldMk cId="1859527893" sldId="296"/>
            <ac:spMk id="2" creationId="{912DF434-28DB-4621-A497-D62C41CE0419}"/>
          </ac:spMkLst>
        </pc:spChg>
        <pc:spChg chg="mod">
          <ac:chgData name="nikhil savaliya" userId="0eb33dd787b2246c" providerId="LiveId" clId="{84838F02-8E8D-47CE-A2FA-D7FAA48E6172}" dt="2024-03-07T15:03:58.952" v="1240" actId="207"/>
          <ac:spMkLst>
            <pc:docMk/>
            <pc:sldMk cId="1859527893" sldId="296"/>
            <ac:spMk id="3" creationId="{22788C46-D0BC-4307-AE55-7601A139E7CB}"/>
          </ac:spMkLst>
        </pc:spChg>
        <pc:spChg chg="del">
          <ac:chgData name="nikhil savaliya" userId="0eb33dd787b2246c" providerId="LiveId" clId="{84838F02-8E8D-47CE-A2FA-D7FAA48E6172}" dt="2024-03-07T15:04:13.636" v="1241" actId="478"/>
          <ac:spMkLst>
            <pc:docMk/>
            <pc:sldMk cId="1859527893" sldId="296"/>
            <ac:spMk id="5" creationId="{4A947406-5839-A735-732D-5690E6315B95}"/>
          </ac:spMkLst>
        </pc:spChg>
        <pc:spChg chg="mod">
          <ac:chgData name="nikhil savaliya" userId="0eb33dd787b2246c" providerId="LiveId" clId="{84838F02-8E8D-47CE-A2FA-D7FAA48E6172}" dt="2024-03-07T15:04:30.403" v="1245" actId="255"/>
          <ac:spMkLst>
            <pc:docMk/>
            <pc:sldMk cId="1859527893" sldId="296"/>
            <ac:spMk id="6" creationId="{662884A3-BD82-0FC6-A582-54DD17DBCB4A}"/>
          </ac:spMkLst>
        </pc:spChg>
      </pc:sldChg>
      <pc:sldChg chg="modSp mod">
        <pc:chgData name="nikhil savaliya" userId="0eb33dd787b2246c" providerId="LiveId" clId="{84838F02-8E8D-47CE-A2FA-D7FAA48E6172}" dt="2024-03-07T15:07:26.972" v="1262" actId="14100"/>
        <pc:sldMkLst>
          <pc:docMk/>
          <pc:sldMk cId="1732999477" sldId="306"/>
        </pc:sldMkLst>
        <pc:spChg chg="mod">
          <ac:chgData name="nikhil savaliya" userId="0eb33dd787b2246c" providerId="LiveId" clId="{84838F02-8E8D-47CE-A2FA-D7FAA48E6172}" dt="2024-03-07T15:07:26.972" v="1262" actId="14100"/>
          <ac:spMkLst>
            <pc:docMk/>
            <pc:sldMk cId="1732999477" sldId="306"/>
            <ac:spMk id="5" creationId="{0108060B-6C9E-CFFF-55DE-F0D645C094DC}"/>
          </ac:spMkLst>
        </pc:spChg>
      </pc:sldChg>
      <pc:sldChg chg="delSp modSp mod">
        <pc:chgData name="nikhil savaliya" userId="0eb33dd787b2246c" providerId="LiveId" clId="{84838F02-8E8D-47CE-A2FA-D7FAA48E6172}" dt="2024-03-07T15:15:12.561" v="1357" actId="14100"/>
        <pc:sldMkLst>
          <pc:docMk/>
          <pc:sldMk cId="971989334" sldId="308"/>
        </pc:sldMkLst>
        <pc:spChg chg="del">
          <ac:chgData name="nikhil savaliya" userId="0eb33dd787b2246c" providerId="LiveId" clId="{84838F02-8E8D-47CE-A2FA-D7FAA48E6172}" dt="2024-03-07T14:30:10.710" v="201" actId="478"/>
          <ac:spMkLst>
            <pc:docMk/>
            <pc:sldMk cId="971989334" sldId="308"/>
            <ac:spMk id="4" creationId="{F81227D3-F964-8FCA-9C7D-F5B249A2AAAD}"/>
          </ac:spMkLst>
        </pc:spChg>
        <pc:spChg chg="mod">
          <ac:chgData name="nikhil savaliya" userId="0eb33dd787b2246c" providerId="LiveId" clId="{84838F02-8E8D-47CE-A2FA-D7FAA48E6172}" dt="2024-03-07T15:15:12.561" v="1357" actId="14100"/>
          <ac:spMkLst>
            <pc:docMk/>
            <pc:sldMk cId="971989334" sldId="308"/>
            <ac:spMk id="5" creationId="{CC753343-82B8-838D-9717-1489C689634C}"/>
          </ac:spMkLst>
        </pc:spChg>
        <pc:spChg chg="mod">
          <ac:chgData name="nikhil savaliya" userId="0eb33dd787b2246c" providerId="LiveId" clId="{84838F02-8E8D-47CE-A2FA-D7FAA48E6172}" dt="2024-03-07T14:35:40.626" v="609" actId="20577"/>
          <ac:spMkLst>
            <pc:docMk/>
            <pc:sldMk cId="971989334" sldId="308"/>
            <ac:spMk id="7" creationId="{B816ACCE-5C0B-3828-B2AD-252D9DC2FDDD}"/>
          </ac:spMkLst>
        </pc:spChg>
        <pc:spChg chg="mod">
          <ac:chgData name="nikhil savaliya" userId="0eb33dd787b2246c" providerId="LiveId" clId="{84838F02-8E8D-47CE-A2FA-D7FAA48E6172}" dt="2024-03-07T14:57:19.652" v="1200" actId="20577"/>
          <ac:spMkLst>
            <pc:docMk/>
            <pc:sldMk cId="971989334" sldId="308"/>
            <ac:spMk id="77" creationId="{D9A0AA8E-BE3B-E949-89DB-0208EE4A67DD}"/>
          </ac:spMkLst>
        </pc:spChg>
      </pc:sldChg>
      <pc:sldChg chg="addSp delSp modSp mod modClrScheme addCm delCm chgLayout">
        <pc:chgData name="nikhil savaliya" userId="0eb33dd787b2246c" providerId="LiveId" clId="{84838F02-8E8D-47CE-A2FA-D7FAA48E6172}" dt="2024-03-07T14:56:45.362" v="1194" actId="1076"/>
        <pc:sldMkLst>
          <pc:docMk/>
          <pc:sldMk cId="3619058363" sldId="309"/>
        </pc:sldMkLst>
        <pc:spChg chg="del mod ord">
          <ac:chgData name="nikhil savaliya" userId="0eb33dd787b2246c" providerId="LiveId" clId="{84838F02-8E8D-47CE-A2FA-D7FAA48E6172}" dt="2024-03-07T14:36:25.622" v="612" actId="478"/>
          <ac:spMkLst>
            <pc:docMk/>
            <pc:sldMk cId="3619058363" sldId="309"/>
            <ac:spMk id="2" creationId="{B2CDC4AE-C2C4-A814-CC59-BD002AEF46FC}"/>
          </ac:spMkLst>
        </pc:spChg>
        <pc:spChg chg="add del mod ord">
          <ac:chgData name="nikhil savaliya" userId="0eb33dd787b2246c" providerId="LiveId" clId="{84838F02-8E8D-47CE-A2FA-D7FAA48E6172}" dt="2024-03-07T14:37:21.960" v="625" actId="478"/>
          <ac:spMkLst>
            <pc:docMk/>
            <pc:sldMk cId="3619058363" sldId="309"/>
            <ac:spMk id="3" creationId="{D29F963D-26F2-3394-4740-ABFB38F69895}"/>
          </ac:spMkLst>
        </pc:spChg>
        <pc:spChg chg="del mod ord">
          <ac:chgData name="nikhil savaliya" userId="0eb33dd787b2246c" providerId="LiveId" clId="{84838F02-8E8D-47CE-A2FA-D7FAA48E6172}" dt="2024-03-07T14:38:48.444" v="675" actId="478"/>
          <ac:spMkLst>
            <pc:docMk/>
            <pc:sldMk cId="3619058363" sldId="309"/>
            <ac:spMk id="4" creationId="{8C2F00B7-F64B-BD9F-339A-EE343262F312}"/>
          </ac:spMkLst>
        </pc:spChg>
        <pc:spChg chg="mod ord">
          <ac:chgData name="nikhil savaliya" userId="0eb33dd787b2246c" providerId="LiveId" clId="{84838F02-8E8D-47CE-A2FA-D7FAA48E6172}" dt="2024-03-07T14:56:45.362" v="1194" actId="1076"/>
          <ac:spMkLst>
            <pc:docMk/>
            <pc:sldMk cId="3619058363" sldId="309"/>
            <ac:spMk id="5" creationId="{C67CEE5A-421C-AB04-0186-6EC788070186}"/>
          </ac:spMkLst>
        </pc:spChg>
        <pc:spChg chg="add del mod ord">
          <ac:chgData name="nikhil savaliya" userId="0eb33dd787b2246c" providerId="LiveId" clId="{84838F02-8E8D-47CE-A2FA-D7FAA48E6172}" dt="2024-03-07T14:38:28.580" v="668" actId="700"/>
          <ac:spMkLst>
            <pc:docMk/>
            <pc:sldMk cId="3619058363" sldId="309"/>
            <ac:spMk id="6" creationId="{D7A29748-94DF-A8CC-0CB0-320B9D204D18}"/>
          </ac:spMkLst>
        </pc:spChg>
        <pc:spChg chg="add del mod ord">
          <ac:chgData name="nikhil savaliya" userId="0eb33dd787b2246c" providerId="LiveId" clId="{84838F02-8E8D-47CE-A2FA-D7FAA48E6172}" dt="2024-03-07T14:37:10.501" v="623" actId="478"/>
          <ac:spMkLst>
            <pc:docMk/>
            <pc:sldMk cId="3619058363" sldId="309"/>
            <ac:spMk id="8" creationId="{1C2D5DBB-4B8E-B68C-1250-F05178CA45CA}"/>
          </ac:spMkLst>
        </pc:spChg>
        <pc:spChg chg="add mod ord">
          <ac:chgData name="nikhil savaliya" userId="0eb33dd787b2246c" providerId="LiveId" clId="{84838F02-8E8D-47CE-A2FA-D7FAA48E6172}" dt="2024-03-07T14:51:57.249" v="1031" actId="5793"/>
          <ac:spMkLst>
            <pc:docMk/>
            <pc:sldMk cId="3619058363" sldId="309"/>
            <ac:spMk id="9" creationId="{963BA706-A2E7-305A-77AA-37EB88C559FB}"/>
          </ac:spMkLst>
        </pc:spChg>
        <pc:spChg chg="add del mod">
          <ac:chgData name="nikhil savaliya" userId="0eb33dd787b2246c" providerId="LiveId" clId="{84838F02-8E8D-47CE-A2FA-D7FAA48E6172}" dt="2024-03-07T14:37:15.234" v="624" actId="478"/>
          <ac:spMkLst>
            <pc:docMk/>
            <pc:sldMk cId="3619058363" sldId="309"/>
            <ac:spMk id="11" creationId="{98822679-EC0E-15CC-FBEF-858CD6307004}"/>
          </ac:spMkLst>
        </pc:spChg>
        <pc:spChg chg="add mod ord">
          <ac:chgData name="nikhil savaliya" userId="0eb33dd787b2246c" providerId="LiveId" clId="{84838F02-8E8D-47CE-A2FA-D7FAA48E6172}" dt="2024-03-07T14:40:14.795" v="707" actId="20577"/>
          <ac:spMkLst>
            <pc:docMk/>
            <pc:sldMk cId="3619058363" sldId="309"/>
            <ac:spMk id="12" creationId="{3069E22B-5EEF-CC90-7C46-821E1FB7F821}"/>
          </ac:spMkLst>
        </pc:spChg>
        <pc:spChg chg="add mod ord">
          <ac:chgData name="nikhil savaliya" userId="0eb33dd787b2246c" providerId="LiveId" clId="{84838F02-8E8D-47CE-A2FA-D7FAA48E6172}" dt="2024-03-07T14:50:11.528" v="924" actId="20577"/>
          <ac:spMkLst>
            <pc:docMk/>
            <pc:sldMk cId="3619058363" sldId="309"/>
            <ac:spMk id="13" creationId="{04650A23-62C2-7A99-E0B5-1FEFB75AFF15}"/>
          </ac:spMkLst>
        </pc:spChg>
        <pc:spChg chg="add del mod ord">
          <ac:chgData name="nikhil savaliya" userId="0eb33dd787b2246c" providerId="LiveId" clId="{84838F02-8E8D-47CE-A2FA-D7FAA48E6172}" dt="2024-03-07T14:40:38.674" v="708" actId="478"/>
          <ac:spMkLst>
            <pc:docMk/>
            <pc:sldMk cId="3619058363" sldId="309"/>
            <ac:spMk id="14" creationId="{A230D7C0-B775-E426-3D55-BA4120D2F597}"/>
          </ac:spMkLst>
        </pc:spChg>
        <pc:spChg chg="add mod ord">
          <ac:chgData name="nikhil savaliya" userId="0eb33dd787b2246c" providerId="LiveId" clId="{84838F02-8E8D-47CE-A2FA-D7FAA48E6172}" dt="2024-03-07T14:56:31.730" v="1193" actId="14100"/>
          <ac:spMkLst>
            <pc:docMk/>
            <pc:sldMk cId="3619058363" sldId="309"/>
            <ac:spMk id="15" creationId="{7F7A8198-C785-69BD-38B2-245B3A6BC941}"/>
          </ac:spMkLst>
        </pc:spChg>
        <pc:spChg chg="add del mod ord">
          <ac:chgData name="nikhil savaliya" userId="0eb33dd787b2246c" providerId="LiveId" clId="{84838F02-8E8D-47CE-A2FA-D7FAA48E6172}" dt="2024-03-07T14:52:29.009" v="1032" actId="478"/>
          <ac:spMkLst>
            <pc:docMk/>
            <pc:sldMk cId="3619058363" sldId="309"/>
            <ac:spMk id="16" creationId="{72D0E09F-19BF-318A-D384-3CC1C95F3AF3}"/>
          </ac:spMkLst>
        </pc:spChg>
        <pc:spChg chg="add del mod">
          <ac:chgData name="nikhil savaliya" userId="0eb33dd787b2246c" providerId="LiveId" clId="{84838F02-8E8D-47CE-A2FA-D7FAA48E6172}" dt="2024-03-07T14:41:53.861" v="715" actId="478"/>
          <ac:spMkLst>
            <pc:docMk/>
            <pc:sldMk cId="3619058363" sldId="309"/>
            <ac:spMk id="18" creationId="{B4F0C85D-AB1C-25A0-CAAB-BD45AE5D082E}"/>
          </ac:spMkLst>
        </pc:spChg>
        <pc:spChg chg="add mod">
          <ac:chgData name="nikhil savaliya" userId="0eb33dd787b2246c" providerId="LiveId" clId="{84838F02-8E8D-47CE-A2FA-D7FAA48E6172}" dt="2024-03-07T14:50:01.186" v="922" actId="1076"/>
          <ac:spMkLst>
            <pc:docMk/>
            <pc:sldMk cId="3619058363" sldId="309"/>
            <ac:spMk id="19" creationId="{1176F954-9D3A-797E-4F55-02D3AE41B5D6}"/>
          </ac:spMkLst>
        </pc:spChg>
        <pc:spChg chg="add mod">
          <ac:chgData name="nikhil savaliya" userId="0eb33dd787b2246c" providerId="LiveId" clId="{84838F02-8E8D-47CE-A2FA-D7FAA48E6172}" dt="2024-03-07T14:49:25.108" v="919" actId="1076"/>
          <ac:spMkLst>
            <pc:docMk/>
            <pc:sldMk cId="3619058363" sldId="309"/>
            <ac:spMk id="20" creationId="{38646E06-6B9C-9554-828B-4ED46BC78BD3}"/>
          </ac:spMkLst>
        </pc:spChg>
        <pc:spChg chg="add del mod">
          <ac:chgData name="nikhil savaliya" userId="0eb33dd787b2246c" providerId="LiveId" clId="{84838F02-8E8D-47CE-A2FA-D7FAA48E6172}" dt="2024-03-07T14:53:46.079" v="1043" actId="478"/>
          <ac:spMkLst>
            <pc:docMk/>
            <pc:sldMk cId="3619058363" sldId="309"/>
            <ac:spMk id="21" creationId="{22EDF6BF-1209-EF4C-22D0-480C5BF96529}"/>
          </ac:spMkLst>
        </pc:spChg>
        <pc:spChg chg="add mod">
          <ac:chgData name="nikhil savaliya" userId="0eb33dd787b2246c" providerId="LiveId" clId="{84838F02-8E8D-47CE-A2FA-D7FAA48E6172}" dt="2024-03-07T14:55:19.802" v="1088" actId="14100"/>
          <ac:spMkLst>
            <pc:docMk/>
            <pc:sldMk cId="3619058363" sldId="309"/>
            <ac:spMk id="22" creationId="{675937FE-F836-E149-EABD-7574F6DB933B}"/>
          </ac:spMkLst>
        </pc:spChg>
        <pc:graphicFrameChg chg="del mod ord">
          <ac:chgData name="nikhil savaliya" userId="0eb33dd787b2246c" providerId="LiveId" clId="{84838F02-8E8D-47CE-A2FA-D7FAA48E6172}" dt="2024-03-07T14:41:48.606" v="714" actId="478"/>
          <ac:graphicFrameMkLst>
            <pc:docMk/>
            <pc:sldMk cId="3619058363" sldId="309"/>
            <ac:graphicFrameMk id="7" creationId="{C1D7FEFA-7A16-2FA3-C133-D72EC12F246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nikhil savaliya" userId="0eb33dd787b2246c" providerId="LiveId" clId="{84838F02-8E8D-47CE-A2FA-D7FAA48E6172}" dt="2024-03-07T14:43:03.479" v="719"/>
              <pc2:cmMkLst xmlns:pc2="http://schemas.microsoft.com/office/powerpoint/2019/9/main/command">
                <pc:docMk/>
                <pc:sldMk cId="3619058363" sldId="309"/>
                <pc2:cmMk id="{41246DFC-FF2C-4028-930D-F629796702B2}"/>
              </pc2:cmMkLst>
            </pc226:cmChg>
          </p:ext>
        </pc:extLst>
      </pc:sldChg>
      <pc:sldChg chg="del">
        <pc:chgData name="nikhil savaliya" userId="0eb33dd787b2246c" providerId="LiveId" clId="{84838F02-8E8D-47CE-A2FA-D7FAA48E6172}" dt="2024-03-07T15:05:46.745" v="1246" actId="2696"/>
        <pc:sldMkLst>
          <pc:docMk/>
          <pc:sldMk cId="520700503" sldId="310"/>
        </pc:sldMkLst>
      </pc:sldChg>
      <pc:sldChg chg="del">
        <pc:chgData name="nikhil savaliya" userId="0eb33dd787b2246c" providerId="LiveId" clId="{84838F02-8E8D-47CE-A2FA-D7FAA48E6172}" dt="2024-03-07T14:57:44.970" v="1203" actId="2696"/>
        <pc:sldMkLst>
          <pc:docMk/>
          <pc:sldMk cId="2068121164" sldId="313"/>
        </pc:sldMkLst>
      </pc:sldChg>
      <pc:sldChg chg="addSp delSp modSp mod">
        <pc:chgData name="nikhil savaliya" userId="0eb33dd787b2246c" providerId="LiveId" clId="{84838F02-8E8D-47CE-A2FA-D7FAA48E6172}" dt="2024-03-07T15:08:32.517" v="1274" actId="1076"/>
        <pc:sldMkLst>
          <pc:docMk/>
          <pc:sldMk cId="1563980609" sldId="314"/>
        </pc:sldMkLst>
        <pc:spChg chg="add del mod">
          <ac:chgData name="nikhil savaliya" userId="0eb33dd787b2246c" providerId="LiveId" clId="{84838F02-8E8D-47CE-A2FA-D7FAA48E6172}" dt="2024-03-07T15:07:57.829" v="1266"/>
          <ac:spMkLst>
            <pc:docMk/>
            <pc:sldMk cId="1563980609" sldId="314"/>
            <ac:spMk id="2" creationId="{9B14085D-115D-A414-DB8E-E155F215B2AA}"/>
          </ac:spMkLst>
        </pc:spChg>
        <pc:spChg chg="add mod">
          <ac:chgData name="nikhil savaliya" userId="0eb33dd787b2246c" providerId="LiveId" clId="{84838F02-8E8D-47CE-A2FA-D7FAA48E6172}" dt="2024-03-07T15:08:32.517" v="1274" actId="1076"/>
          <ac:spMkLst>
            <pc:docMk/>
            <pc:sldMk cId="1563980609" sldId="314"/>
            <ac:spMk id="4" creationId="{7DE5F91F-6A0E-A444-46ED-79BFE2F4C2B6}"/>
          </ac:spMkLst>
        </pc:spChg>
      </pc:sldChg>
      <pc:sldChg chg="del">
        <pc:chgData name="nikhil savaliya" userId="0eb33dd787b2246c" providerId="LiveId" clId="{84838F02-8E8D-47CE-A2FA-D7FAA48E6172}" dt="2024-03-07T14:57:34.198" v="1201" actId="2696"/>
        <pc:sldMkLst>
          <pc:docMk/>
          <pc:sldMk cId="58893715" sldId="315"/>
        </pc:sldMkLst>
      </pc:sldChg>
      <pc:sldChg chg="addSp delSp modSp mod modClrScheme chgLayout">
        <pc:chgData name="nikhil savaliya" userId="0eb33dd787b2246c" providerId="LiveId" clId="{84838F02-8E8D-47CE-A2FA-D7FAA48E6172}" dt="2024-03-07T15:06:52.781" v="1261" actId="242"/>
        <pc:sldMkLst>
          <pc:docMk/>
          <pc:sldMk cId="2790251853" sldId="316"/>
        </pc:sldMkLst>
        <pc:spChg chg="mod ord">
          <ac:chgData name="nikhil savaliya" userId="0eb33dd787b2246c" providerId="LiveId" clId="{84838F02-8E8D-47CE-A2FA-D7FAA48E6172}" dt="2024-03-07T15:06:52.781" v="1261" actId="242"/>
          <ac:spMkLst>
            <pc:docMk/>
            <pc:sldMk cId="2790251853" sldId="316"/>
            <ac:spMk id="2" creationId="{5A5EB5DC-8C2B-5750-6E12-9A35C0FFBA00}"/>
          </ac:spMkLst>
        </pc:spChg>
        <pc:spChg chg="add del mod">
          <ac:chgData name="nikhil savaliya" userId="0eb33dd787b2246c" providerId="LiveId" clId="{84838F02-8E8D-47CE-A2FA-D7FAA48E6172}" dt="2024-03-07T15:06:06.606" v="1248" actId="478"/>
          <ac:spMkLst>
            <pc:docMk/>
            <pc:sldMk cId="2790251853" sldId="316"/>
            <ac:spMk id="4" creationId="{0F9E663F-CAB7-0BC0-D2D8-431D590A6012}"/>
          </ac:spMkLst>
        </pc:spChg>
        <pc:spChg chg="del">
          <ac:chgData name="nikhil savaliya" userId="0eb33dd787b2246c" providerId="LiveId" clId="{84838F02-8E8D-47CE-A2FA-D7FAA48E6172}" dt="2024-03-07T15:06:02.209" v="1247" actId="478"/>
          <ac:spMkLst>
            <pc:docMk/>
            <pc:sldMk cId="2790251853" sldId="316"/>
            <ac:spMk id="5" creationId="{AAF5CF3F-E5EF-5769-3F83-24ADB4412BBF}"/>
          </ac:spMkLst>
        </pc:spChg>
        <pc:spChg chg="add del mod ord">
          <ac:chgData name="nikhil savaliya" userId="0eb33dd787b2246c" providerId="LiveId" clId="{84838F02-8E8D-47CE-A2FA-D7FAA48E6172}" dt="2024-03-07T15:06:39.070" v="1260" actId="700"/>
          <ac:spMkLst>
            <pc:docMk/>
            <pc:sldMk cId="2790251853" sldId="316"/>
            <ac:spMk id="6" creationId="{A993C19A-AA77-2D95-9334-877868308378}"/>
          </ac:spMkLst>
        </pc:spChg>
      </pc:sldChg>
      <pc:sldChg chg="addSp delSp modSp new mod">
        <pc:chgData name="nikhil savaliya" userId="0eb33dd787b2246c" providerId="LiveId" clId="{84838F02-8E8D-47CE-A2FA-D7FAA48E6172}" dt="2024-03-07T15:14:31.525" v="1353" actId="20577"/>
        <pc:sldMkLst>
          <pc:docMk/>
          <pc:sldMk cId="2442821243" sldId="320"/>
        </pc:sldMkLst>
        <pc:spChg chg="mod">
          <ac:chgData name="nikhil savaliya" userId="0eb33dd787b2246c" providerId="LiveId" clId="{84838F02-8E8D-47CE-A2FA-D7FAA48E6172}" dt="2024-03-07T15:14:31.525" v="1353" actId="20577"/>
          <ac:spMkLst>
            <pc:docMk/>
            <pc:sldMk cId="2442821243" sldId="320"/>
            <ac:spMk id="2" creationId="{74666274-17D7-A8D0-BF5A-FFB2E4F260B6}"/>
          </ac:spMkLst>
        </pc:spChg>
        <pc:spChg chg="del">
          <ac:chgData name="nikhil savaliya" userId="0eb33dd787b2246c" providerId="LiveId" clId="{84838F02-8E8D-47CE-A2FA-D7FAA48E6172}" dt="2024-03-07T15:12:27.102" v="1276" actId="931"/>
          <ac:spMkLst>
            <pc:docMk/>
            <pc:sldMk cId="2442821243" sldId="320"/>
            <ac:spMk id="3" creationId="{4CAAC638-424F-BE7A-B922-E2FA12DFC8F0}"/>
          </ac:spMkLst>
        </pc:spChg>
        <pc:spChg chg="del">
          <ac:chgData name="nikhil savaliya" userId="0eb33dd787b2246c" providerId="LiveId" clId="{84838F02-8E8D-47CE-A2FA-D7FAA48E6172}" dt="2024-03-07T15:12:46.790" v="1280" actId="478"/>
          <ac:spMkLst>
            <pc:docMk/>
            <pc:sldMk cId="2442821243" sldId="320"/>
            <ac:spMk id="4" creationId="{46907DBC-0ECA-E6AF-7939-784CC3379BFE}"/>
          </ac:spMkLst>
        </pc:spChg>
        <pc:picChg chg="add mod">
          <ac:chgData name="nikhil savaliya" userId="0eb33dd787b2246c" providerId="LiveId" clId="{84838F02-8E8D-47CE-A2FA-D7FAA48E6172}" dt="2024-03-07T15:12:55.780" v="1282" actId="14100"/>
          <ac:picMkLst>
            <pc:docMk/>
            <pc:sldMk cId="2442821243" sldId="320"/>
            <ac:picMk id="7" creationId="{D71E6EB5-1FBA-4480-C179-64FC673EFB92}"/>
          </ac:picMkLst>
        </pc:picChg>
      </pc:sldChg>
      <pc:sldMasterChg chg="delSldLayout">
        <pc:chgData name="nikhil savaliya" userId="0eb33dd787b2246c" providerId="LiveId" clId="{84838F02-8E8D-47CE-A2FA-D7FAA48E6172}" dt="2024-03-07T14:57:38.299" v="1202" actId="2696"/>
        <pc:sldMasterMkLst>
          <pc:docMk/>
          <pc:sldMasterMk cId="1805335649" sldId="2147483669"/>
        </pc:sldMasterMkLst>
        <pc:sldLayoutChg chg="del">
          <pc:chgData name="nikhil savaliya" userId="0eb33dd787b2246c" providerId="LiveId" clId="{84838F02-8E8D-47CE-A2FA-D7FAA48E6172}" dt="2024-03-07T14:57:38.299" v="1202" actId="2696"/>
          <pc:sldLayoutMkLst>
            <pc:docMk/>
            <pc:sldMasterMk cId="1805335649" sldId="2147483669"/>
            <pc:sldLayoutMk cId="485079368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28A01865-2B0C-6738-042D-36AB1F8A5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A47B6C2-2571-D7DB-5FC6-D777C11437F8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C73F5C-E802-466E-1CDC-9096AFC99490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99FEFE4-7325-A1A2-FBD3-FAB34AA0AA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FA57A07-D7A3-DA12-77E1-28F008CE9804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8017BB17-4F59-A5E7-68CE-97CDAF22AE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9B5F4-CC4E-B66D-292F-A71FBEBE9C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0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8185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7326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91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893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3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8592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8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95569D-3196-806E-3D69-8A3587E5E4BB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2C247252-33CB-FB53-380F-98E325F38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BD043C23-5968-45F6-B7B2-CEC0CD20CE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A95FC8-E142-A882-8798-A479AD20C5A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1" name="Picture 10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0544D6E6-0073-E1CA-26E2-6BD8C3908A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450288C-2A19-A725-6F6B-10356EEBC1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7D58F5-4213-E9AD-2BB0-88B16845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38364F-74C0-0B2B-24DD-395AB96E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2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7A9F49-B78F-216E-B632-619C6AC8EFC9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FA86C-08F4-2A19-46C6-DE925960741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1FC0596-BD8C-9035-6DF5-71E724901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4527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4A1B8C-EC06-1189-70E6-5C8B5FCED47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6B706-1464-3735-C798-D62E9E03EDEF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538EB620-1C80-9E21-FEE5-925ACE05C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3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  <p:sldLayoutId id="2147483665" r:id="rId18"/>
    <p:sldLayoutId id="2147483652" r:id="rId19"/>
    <p:sldLayoutId id="214748365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2122" y="2155370"/>
            <a:ext cx="3974841" cy="1866123"/>
          </a:xfrm>
        </p:spPr>
        <p:txBody>
          <a:bodyPr/>
          <a:lstStyle/>
          <a:p>
            <a:r>
              <a:rPr lang="en-US" sz="4000" dirty="0"/>
              <a:t>PYTHON GUI CALCULATOR USING TKINTER 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dirty="0"/>
              <a:t>Designing engaging </a:t>
            </a:r>
            <a:r>
              <a:rPr lang="en-US" dirty="0"/>
              <a:t>GUI </a:t>
            </a:r>
            <a:r>
              <a:rPr lang="en-US" cap="none" dirty="0"/>
              <a:t>calculator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0060" y="709127"/>
            <a:ext cx="1749956" cy="593424"/>
          </a:xfrm>
        </p:spPr>
        <p:txBody>
          <a:bodyPr/>
          <a:lstStyle/>
          <a:p>
            <a:fld id="{294A09A9-5501-47C1-A89A-A340965A2BE2}" type="slidenum">
              <a:rPr lang="en-US" sz="3200" smtClean="0"/>
              <a:pPr/>
              <a:t>10</a:t>
            </a:fld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16ACCE-5C0B-3828-B2AD-252D9DC2FD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3731" y="2577862"/>
            <a:ext cx="10630314" cy="3319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Visually appealing layout : - discuss the significance of an organized and visually appealing layout for better user experience.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Styling for user-friendly interface : - Emphasis the role of styling in creating a use-friendly and attractive GUI calculator.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Color scheme importance : - Highlight the impact of a well – chosen color scheme on user engagement and aeshthetics.</a:t>
            </a:r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069E22B-5EEF-CC90-7C46-821E1FB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cap="none" dirty="0"/>
              <a:t>Enhancing user experience through GUI interactions </a:t>
            </a:r>
            <a:br>
              <a:rPr lang="en-IN" dirty="0"/>
            </a:b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650A23-62C2-7A99-E0B5-1FEFB75A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035" y="2995127"/>
            <a:ext cx="3200400" cy="2670354"/>
          </a:xfrm>
        </p:spPr>
        <p:txBody>
          <a:bodyPr anchor="t">
            <a:normAutofit/>
          </a:bodyPr>
          <a:lstStyle/>
          <a:p>
            <a:r>
              <a:rPr lang="en-US" dirty="0"/>
              <a:t>Illustrating the significance        of responsive and intuitive  button clicks for seamless   user interaction.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3BA706-A2E7-305A-77AA-37EB88C5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995127"/>
            <a:ext cx="3200400" cy="2954823"/>
          </a:xfrm>
        </p:spPr>
        <p:txBody>
          <a:bodyPr anchor="t">
            <a:normAutofit/>
          </a:bodyPr>
          <a:lstStyle/>
          <a:p>
            <a:r>
              <a:rPr lang="en-US" dirty="0"/>
              <a:t>Highlighting the role of user-friendly input handling in enhancing the overall user experience.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6071" y="524328"/>
            <a:ext cx="811019" cy="503578"/>
          </a:xfrm>
        </p:spPr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7A8198-C785-69BD-38B2-245B3A6BC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995127"/>
            <a:ext cx="3200400" cy="152088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Emphasizing the impact of instant display updates in providing a dynamic and engaging user interface.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F954-9D3A-797E-4F55-02D3AE41B5D6}"/>
              </a:ext>
            </a:extLst>
          </p:cNvPr>
          <p:cNvSpPr txBox="1"/>
          <p:nvPr/>
        </p:nvSpPr>
        <p:spPr>
          <a:xfrm>
            <a:off x="839788" y="222002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Efficient button click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46E06-6B9C-9554-828B-4ED46BC78BD3}"/>
              </a:ext>
            </a:extLst>
          </p:cNvPr>
          <p:cNvSpPr txBox="1"/>
          <p:nvPr/>
        </p:nvSpPr>
        <p:spPr>
          <a:xfrm>
            <a:off x="4375435" y="2220027"/>
            <a:ext cx="35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Intuitive input handling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37FE-F836-E149-EABD-7574F6DB933B}"/>
              </a:ext>
            </a:extLst>
          </p:cNvPr>
          <p:cNvSpPr txBox="1"/>
          <p:nvPr/>
        </p:nvSpPr>
        <p:spPr>
          <a:xfrm>
            <a:off x="7797592" y="2266193"/>
            <a:ext cx="388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Real – time display updates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9041-C2FC-0232-BE4E-F32C54B7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498" y="978408"/>
            <a:ext cx="4496422" cy="1325880"/>
          </a:xfrm>
        </p:spPr>
        <p:txBody>
          <a:bodyPr/>
          <a:lstStyle/>
          <a:p>
            <a:r>
              <a:rPr lang="en-US" dirty="0"/>
              <a:t>Student Name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B3807-2BE9-DD53-7134-039857EA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1BFB-1B9B-7D50-FFE5-177E186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CEC9C-7ED5-2893-37AB-5F21E85A4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3861" y="1772816"/>
            <a:ext cx="4629539" cy="483829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 Nikhil</a:t>
            </a:r>
            <a:r>
              <a:rPr lang="en-US" sz="3600" dirty="0"/>
              <a:t> Savaliya</a:t>
            </a:r>
          </a:p>
          <a:p>
            <a:r>
              <a:rPr lang="en-US" sz="4400" dirty="0">
                <a:latin typeface="+mj-lt"/>
              </a:rPr>
              <a:t> Institute</a:t>
            </a:r>
            <a:r>
              <a:rPr lang="en-US" sz="4400" dirty="0"/>
              <a:t> </a:t>
            </a:r>
            <a:r>
              <a:rPr lang="en-US" sz="4400" dirty="0">
                <a:latin typeface="+mj-lt"/>
              </a:rPr>
              <a:t>Name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400" dirty="0">
                <a:latin typeface="+mj-lt"/>
              </a:rPr>
              <a:t>Digicrome Academy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6B35AB-0DF4-EF4E-7D07-43700601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1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1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2"/>
            <a:ext cx="667605" cy="749909"/>
          </a:xfrm>
        </p:spPr>
        <p:txBody>
          <a:bodyPr/>
          <a:lstStyle/>
          <a:p>
            <a:fld id="{294A09A9-5501-47C1-A89A-A340965A2BE2}" type="slidenum">
              <a:rPr lang="en-US" sz="3200" smtClean="0"/>
              <a:t>3</a:t>
            </a:fld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Designing a user-friendly GUI calculator.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Simple and easy to 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Enhancing user experience through GUI interactions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Customizable widgets</a:t>
            </a:r>
            <a:endParaRPr lang="en-US" sz="2400" dirty="0">
              <a:solidFill>
                <a:schemeClr val="accent1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0060" y="798973"/>
            <a:ext cx="2477744" cy="503578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F0844CA-9C3C-2F47-61E2-1D835C45E42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Create manual calculator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Create python GUI calculator with the help of tkinter library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Create git hub account and add all the necessory files into the new repository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227-E5BA-D61C-043E-2BF95718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19008"/>
          </a:xfrm>
        </p:spPr>
        <p:txBody>
          <a:bodyPr/>
          <a:lstStyle/>
          <a:p>
            <a:r>
              <a:rPr lang="en-US" dirty="0"/>
              <a:t>About python GUI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F1B0-7610-6357-9FFE-8EB65ACD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4"/>
            <a:ext cx="10515600" cy="40287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Graphical user interface(GUI) A GUI allows user to interact with a program visually. Guis are built from GUI components. A GUI component is an object.</a:t>
            </a:r>
          </a:p>
          <a:p>
            <a:endParaRPr lang="en-US" sz="2400" dirty="0"/>
          </a:p>
          <a:p>
            <a:r>
              <a:rPr lang="en-US" sz="3000" dirty="0">
                <a:solidFill>
                  <a:srgbClr val="FF0000"/>
                </a:solidFill>
              </a:rPr>
              <a:t>Graphical user interface ( GUI )</a:t>
            </a:r>
          </a:p>
          <a:p>
            <a:r>
              <a:rPr lang="en-US" dirty="0"/>
              <a:t> </a:t>
            </a:r>
            <a:r>
              <a:rPr lang="en-US" sz="2400" dirty="0"/>
              <a:t>A GUI allows user to interact with a program visually.</a:t>
            </a:r>
          </a:p>
          <a:p>
            <a:r>
              <a:rPr lang="en-US" sz="2400" dirty="0"/>
              <a:t>GUIS are built from GUI components.</a:t>
            </a:r>
          </a:p>
          <a:p>
            <a:r>
              <a:rPr lang="en-US" sz="2400" dirty="0"/>
              <a:t>A GUI components is an object with which the user interacts via the mouse and keyboard.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138A5-FE3C-3D9E-EC11-6D2006BF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529E48-F46A-2C0C-70E4-54CC32C2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 Tkinter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CB7E8A-AF1A-F128-8E79-3F9791A8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Tkinter is the standard GUI library for python. Python when combined with Tkinter provides a fast and easy way to create GUI applications.</a:t>
            </a:r>
          </a:p>
          <a:p>
            <a:r>
              <a:rPr lang="en-US" dirty="0"/>
              <a:t>Tkinter provides a powerful object-oriented interface to the Tk GUI toolkit.</a:t>
            </a:r>
          </a:p>
          <a:p>
            <a:r>
              <a:rPr lang="en-US" dirty="0"/>
              <a:t>It’s built in library so no need to install  only write from tkinter import * and library ready to use for any user.  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C7C9A-6C61-F48E-5C83-2845A3B2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1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2A2DD3-1DDB-314E-2976-660DAF8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186613"/>
            <a:ext cx="3273099" cy="1418252"/>
          </a:xfrm>
        </p:spPr>
        <p:txBody>
          <a:bodyPr/>
          <a:lstStyle/>
          <a:p>
            <a:r>
              <a:rPr lang="en-US" dirty="0"/>
              <a:t>How it work 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Tk() – To create a main window, tkinter offers a method Tk()</a:t>
            </a:r>
          </a:p>
          <a:p>
            <a:r>
              <a:rPr lang="en-US" sz="2400" dirty="0"/>
              <a:t>Root – It helps to display the root window and manages all the other components of the tkinter application.</a:t>
            </a:r>
          </a:p>
          <a:p>
            <a:r>
              <a:rPr lang="en-US" sz="2400" dirty="0"/>
              <a:t> mainloop() – is an infinite loop used to run the application ,wait for an event to occur and process the event as long as the window is not closed.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7713E-27DE-C38B-A81E-B96135D6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5" y="1848356"/>
            <a:ext cx="4145935" cy="342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5F91F-6A0E-A444-46ED-79BFE2F4C2B6}"/>
              </a:ext>
            </a:extLst>
          </p:cNvPr>
          <p:cNvSpPr txBox="1"/>
          <p:nvPr/>
        </p:nvSpPr>
        <p:spPr>
          <a:xfrm>
            <a:off x="725269" y="1138606"/>
            <a:ext cx="82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796B-DAEB-77AD-7BA0-C404ACA6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105"/>
            <a:ext cx="9603275" cy="4217437"/>
          </a:xfrm>
        </p:spPr>
        <p:txBody>
          <a:bodyPr>
            <a:normAutofit/>
          </a:bodyPr>
          <a:lstStyle/>
          <a:p>
            <a:r>
              <a:rPr lang="en-US" sz="2200" dirty="0"/>
              <a:t>Tkinter provides various controls, such as buttons, labels and text boxes used in a Gui application.  There are many types of widget provides in Tkinter like button , canvas , entry , frame , Label , menu etc.</a:t>
            </a:r>
          </a:p>
          <a:p>
            <a:r>
              <a:rPr lang="en-US" sz="2200" dirty="0"/>
              <a:t>Tkinter offers access to the geometric configuration of the widgets which can organize the widgets in parent windows. There are mainly three geometry manager classes class.</a:t>
            </a:r>
          </a:p>
          <a:p>
            <a:r>
              <a:rPr lang="en-US" sz="2200" dirty="0"/>
              <a:t>1. pack ( ) – organizes the widgets in blocks</a:t>
            </a:r>
          </a:p>
          <a:p>
            <a:r>
              <a:rPr lang="en-US" sz="2200" dirty="0"/>
              <a:t>2. grid ( ) – organizes the widgets in grid (table – like structure)</a:t>
            </a:r>
          </a:p>
          <a:p>
            <a:r>
              <a:rPr lang="en-US" sz="2200" dirty="0"/>
              <a:t>3. place ( ) – organizes the widgets by placing them on specific positions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8192" y="798972"/>
            <a:ext cx="7328526" cy="503579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Widget and Geometry Configuration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6274-17D7-A8D0-BF5A-FFB2E4F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Display overview of simple calculator </a:t>
            </a:r>
            <a:endParaRPr lang="en-IN" sz="3600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E6EB5-1FBA-4480-C179-64FC673E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40" y="2016124"/>
            <a:ext cx="6466115" cy="413274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90A4-F242-6B06-E33A-FB71ADD8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21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552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 Old Face</vt:lpstr>
      <vt:lpstr>Calibri</vt:lpstr>
      <vt:lpstr>Gill Sans Light</vt:lpstr>
      <vt:lpstr>Gill Sans MT</vt:lpstr>
      <vt:lpstr>Gill Sans Nova</vt:lpstr>
      <vt:lpstr>Gill Sans Nova Light</vt:lpstr>
      <vt:lpstr>Wingdings</vt:lpstr>
      <vt:lpstr>Gallery</vt:lpstr>
      <vt:lpstr>PYTHON GUI CALCULATOR USING TKINTER </vt:lpstr>
      <vt:lpstr>Student Name</vt:lpstr>
      <vt:lpstr>Agenda</vt:lpstr>
      <vt:lpstr> INTRODUCTION</vt:lpstr>
      <vt:lpstr>About python GUI</vt:lpstr>
      <vt:lpstr>About  Tkinter</vt:lpstr>
      <vt:lpstr>How it work ?</vt:lpstr>
      <vt:lpstr>PowerPoint Presentation</vt:lpstr>
      <vt:lpstr>Display overview of simple calculator </vt:lpstr>
      <vt:lpstr>Designing engaging GUI calculator</vt:lpstr>
      <vt:lpstr>Enhancing user experience through GUI interactions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CALCULATOR USING TKINTER</dc:title>
  <dc:creator>nikhil savaliya</dc:creator>
  <cp:lastModifiedBy>nikhil savaliya</cp:lastModifiedBy>
  <cp:revision>2</cp:revision>
  <dcterms:created xsi:type="dcterms:W3CDTF">2024-03-05T15:17:30Z</dcterms:created>
  <dcterms:modified xsi:type="dcterms:W3CDTF">2024-03-07T15:15:13Z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