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9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3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20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3299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02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5455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29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80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1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8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9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3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8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1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1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1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5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373EBDF-22AC-42C7-AECE-C53D2A6BC3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10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1457231"/>
            <a:ext cx="8684640" cy="2971801"/>
          </a:xfrm>
        </p:spPr>
        <p:txBody>
          <a:bodyPr/>
          <a:lstStyle/>
          <a:p>
            <a:r>
              <a:rPr lang="en-US" dirty="0" smtClean="0"/>
              <a:t>Make Twitter Great Again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578385"/>
            <a:ext cx="6400800" cy="1947333"/>
          </a:xfrm>
        </p:spPr>
        <p:txBody>
          <a:bodyPr/>
          <a:lstStyle/>
          <a:p>
            <a:r>
              <a:rPr lang="en-US" dirty="0" smtClean="0"/>
              <a:t>Georgy Zakharov</a:t>
            </a:r>
          </a:p>
          <a:p>
            <a:r>
              <a:rPr lang="en-US" dirty="0" smtClean="0"/>
              <a:t>Justin Kaipada</a:t>
            </a:r>
          </a:p>
          <a:p>
            <a:r>
              <a:rPr lang="en-US" dirty="0" smtClean="0"/>
              <a:t>Savan Patel</a:t>
            </a:r>
          </a:p>
          <a:p>
            <a:r>
              <a:rPr lang="en-US" dirty="0" smtClean="0"/>
              <a:t>Karn Bhavsar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695" y="0"/>
            <a:ext cx="6938306" cy="364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67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Last 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957" y="0"/>
            <a:ext cx="6031043" cy="4345132"/>
          </a:xfrm>
        </p:spPr>
      </p:pic>
    </p:spTree>
    <p:extLst>
      <p:ext uri="{BB962C8B-B14F-4D97-AF65-F5344CB8AC3E}">
        <p14:creationId xmlns:p14="http://schemas.microsoft.com/office/powerpoint/2010/main" val="309973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8265" cy="6370820"/>
          </a:xfrm>
        </p:spPr>
      </p:pic>
    </p:spTree>
    <p:extLst>
      <p:ext uri="{BB962C8B-B14F-4D97-AF65-F5344CB8AC3E}">
        <p14:creationId xmlns:p14="http://schemas.microsoft.com/office/powerpoint/2010/main" val="2700920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Gather metadata of Trump’s Tweets</a:t>
            </a:r>
          </a:p>
          <a:p>
            <a:r>
              <a:rPr lang="en-US" dirty="0" smtClean="0"/>
              <a:t>Store in a Database</a:t>
            </a:r>
          </a:p>
          <a:p>
            <a:r>
              <a:rPr lang="en-US" dirty="0" smtClean="0"/>
              <a:t>Present robust yet simple interface to stored information</a:t>
            </a:r>
          </a:p>
          <a:p>
            <a:r>
              <a:rPr lang="en-US" dirty="0" smtClean="0"/>
              <a:t>Allows Users to interpret data for their own informed opinion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6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63307" cy="36147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97" y="2917460"/>
            <a:ext cx="7005402" cy="39405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553" y="-274820"/>
            <a:ext cx="3124200" cy="3467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8490"/>
            <a:ext cx="5186597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023" y="-1"/>
            <a:ext cx="4606978" cy="4140731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7585024" cy="4110586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305" y="3862729"/>
            <a:ext cx="3312826" cy="275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0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74" y="4845473"/>
            <a:ext cx="8534400" cy="1507067"/>
          </a:xfrm>
        </p:spPr>
        <p:txBody>
          <a:bodyPr/>
          <a:lstStyle/>
          <a:p>
            <a:r>
              <a:rPr lang="en-US" dirty="0" smtClean="0"/>
              <a:t>Initial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071016" y="0"/>
            <a:ext cx="6119396" cy="6858000"/>
          </a:xfrm>
          <a:prstGeom prst="rect">
            <a:avLst/>
          </a:prstGeom>
          <a:ln/>
        </p:spPr>
      </p:pic>
      <p:pic>
        <p:nvPicPr>
          <p:cNvPr id="5" name="image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6071016" cy="432054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6470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023" y="0"/>
            <a:ext cx="8373978" cy="6858000"/>
          </a:xfrm>
        </p:spPr>
      </p:pic>
    </p:spTree>
    <p:extLst>
      <p:ext uri="{BB962C8B-B14F-4D97-AF65-F5344CB8AC3E}">
        <p14:creationId xmlns:p14="http://schemas.microsoft.com/office/powerpoint/2010/main" val="318766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959" y="0"/>
            <a:ext cx="8187042" cy="4601980"/>
          </a:xfrm>
        </p:spPr>
      </p:pic>
    </p:spTree>
    <p:extLst>
      <p:ext uri="{BB962C8B-B14F-4D97-AF65-F5344CB8AC3E}">
        <p14:creationId xmlns:p14="http://schemas.microsoft.com/office/powerpoint/2010/main" val="203827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22107" cy="36147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0"/>
            <a:ext cx="4876800" cy="487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971" y="3432444"/>
            <a:ext cx="3106141" cy="28887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756" y="5555612"/>
            <a:ext cx="5587244" cy="130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1458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101</TotalTime>
  <Words>54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Slice</vt:lpstr>
      <vt:lpstr>Make Twitter Great Again</vt:lpstr>
      <vt:lpstr>PowerPoint Presentation</vt:lpstr>
      <vt:lpstr>Project Description</vt:lpstr>
      <vt:lpstr>Back-end</vt:lpstr>
      <vt:lpstr>Front-end</vt:lpstr>
      <vt:lpstr>Initial Design</vt:lpstr>
      <vt:lpstr>Questions?</vt:lpstr>
      <vt:lpstr>Demo</vt:lpstr>
      <vt:lpstr>Future work</vt:lpstr>
      <vt:lpstr>Any Last questions?</vt:lpstr>
    </vt:vector>
  </TitlesOfParts>
  <Company>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Twitter Great Again</dc:title>
  <dc:creator>Administrator</dc:creator>
  <cp:lastModifiedBy>Administrator</cp:lastModifiedBy>
  <cp:revision>13</cp:revision>
  <dcterms:created xsi:type="dcterms:W3CDTF">2017-11-27T19:02:59Z</dcterms:created>
  <dcterms:modified xsi:type="dcterms:W3CDTF">2017-11-27T20:44:01Z</dcterms:modified>
</cp:coreProperties>
</file>