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29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5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73EBDF-22AC-42C7-AECE-C53D2A6BC3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0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78385"/>
            <a:ext cx="6400800" cy="1947333"/>
          </a:xfrm>
        </p:spPr>
        <p:txBody>
          <a:bodyPr/>
          <a:lstStyle/>
          <a:p>
            <a:r>
              <a:rPr lang="en-US" dirty="0" smtClean="0"/>
              <a:t>Georgy Zakharov</a:t>
            </a:r>
          </a:p>
          <a:p>
            <a:r>
              <a:rPr lang="en-US" dirty="0" smtClean="0"/>
              <a:t>Justin Kaipada</a:t>
            </a:r>
          </a:p>
          <a:p>
            <a:r>
              <a:rPr lang="en-US" dirty="0" smtClean="0"/>
              <a:t>Savan Patel</a:t>
            </a:r>
          </a:p>
          <a:p>
            <a:r>
              <a:rPr lang="en-US" dirty="0" smtClean="0"/>
              <a:t>Karn Bhavsar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94" y="0"/>
            <a:ext cx="6938306" cy="3642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457231"/>
            <a:ext cx="8684640" cy="2971801"/>
          </a:xfrm>
        </p:spPr>
        <p:txBody>
          <a:bodyPr/>
          <a:lstStyle/>
          <a:p>
            <a:r>
              <a:rPr lang="en-US" dirty="0" smtClean="0"/>
              <a:t>Make Twitter Great </a:t>
            </a:r>
            <a:r>
              <a:rPr lang="en-US" dirty="0" smtClean="0"/>
              <a:t>Again</a:t>
            </a:r>
            <a:br>
              <a:rPr lang="en-US" dirty="0" smtClean="0"/>
            </a:br>
            <a:r>
              <a:rPr lang="en-US" dirty="0" smtClean="0"/>
              <a:t>Group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metadata of Trump’s Tweets</a:t>
            </a:r>
          </a:p>
          <a:p>
            <a:r>
              <a:rPr lang="en-US" dirty="0" smtClean="0"/>
              <a:t>Store in a Database</a:t>
            </a:r>
          </a:p>
          <a:p>
            <a:r>
              <a:rPr lang="en-US" dirty="0" smtClean="0"/>
              <a:t>Present robust yet simple interface to stored information</a:t>
            </a:r>
          </a:p>
          <a:p>
            <a:r>
              <a:rPr lang="en-US" dirty="0" smtClean="0"/>
              <a:t>Allows Users to interpret data for their own informed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 </a:t>
            </a:r>
          </a:p>
          <a:p>
            <a:pPr lvl="1"/>
            <a:r>
              <a:rPr lang="en-US" dirty="0" smtClean="0"/>
              <a:t>Python, Flask, </a:t>
            </a:r>
            <a:r>
              <a:rPr lang="en-US" dirty="0" err="1" smtClean="0"/>
              <a:t>SQLAlchemy</a:t>
            </a:r>
            <a:r>
              <a:rPr lang="en-US" dirty="0" smtClean="0"/>
              <a:t>, PostgreSQL, </a:t>
            </a:r>
            <a:r>
              <a:rPr lang="en-US" dirty="0" err="1" smtClean="0"/>
              <a:t>Tweepy</a:t>
            </a:r>
            <a:r>
              <a:rPr lang="en-US" dirty="0"/>
              <a:t> </a:t>
            </a:r>
            <a:r>
              <a:rPr lang="en-US" dirty="0" smtClean="0"/>
              <a:t>(python twitter API), Pandas</a:t>
            </a:r>
          </a:p>
          <a:p>
            <a:r>
              <a:rPr lang="en-US" dirty="0" smtClean="0"/>
              <a:t>Front-End:</a:t>
            </a:r>
          </a:p>
          <a:p>
            <a:pPr lvl="1"/>
            <a:r>
              <a:rPr lang="en-US" dirty="0" smtClean="0"/>
              <a:t>HTML, CSS, JS, Bootstrap 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1" y="0"/>
            <a:ext cx="2344189" cy="152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8" y="-132110"/>
            <a:ext cx="1610577" cy="178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15" y="389755"/>
            <a:ext cx="2552007" cy="743618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4" y="5144838"/>
            <a:ext cx="3424845" cy="1856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32" y="5377556"/>
            <a:ext cx="1779380" cy="14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4" y="4845473"/>
            <a:ext cx="8534400" cy="1507067"/>
          </a:xfrm>
        </p:spPr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71016" y="0"/>
            <a:ext cx="6119396" cy="6858000"/>
          </a:xfrm>
          <a:prstGeom prst="rect">
            <a:avLst/>
          </a:prstGeom>
          <a:ln/>
        </p:spPr>
      </p:pic>
      <p:pic>
        <p:nvPicPr>
          <p:cNvPr id="5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6071016" cy="43205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47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9" y="0"/>
            <a:ext cx="8187042" cy="4601980"/>
          </a:xfrm>
        </p:spPr>
      </p:pic>
    </p:spTree>
    <p:extLst>
      <p:ext uri="{BB962C8B-B14F-4D97-AF65-F5344CB8AC3E}">
        <p14:creationId xmlns:p14="http://schemas.microsoft.com/office/powerpoint/2010/main" val="203827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210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8768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71" y="3432444"/>
            <a:ext cx="3106141" cy="2888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56" y="5555612"/>
            <a:ext cx="5587244" cy="13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Last questions?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60957" cy="43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65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1264</TotalTime>
  <Words>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Make Twitter Great Again Group 17</vt:lpstr>
      <vt:lpstr>Project Description</vt:lpstr>
      <vt:lpstr>Tools used</vt:lpstr>
      <vt:lpstr>Initial Design</vt:lpstr>
      <vt:lpstr>Demo</vt:lpstr>
      <vt:lpstr>Future work</vt:lpstr>
      <vt:lpstr>Any Last questions?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Twitter Great Again</dc:title>
  <dc:creator>Administrator</dc:creator>
  <cp:lastModifiedBy>Savan Patel</cp:lastModifiedBy>
  <cp:revision>19</cp:revision>
  <dcterms:created xsi:type="dcterms:W3CDTF">2017-11-27T19:02:59Z</dcterms:created>
  <dcterms:modified xsi:type="dcterms:W3CDTF">2017-11-28T16:34:44Z</dcterms:modified>
</cp:coreProperties>
</file>