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21477"/>
            <a:ext cx="7766936" cy="2629360"/>
          </a:xfrm>
        </p:spPr>
        <p:txBody>
          <a:bodyPr/>
          <a:lstStyle/>
          <a:p>
            <a:r>
              <a:rPr lang="en-US" dirty="0" smtClean="0"/>
              <a:t>SOFE 2715U  </a:t>
            </a:r>
            <a:br>
              <a:rPr lang="en-US" dirty="0" smtClean="0"/>
            </a:br>
            <a:r>
              <a:rPr lang="en-US" dirty="0" smtClean="0"/>
              <a:t>Data Structures</a:t>
            </a:r>
            <a:br>
              <a:rPr lang="en-US" dirty="0" smtClean="0"/>
            </a:br>
            <a:r>
              <a:rPr lang="en-US" dirty="0" smtClean="0"/>
              <a:t>Course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Savan</a:t>
            </a:r>
            <a:r>
              <a:rPr lang="en-US" dirty="0" smtClean="0"/>
              <a:t> Patel, Karn Bhavsar, Sai </a:t>
            </a:r>
            <a:r>
              <a:rPr lang="en-US" dirty="0" err="1" smtClean="0"/>
              <a:t>Pedamallu</a:t>
            </a:r>
            <a:r>
              <a:rPr lang="en-US" dirty="0" smtClean="0"/>
              <a:t> and Paul </a:t>
            </a:r>
            <a:r>
              <a:rPr lang="en-US" dirty="0" err="1" smtClean="0"/>
              <a:t>Gege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6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Time it took to run each exercise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7277"/>
              </p:ext>
            </p:extLst>
          </p:nvPr>
        </p:nvGraphicFramePr>
        <p:xfrm>
          <a:off x="677863" y="2160588"/>
          <a:ext cx="8596314" cy="94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xmlns="" val="23949384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1375636575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267306810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357133898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378214581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311794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Exercise-1.csv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=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Exercise-2.csv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=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Exercise-3.csv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K=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Exercise-4.csv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K=2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Exercise-5.csv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K=2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Exercise-6.csv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K=4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554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11.51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9.73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13.88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9.59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34.36 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 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3485447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8145" y="3491345"/>
            <a:ext cx="8989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all exercises the running time is less than a minute for both </a:t>
            </a:r>
            <a:r>
              <a:rPr lang="en-US" dirty="0" err="1" smtClean="0"/>
              <a:t>unclustered</a:t>
            </a:r>
            <a:r>
              <a:rPr lang="en-US" dirty="0" smtClean="0"/>
              <a:t> and clustered expect exercise 6 which took 50 </a:t>
            </a:r>
            <a:r>
              <a:rPr lang="en-US" dirty="0" err="1" smtClean="0"/>
              <a:t>mins</a:t>
            </a:r>
            <a:r>
              <a:rPr lang="en-US" dirty="0" smtClean="0"/>
              <a:t> (3000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takes that long because of its time complexity which big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has to iterate 300 times before it can compute the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Factors that might affect the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 of the CPU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performance of the computer the program is running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any applications open on the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Gift Wrapping Algorithm (also known as Jarvis March):</a:t>
            </a:r>
          </a:p>
          <a:p>
            <a:pPr lvl="1"/>
            <a:r>
              <a:rPr lang="en-US" dirty="0" smtClean="0"/>
              <a:t>It Start by choosing the left most point</a:t>
            </a:r>
          </a:p>
          <a:p>
            <a:pPr lvl="1"/>
            <a:r>
              <a:rPr lang="en-US" dirty="0" smtClean="0"/>
              <a:t>Search through all points until the greatest interior angle is found</a:t>
            </a:r>
          </a:p>
          <a:p>
            <a:pPr lvl="1"/>
            <a:r>
              <a:rPr lang="en-US" dirty="0" smtClean="0"/>
              <a:t>Once found, we moved to the new point by selectively choosing the angle based on the last two point</a:t>
            </a:r>
          </a:p>
          <a:p>
            <a:pPr lvl="1"/>
            <a:r>
              <a:rPr lang="en-US" dirty="0" smtClean="0"/>
              <a:t>This then stretch our one dimensional gift wrap along the exterior of an random distribution of points until you have reached your starting point</a:t>
            </a:r>
          </a:p>
          <a:p>
            <a:r>
              <a:rPr lang="en-US" dirty="0" smtClean="0"/>
              <a:t>Our Algorithm:</a:t>
            </a:r>
          </a:p>
          <a:p>
            <a:pPr lvl="1"/>
            <a:r>
              <a:rPr lang="en-US" dirty="0" smtClean="0"/>
              <a:t>Follows the same approach as Gift Wrapping Algorithm</a:t>
            </a:r>
          </a:p>
          <a:p>
            <a:pPr lvl="1"/>
            <a:r>
              <a:rPr lang="en-US" dirty="0" smtClean="0"/>
              <a:t>Uses lists and arrays as our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42067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Exercise 1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39" y="2160588"/>
            <a:ext cx="4766159" cy="3881437"/>
          </a:xfrm>
        </p:spPr>
      </p:pic>
    </p:spTree>
    <p:extLst>
      <p:ext uri="{BB962C8B-B14F-4D97-AF65-F5344CB8AC3E}">
        <p14:creationId xmlns:p14="http://schemas.microsoft.com/office/powerpoint/2010/main" val="24599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Exercise 2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25" y="2160588"/>
            <a:ext cx="4720788" cy="3881437"/>
          </a:xfrm>
        </p:spPr>
      </p:pic>
    </p:spTree>
    <p:extLst>
      <p:ext uri="{BB962C8B-B14F-4D97-AF65-F5344CB8AC3E}">
        <p14:creationId xmlns:p14="http://schemas.microsoft.com/office/powerpoint/2010/main" val="126110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Exercise 3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10" y="2160588"/>
            <a:ext cx="4675418" cy="3881437"/>
          </a:xfrm>
        </p:spPr>
      </p:pic>
    </p:spTree>
    <p:extLst>
      <p:ext uri="{BB962C8B-B14F-4D97-AF65-F5344CB8AC3E}">
        <p14:creationId xmlns:p14="http://schemas.microsoft.com/office/powerpoint/2010/main" val="2912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Exercise 4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15" y="2160588"/>
            <a:ext cx="4906807" cy="3881437"/>
          </a:xfrm>
        </p:spPr>
      </p:pic>
    </p:spTree>
    <p:extLst>
      <p:ext uri="{BB962C8B-B14F-4D97-AF65-F5344CB8AC3E}">
        <p14:creationId xmlns:p14="http://schemas.microsoft.com/office/powerpoint/2010/main" val="151487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Exercise 5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54" y="2160588"/>
            <a:ext cx="4811529" cy="3881437"/>
          </a:xfrm>
        </p:spPr>
      </p:pic>
    </p:spTree>
    <p:extLst>
      <p:ext uri="{BB962C8B-B14F-4D97-AF65-F5344CB8AC3E}">
        <p14:creationId xmlns:p14="http://schemas.microsoft.com/office/powerpoint/2010/main" val="24840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Exercise 6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55" y="2160588"/>
            <a:ext cx="4890927" cy="3881437"/>
          </a:xfrm>
        </p:spPr>
      </p:pic>
    </p:spTree>
    <p:extLst>
      <p:ext uri="{BB962C8B-B14F-4D97-AF65-F5344CB8AC3E}">
        <p14:creationId xmlns:p14="http://schemas.microsoft.com/office/powerpoint/2010/main" val="25040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Convex Hull</a:t>
            </a:r>
            <a:br>
              <a:rPr lang="en-US" dirty="0" smtClean="0"/>
            </a:br>
            <a:r>
              <a:rPr lang="en-US" dirty="0" smtClean="0"/>
              <a:t>Time it tool to run each exercise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900452"/>
              </p:ext>
            </p:extLst>
          </p:nvPr>
        </p:nvGraphicFramePr>
        <p:xfrm>
          <a:off x="677863" y="2160588"/>
          <a:ext cx="8596314" cy="75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xmlns="" val="342414483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337944643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3977141731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1568132586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2231133902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xmlns="" val="46123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Exercise-1.csv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Exercise-2.csv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Exercise-3.csv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Exercise-4.csv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Exercise-5.csv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Exercise-6.csv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913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11.40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7.42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7.62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7.36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7.53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00968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273" y="3291840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all exercises the running time is less than 20 s which is pretty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because the time complexity is big o (n*log*n)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two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projects that we picked are K-Means and Convex Hull</a:t>
            </a:r>
          </a:p>
          <a:p>
            <a:r>
              <a:rPr lang="en-US" dirty="0" smtClean="0"/>
              <a:t>K-Means:</a:t>
            </a:r>
          </a:p>
          <a:p>
            <a:pPr lvl="1"/>
            <a:r>
              <a:rPr lang="en-US" dirty="0" smtClean="0"/>
              <a:t>Algorithm: Lloyd’s Algorithm</a:t>
            </a:r>
          </a:p>
          <a:p>
            <a:pPr lvl="1"/>
            <a:r>
              <a:rPr lang="en-US" dirty="0" smtClean="0"/>
              <a:t>Data Structures: Linked List</a:t>
            </a:r>
          </a:p>
          <a:p>
            <a:r>
              <a:rPr lang="en-US" dirty="0" smtClean="0"/>
              <a:t>Convex Hull:</a:t>
            </a:r>
          </a:p>
          <a:p>
            <a:pPr lvl="1"/>
            <a:r>
              <a:rPr lang="en-US" dirty="0" smtClean="0"/>
              <a:t>Algorithm: Jarvis March</a:t>
            </a:r>
          </a:p>
          <a:p>
            <a:pPr lvl="1"/>
            <a:r>
              <a:rPr lang="en-US" dirty="0" smtClean="0"/>
              <a:t>Data Structures: Lists and arrays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3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633"/>
            <a:ext cx="8596668" cy="42767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Lloyd's Algorithm:</a:t>
            </a:r>
          </a:p>
          <a:p>
            <a:pPr lvl="1"/>
            <a:r>
              <a:rPr lang="en-US" dirty="0" smtClean="0"/>
              <a:t>Works by selecting n data points as centers and choosing the closest center for cluster</a:t>
            </a:r>
          </a:p>
          <a:p>
            <a:pPr lvl="1"/>
            <a:r>
              <a:rPr lang="en-US" dirty="0" smtClean="0"/>
              <a:t>To get the best possible cluster, it selects a new cluster</a:t>
            </a:r>
          </a:p>
          <a:p>
            <a:pPr lvl="1"/>
            <a:r>
              <a:rPr lang="en-US" dirty="0" smtClean="0"/>
              <a:t>This keeps on repeating until a certain amount of iterations</a:t>
            </a:r>
          </a:p>
          <a:p>
            <a:pPr lvl="1"/>
            <a:r>
              <a:rPr lang="en-US" dirty="0" smtClean="0"/>
              <a:t>When a new centroid is found there will be new data </a:t>
            </a:r>
            <a:r>
              <a:rPr lang="en-US" smtClean="0"/>
              <a:t>points </a:t>
            </a:r>
            <a:r>
              <a:rPr lang="en-US" smtClean="0"/>
              <a:t>added </a:t>
            </a:r>
            <a:r>
              <a:rPr lang="en-US" dirty="0" smtClean="0"/>
              <a:t>or removed from the clusters</a:t>
            </a:r>
          </a:p>
          <a:p>
            <a:r>
              <a:rPr lang="en-US" dirty="0" smtClean="0"/>
              <a:t>Our Algorithm:</a:t>
            </a:r>
          </a:p>
          <a:p>
            <a:pPr lvl="1"/>
            <a:r>
              <a:rPr lang="en-US" dirty="0" smtClean="0"/>
              <a:t>Follow the same approach as Lloyd’s Algorithm</a:t>
            </a:r>
          </a:p>
          <a:p>
            <a:pPr lvl="1"/>
            <a:r>
              <a:rPr lang="en-US" dirty="0" smtClean="0"/>
              <a:t>Manually give it the number of clusters we want</a:t>
            </a:r>
          </a:p>
          <a:p>
            <a:pPr lvl="1"/>
            <a:r>
              <a:rPr lang="en-US" dirty="0" smtClean="0"/>
              <a:t>Make it iteratively assign each data points to the cluster corresponding to its nearest center</a:t>
            </a:r>
          </a:p>
          <a:p>
            <a:pPr lvl="1"/>
            <a:r>
              <a:rPr lang="en-US" dirty="0" smtClean="0"/>
              <a:t>Assign data points to clusters </a:t>
            </a:r>
          </a:p>
          <a:p>
            <a:pPr lvl="1"/>
            <a:r>
              <a:rPr lang="en-US" dirty="0" smtClean="0"/>
              <a:t>Compute for new centers for the clusters until best solution is found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1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Exercise 1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" y="1930400"/>
            <a:ext cx="4870822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11" y="2060353"/>
            <a:ext cx="4418804" cy="35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Exercise 2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880730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64" y="2093277"/>
            <a:ext cx="4084880" cy="33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Exercise 3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722650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84" y="2062335"/>
            <a:ext cx="4250529" cy="35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4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Exercise 4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866616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50" y="2187026"/>
            <a:ext cx="4135918" cy="33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Exercise 5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829919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53" y="2112213"/>
            <a:ext cx="4137942" cy="33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Exercise 6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892022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56" y="2146082"/>
            <a:ext cx="4254618" cy="34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51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438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SOFE 2715U   Data Structures Course Project </vt:lpstr>
      <vt:lpstr>Overview of the two projects</vt:lpstr>
      <vt:lpstr>K-Means Overview of Algorithm</vt:lpstr>
      <vt:lpstr>K-Means Exercise 1 Solution</vt:lpstr>
      <vt:lpstr>K-Means Exercise 2 Solution</vt:lpstr>
      <vt:lpstr>K-Means Exercise 3 Solution</vt:lpstr>
      <vt:lpstr>K-Means Exercise 4 Solution</vt:lpstr>
      <vt:lpstr>K-Means Exercise 5 Solution</vt:lpstr>
      <vt:lpstr>K-Means Exercise 6 Solution</vt:lpstr>
      <vt:lpstr>K-Means Time it took to run each exercise</vt:lpstr>
      <vt:lpstr>Convex Hull Overview of Algorithm</vt:lpstr>
      <vt:lpstr>Convex Hull Exercise 1 Solution</vt:lpstr>
      <vt:lpstr>Convex Hull Exercise 2 Solution</vt:lpstr>
      <vt:lpstr>Convex Hull Exercise 3 Solution</vt:lpstr>
      <vt:lpstr>Convex Hull Exercise 4 Solution</vt:lpstr>
      <vt:lpstr>Convex Hull Exercise 5 Solution</vt:lpstr>
      <vt:lpstr>Convex Hull Exercise 6 Solution</vt:lpstr>
      <vt:lpstr>Convex Hull Time it tool to run each exercise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SOFE 2715U   Data Structures Course Project</dc:title>
  <dc:creator>Karn Bhavsar</dc:creator>
  <cp:lastModifiedBy>u</cp:lastModifiedBy>
  <cp:revision>14</cp:revision>
  <dcterms:created xsi:type="dcterms:W3CDTF">2017-04-04T01:03:59Z</dcterms:created>
  <dcterms:modified xsi:type="dcterms:W3CDTF">2017-04-04T13:21:56Z</dcterms:modified>
</cp:coreProperties>
</file>