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3D6"/>
    <a:srgbClr val="2195A4"/>
    <a:srgbClr val="317FD6"/>
    <a:srgbClr val="215FA4"/>
    <a:srgbClr val="163F6D"/>
    <a:srgbClr val="159849"/>
    <a:srgbClr val="4F81BD"/>
    <a:srgbClr val="9BBB59"/>
    <a:srgbClr val="39B0D4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BC5E1-A127-49AE-A029-1647BBADCD5D}" v="15" dt="2024-09-28T17:59:53.963"/>
    <p1510:client id="{B896A64E-68D2-4246-A145-2496979AD5AC}" v="2" dt="2024-09-28T17:11:19.986"/>
    <p1510:client id="{F1BD606E-9E78-44F9-8211-8494F2C695ED}" v="15" dt="2024-09-29T05:26:35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38E19-2F48-4D40-A4F8-57082BC448CA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C4C379-FC09-41D8-8D81-73FC075BEA07}">
      <dgm:prSet phldrT="[Text]"/>
      <dgm:spPr>
        <a:solidFill>
          <a:srgbClr val="163F6D"/>
        </a:solidFill>
      </dgm:spPr>
      <dgm:t>
        <a:bodyPr/>
        <a:lstStyle/>
        <a:p>
          <a:r>
            <a:rPr lang="en-US" dirty="0"/>
            <a:t>Benefits</a:t>
          </a:r>
          <a:endParaRPr lang="en-IN" dirty="0"/>
        </a:p>
      </dgm:t>
    </dgm:pt>
    <dgm:pt modelId="{2CD95423-A816-4DF8-ABD1-EC91F8959FD4}" type="parTrans" cxnId="{E910B419-9D96-4D6C-A272-F245E5935663}">
      <dgm:prSet/>
      <dgm:spPr/>
      <dgm:t>
        <a:bodyPr/>
        <a:lstStyle/>
        <a:p>
          <a:endParaRPr lang="en-IN"/>
        </a:p>
      </dgm:t>
    </dgm:pt>
    <dgm:pt modelId="{DF76FEB0-0FD0-4078-936E-B1C1975C95F5}" type="sibTrans" cxnId="{E910B419-9D96-4D6C-A272-F245E5935663}">
      <dgm:prSet/>
      <dgm:spPr/>
      <dgm:t>
        <a:bodyPr/>
        <a:lstStyle/>
        <a:p>
          <a:endParaRPr lang="en-IN"/>
        </a:p>
      </dgm:t>
    </dgm:pt>
    <dgm:pt modelId="{CC1C4B7D-68DA-4A36-B1BD-1C9F5C2797ED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215FA4"/>
        </a:solidFill>
      </dgm:spPr>
      <dgm:t>
        <a:bodyPr/>
        <a:lstStyle/>
        <a:p>
          <a:r>
            <a:rPr lang="en-US"/>
            <a:t>Knowledge</a:t>
          </a:r>
        </a:p>
        <a:p>
          <a:r>
            <a:rPr lang="en-US"/>
            <a:t>Sharing</a:t>
          </a:r>
          <a:endParaRPr lang="en-IN"/>
        </a:p>
      </dgm:t>
    </dgm:pt>
    <dgm:pt modelId="{CAB37A8C-1917-4CCB-8680-5975A3BEB776}" type="parTrans" cxnId="{3178355F-071D-489B-9FC5-E8C276780A2A}">
      <dgm:prSet/>
      <dgm:spPr/>
      <dgm:t>
        <a:bodyPr/>
        <a:lstStyle/>
        <a:p>
          <a:endParaRPr lang="en-IN"/>
        </a:p>
      </dgm:t>
    </dgm:pt>
    <dgm:pt modelId="{EC112B3A-2D48-45B2-B052-127957471AD8}" type="sibTrans" cxnId="{3178355F-071D-489B-9FC5-E8C276780A2A}">
      <dgm:prSet/>
      <dgm:spPr/>
      <dgm:t>
        <a:bodyPr/>
        <a:lstStyle/>
        <a:p>
          <a:endParaRPr lang="en-IN"/>
        </a:p>
      </dgm:t>
    </dgm:pt>
    <dgm:pt modelId="{F3765DA3-EE1C-4A7E-BCBF-53F07341F19F}">
      <dgm:prSet phldrT="[Text]" custT="1"/>
      <dgm:spPr>
        <a:solidFill>
          <a:srgbClr val="317FD6"/>
        </a:solidFill>
      </dgm:spPr>
      <dgm:t>
        <a:bodyPr/>
        <a:lstStyle/>
        <a:p>
          <a:r>
            <a:rPr lang="en-US" sz="1200"/>
            <a:t>Promotes</a:t>
          </a:r>
          <a:r>
            <a:rPr lang="en-US" sz="1100" baseline="0"/>
            <a:t> </a:t>
          </a:r>
          <a:r>
            <a:rPr lang="en-US" sz="1200" baseline="0"/>
            <a:t>Sustainability</a:t>
          </a:r>
          <a:endParaRPr lang="en-IN" sz="1100"/>
        </a:p>
      </dgm:t>
    </dgm:pt>
    <dgm:pt modelId="{BF9C06C9-50AA-4D33-981D-0854A25D9BD8}" type="parTrans" cxnId="{1616CE7B-7E87-4E63-8A65-3EDF0622310D}">
      <dgm:prSet/>
      <dgm:spPr/>
      <dgm:t>
        <a:bodyPr/>
        <a:lstStyle/>
        <a:p>
          <a:endParaRPr lang="en-IN"/>
        </a:p>
      </dgm:t>
    </dgm:pt>
    <dgm:pt modelId="{32C93973-031C-42C5-829D-4D8B7B74C585}" type="sibTrans" cxnId="{1616CE7B-7E87-4E63-8A65-3EDF0622310D}">
      <dgm:prSet/>
      <dgm:spPr/>
      <dgm:t>
        <a:bodyPr/>
        <a:lstStyle/>
        <a:p>
          <a:endParaRPr lang="en-IN"/>
        </a:p>
      </dgm:t>
    </dgm:pt>
    <dgm:pt modelId="{8871A476-65A1-4E85-9C33-22C737D1F9B1}">
      <dgm:prSet phldrT="[Text]"/>
      <dgm:spPr>
        <a:solidFill>
          <a:srgbClr val="31C3D6"/>
        </a:solidFill>
      </dgm:spPr>
      <dgm:t>
        <a:bodyPr/>
        <a:lstStyle/>
        <a:p>
          <a:r>
            <a:rPr lang="en-US" dirty="0"/>
            <a:t>Reduce losses</a:t>
          </a:r>
          <a:endParaRPr lang="en-IN" dirty="0"/>
        </a:p>
      </dgm:t>
    </dgm:pt>
    <dgm:pt modelId="{109D4C97-6DDE-41F9-B26B-95A29DF8FA76}" type="parTrans" cxnId="{C1ACFA8F-1769-475F-8C38-D6DB7D430C21}">
      <dgm:prSet/>
      <dgm:spPr/>
      <dgm:t>
        <a:bodyPr/>
        <a:lstStyle/>
        <a:p>
          <a:endParaRPr lang="en-IN"/>
        </a:p>
      </dgm:t>
    </dgm:pt>
    <dgm:pt modelId="{E9112526-8B1D-4EF0-8F21-F146570CB96F}" type="sibTrans" cxnId="{C1ACFA8F-1769-475F-8C38-D6DB7D430C21}">
      <dgm:prSet/>
      <dgm:spPr/>
      <dgm:t>
        <a:bodyPr/>
        <a:lstStyle/>
        <a:p>
          <a:endParaRPr lang="en-IN"/>
        </a:p>
      </dgm:t>
    </dgm:pt>
    <dgm:pt modelId="{1CFA0B55-1868-497F-AD0A-6D1A8EE2D6B9}" type="pres">
      <dgm:prSet presAssocID="{F7238E19-2F48-4D40-A4F8-57082BC448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B907A1-CD7D-47AE-A7AD-F4DB7A8DD63D}" type="pres">
      <dgm:prSet presAssocID="{8AC4C379-FC09-41D8-8D81-73FC075BEA07}" presName="centerShape" presStyleLbl="node0" presStyleIdx="0" presStyleCnt="1"/>
      <dgm:spPr/>
    </dgm:pt>
    <dgm:pt modelId="{49D45A1B-E191-43A4-A8BB-9A63F5C46A3C}" type="pres">
      <dgm:prSet presAssocID="{CAB37A8C-1917-4CCB-8680-5975A3BEB776}" presName="Name9" presStyleLbl="parChTrans1D2" presStyleIdx="0" presStyleCnt="3"/>
      <dgm:spPr/>
    </dgm:pt>
    <dgm:pt modelId="{BF65FB2A-E3D0-42F7-A2E4-673C06AD663E}" type="pres">
      <dgm:prSet presAssocID="{CAB37A8C-1917-4CCB-8680-5975A3BEB776}" presName="connTx" presStyleLbl="parChTrans1D2" presStyleIdx="0" presStyleCnt="3"/>
      <dgm:spPr/>
    </dgm:pt>
    <dgm:pt modelId="{82A74F10-E166-49E1-94EF-4A35D33526D4}" type="pres">
      <dgm:prSet presAssocID="{CC1C4B7D-68DA-4A36-B1BD-1C9F5C2797ED}" presName="node" presStyleLbl="node1" presStyleIdx="0" presStyleCnt="3">
        <dgm:presLayoutVars>
          <dgm:bulletEnabled val="1"/>
        </dgm:presLayoutVars>
      </dgm:prSet>
      <dgm:spPr/>
    </dgm:pt>
    <dgm:pt modelId="{8254008D-04C9-440A-BF16-B96F3022E204}" type="pres">
      <dgm:prSet presAssocID="{BF9C06C9-50AA-4D33-981D-0854A25D9BD8}" presName="Name9" presStyleLbl="parChTrans1D2" presStyleIdx="1" presStyleCnt="3"/>
      <dgm:spPr/>
    </dgm:pt>
    <dgm:pt modelId="{5A8B4C2D-AC5F-4FF4-8334-91AF33E2EE37}" type="pres">
      <dgm:prSet presAssocID="{BF9C06C9-50AA-4D33-981D-0854A25D9BD8}" presName="connTx" presStyleLbl="parChTrans1D2" presStyleIdx="1" presStyleCnt="3"/>
      <dgm:spPr/>
    </dgm:pt>
    <dgm:pt modelId="{415953AC-928B-4123-BC4D-0C64CC356739}" type="pres">
      <dgm:prSet presAssocID="{F3765DA3-EE1C-4A7E-BCBF-53F07341F19F}" presName="node" presStyleLbl="node1" presStyleIdx="1" presStyleCnt="3">
        <dgm:presLayoutVars>
          <dgm:bulletEnabled val="1"/>
        </dgm:presLayoutVars>
      </dgm:prSet>
      <dgm:spPr/>
    </dgm:pt>
    <dgm:pt modelId="{4DE5DA98-9BA6-4514-BB2A-4A68B5B28B3E}" type="pres">
      <dgm:prSet presAssocID="{109D4C97-6DDE-41F9-B26B-95A29DF8FA76}" presName="Name9" presStyleLbl="parChTrans1D2" presStyleIdx="2" presStyleCnt="3"/>
      <dgm:spPr/>
    </dgm:pt>
    <dgm:pt modelId="{FEA6D782-0599-4EFB-B27F-27897FE32DCF}" type="pres">
      <dgm:prSet presAssocID="{109D4C97-6DDE-41F9-B26B-95A29DF8FA76}" presName="connTx" presStyleLbl="parChTrans1D2" presStyleIdx="2" presStyleCnt="3"/>
      <dgm:spPr/>
    </dgm:pt>
    <dgm:pt modelId="{FBBD027F-7C67-4161-AFAA-057A2B28872C}" type="pres">
      <dgm:prSet presAssocID="{8871A476-65A1-4E85-9C33-22C737D1F9B1}" presName="node" presStyleLbl="node1" presStyleIdx="2" presStyleCnt="3">
        <dgm:presLayoutVars>
          <dgm:bulletEnabled val="1"/>
        </dgm:presLayoutVars>
      </dgm:prSet>
      <dgm:spPr/>
    </dgm:pt>
  </dgm:ptLst>
  <dgm:cxnLst>
    <dgm:cxn modelId="{E910B419-9D96-4D6C-A272-F245E5935663}" srcId="{F7238E19-2F48-4D40-A4F8-57082BC448CA}" destId="{8AC4C379-FC09-41D8-8D81-73FC075BEA07}" srcOrd="0" destOrd="0" parTransId="{2CD95423-A816-4DF8-ABD1-EC91F8959FD4}" sibTransId="{DF76FEB0-0FD0-4078-936E-B1C1975C95F5}"/>
    <dgm:cxn modelId="{B51C5522-963E-4383-9970-6F5A4EC55D54}" type="presOf" srcId="{BF9C06C9-50AA-4D33-981D-0854A25D9BD8}" destId="{8254008D-04C9-440A-BF16-B96F3022E204}" srcOrd="0" destOrd="0" presId="urn:microsoft.com/office/officeart/2005/8/layout/radial1"/>
    <dgm:cxn modelId="{93B12B28-9DDA-40AB-81C0-1EEC9D08570D}" type="presOf" srcId="{109D4C97-6DDE-41F9-B26B-95A29DF8FA76}" destId="{FEA6D782-0599-4EFB-B27F-27897FE32DCF}" srcOrd="1" destOrd="0" presId="urn:microsoft.com/office/officeart/2005/8/layout/radial1"/>
    <dgm:cxn modelId="{3178355F-071D-489B-9FC5-E8C276780A2A}" srcId="{8AC4C379-FC09-41D8-8D81-73FC075BEA07}" destId="{CC1C4B7D-68DA-4A36-B1BD-1C9F5C2797ED}" srcOrd="0" destOrd="0" parTransId="{CAB37A8C-1917-4CCB-8680-5975A3BEB776}" sibTransId="{EC112B3A-2D48-45B2-B052-127957471AD8}"/>
    <dgm:cxn modelId="{84550770-D811-4CE2-9D8B-9FAAEC064AAE}" type="presOf" srcId="{CAB37A8C-1917-4CCB-8680-5975A3BEB776}" destId="{49D45A1B-E191-43A4-A8BB-9A63F5C46A3C}" srcOrd="0" destOrd="0" presId="urn:microsoft.com/office/officeart/2005/8/layout/radial1"/>
    <dgm:cxn modelId="{BCE96A78-08C3-46C7-8B26-B446E4B6F4BA}" type="presOf" srcId="{8871A476-65A1-4E85-9C33-22C737D1F9B1}" destId="{FBBD027F-7C67-4161-AFAA-057A2B28872C}" srcOrd="0" destOrd="0" presId="urn:microsoft.com/office/officeart/2005/8/layout/radial1"/>
    <dgm:cxn modelId="{1616CE7B-7E87-4E63-8A65-3EDF0622310D}" srcId="{8AC4C379-FC09-41D8-8D81-73FC075BEA07}" destId="{F3765DA3-EE1C-4A7E-BCBF-53F07341F19F}" srcOrd="1" destOrd="0" parTransId="{BF9C06C9-50AA-4D33-981D-0854A25D9BD8}" sibTransId="{32C93973-031C-42C5-829D-4D8B7B74C585}"/>
    <dgm:cxn modelId="{80BA2E8E-A5AD-4679-9726-FC376214CDAB}" type="presOf" srcId="{109D4C97-6DDE-41F9-B26B-95A29DF8FA76}" destId="{4DE5DA98-9BA6-4514-BB2A-4A68B5B28B3E}" srcOrd="0" destOrd="0" presId="urn:microsoft.com/office/officeart/2005/8/layout/radial1"/>
    <dgm:cxn modelId="{C1ACFA8F-1769-475F-8C38-D6DB7D430C21}" srcId="{8AC4C379-FC09-41D8-8D81-73FC075BEA07}" destId="{8871A476-65A1-4E85-9C33-22C737D1F9B1}" srcOrd="2" destOrd="0" parTransId="{109D4C97-6DDE-41F9-B26B-95A29DF8FA76}" sibTransId="{E9112526-8B1D-4EF0-8F21-F146570CB96F}"/>
    <dgm:cxn modelId="{D20EE29F-0F8C-4AC8-987A-361A1CAF36C0}" type="presOf" srcId="{BF9C06C9-50AA-4D33-981D-0854A25D9BD8}" destId="{5A8B4C2D-AC5F-4FF4-8334-91AF33E2EE37}" srcOrd="1" destOrd="0" presId="urn:microsoft.com/office/officeart/2005/8/layout/radial1"/>
    <dgm:cxn modelId="{68C739AD-CD3B-42E2-AD41-81629506DF70}" type="presOf" srcId="{F7238E19-2F48-4D40-A4F8-57082BC448CA}" destId="{1CFA0B55-1868-497F-AD0A-6D1A8EE2D6B9}" srcOrd="0" destOrd="0" presId="urn:microsoft.com/office/officeart/2005/8/layout/radial1"/>
    <dgm:cxn modelId="{3A1BB5BD-4343-4930-A48F-DD65DB943FAA}" type="presOf" srcId="{CAB37A8C-1917-4CCB-8680-5975A3BEB776}" destId="{BF65FB2A-E3D0-42F7-A2E4-673C06AD663E}" srcOrd="1" destOrd="0" presId="urn:microsoft.com/office/officeart/2005/8/layout/radial1"/>
    <dgm:cxn modelId="{E085CED3-3AA8-4998-8B86-99281566B7F2}" type="presOf" srcId="{8AC4C379-FC09-41D8-8D81-73FC075BEA07}" destId="{9BB907A1-CD7D-47AE-A7AD-F4DB7A8DD63D}" srcOrd="0" destOrd="0" presId="urn:microsoft.com/office/officeart/2005/8/layout/radial1"/>
    <dgm:cxn modelId="{3F9667E9-EDAC-4773-B7E6-BF07168BE9AE}" type="presOf" srcId="{CC1C4B7D-68DA-4A36-B1BD-1C9F5C2797ED}" destId="{82A74F10-E166-49E1-94EF-4A35D33526D4}" srcOrd="0" destOrd="0" presId="urn:microsoft.com/office/officeart/2005/8/layout/radial1"/>
    <dgm:cxn modelId="{8C11ADF6-4D1E-4091-A9F2-FC7A42F6BE76}" type="presOf" srcId="{F3765DA3-EE1C-4A7E-BCBF-53F07341F19F}" destId="{415953AC-928B-4123-BC4D-0C64CC356739}" srcOrd="0" destOrd="0" presId="urn:microsoft.com/office/officeart/2005/8/layout/radial1"/>
    <dgm:cxn modelId="{B6AE4F14-4271-4614-B169-3EC120E2C9E1}" type="presParOf" srcId="{1CFA0B55-1868-497F-AD0A-6D1A8EE2D6B9}" destId="{9BB907A1-CD7D-47AE-A7AD-F4DB7A8DD63D}" srcOrd="0" destOrd="0" presId="urn:microsoft.com/office/officeart/2005/8/layout/radial1"/>
    <dgm:cxn modelId="{68B45FFE-4149-4454-A99C-12189269C0B8}" type="presParOf" srcId="{1CFA0B55-1868-497F-AD0A-6D1A8EE2D6B9}" destId="{49D45A1B-E191-43A4-A8BB-9A63F5C46A3C}" srcOrd="1" destOrd="0" presId="urn:microsoft.com/office/officeart/2005/8/layout/radial1"/>
    <dgm:cxn modelId="{B549EC9E-33B1-46B6-9F1E-7D52369FE649}" type="presParOf" srcId="{49D45A1B-E191-43A4-A8BB-9A63F5C46A3C}" destId="{BF65FB2A-E3D0-42F7-A2E4-673C06AD663E}" srcOrd="0" destOrd="0" presId="urn:microsoft.com/office/officeart/2005/8/layout/radial1"/>
    <dgm:cxn modelId="{B0CF55C1-31B1-4BCC-90CB-2C8814BB3762}" type="presParOf" srcId="{1CFA0B55-1868-497F-AD0A-6D1A8EE2D6B9}" destId="{82A74F10-E166-49E1-94EF-4A35D33526D4}" srcOrd="2" destOrd="0" presId="urn:microsoft.com/office/officeart/2005/8/layout/radial1"/>
    <dgm:cxn modelId="{E3BE0037-4B0C-4373-A43F-AC1A603AEAFC}" type="presParOf" srcId="{1CFA0B55-1868-497F-AD0A-6D1A8EE2D6B9}" destId="{8254008D-04C9-440A-BF16-B96F3022E204}" srcOrd="3" destOrd="0" presId="urn:microsoft.com/office/officeart/2005/8/layout/radial1"/>
    <dgm:cxn modelId="{6FF71F31-568C-41A9-825B-98A22E63312B}" type="presParOf" srcId="{8254008D-04C9-440A-BF16-B96F3022E204}" destId="{5A8B4C2D-AC5F-4FF4-8334-91AF33E2EE37}" srcOrd="0" destOrd="0" presId="urn:microsoft.com/office/officeart/2005/8/layout/radial1"/>
    <dgm:cxn modelId="{159D6D1C-E276-406F-8E39-EFB7747D6E5E}" type="presParOf" srcId="{1CFA0B55-1868-497F-AD0A-6D1A8EE2D6B9}" destId="{415953AC-928B-4123-BC4D-0C64CC356739}" srcOrd="4" destOrd="0" presId="urn:microsoft.com/office/officeart/2005/8/layout/radial1"/>
    <dgm:cxn modelId="{3DD9D8A2-105A-4C9A-9BDB-6DD0F9E397F3}" type="presParOf" srcId="{1CFA0B55-1868-497F-AD0A-6D1A8EE2D6B9}" destId="{4DE5DA98-9BA6-4514-BB2A-4A68B5B28B3E}" srcOrd="5" destOrd="0" presId="urn:microsoft.com/office/officeart/2005/8/layout/radial1"/>
    <dgm:cxn modelId="{32D0D0ED-4252-4AD6-B3B3-5DF2E86E4362}" type="presParOf" srcId="{4DE5DA98-9BA6-4514-BB2A-4A68B5B28B3E}" destId="{FEA6D782-0599-4EFB-B27F-27897FE32DCF}" srcOrd="0" destOrd="0" presId="urn:microsoft.com/office/officeart/2005/8/layout/radial1"/>
    <dgm:cxn modelId="{97F5D528-8C41-4C6F-9322-B791D1C7BD11}" type="presParOf" srcId="{1CFA0B55-1868-497F-AD0A-6D1A8EE2D6B9}" destId="{FBBD027F-7C67-4161-AFAA-057A2B28872C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4F373-715D-48F4-99CC-902815E4DACE}" type="doc">
      <dgm:prSet loTypeId="urn:microsoft.com/office/officeart/2005/8/layout/hierarchy4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0182C251-8403-4820-BA4F-46C9C7937E9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n-IN" sz="2400" b="1" u="sng" dirty="0"/>
            <a:t>Technologies to be used:</a:t>
          </a:r>
        </a:p>
        <a:p>
          <a:pPr algn="l"/>
          <a:r>
            <a:rPr lang="en-IN" sz="2000" b="1" dirty="0"/>
            <a:t>Frontend: </a:t>
          </a:r>
          <a:r>
            <a:rPr lang="en-IN" sz="2000" b="0" dirty="0"/>
            <a:t>HTML5, CSS3,	   JavaScript </a:t>
          </a:r>
          <a:r>
            <a:rPr lang="en-IN" sz="2000" b="1" dirty="0"/>
            <a:t>
Backend: </a:t>
          </a:r>
          <a:r>
            <a:rPr lang="en-IN" sz="2000" b="0" dirty="0"/>
            <a:t>Node.js or Python</a:t>
          </a:r>
          <a:r>
            <a:rPr lang="en-IN" sz="2000" b="1" dirty="0"/>
            <a:t>
AI Integration
Database: </a:t>
          </a:r>
          <a:r>
            <a:rPr lang="en-IN" sz="2000" b="0" dirty="0"/>
            <a:t>SQLite or MongoDB </a:t>
          </a:r>
          <a:endParaRPr lang="en-IN" sz="2000" dirty="0"/>
        </a:p>
      </dgm:t>
    </dgm:pt>
    <dgm:pt modelId="{35EF0CBE-E6A4-4461-AF2A-87DC2B7F770D}" type="parTrans" cxnId="{08418CEA-F580-4582-ABDB-1A83DC2C1F62}">
      <dgm:prSet/>
      <dgm:spPr/>
      <dgm:t>
        <a:bodyPr/>
        <a:lstStyle/>
        <a:p>
          <a:endParaRPr lang="en-IN"/>
        </a:p>
      </dgm:t>
    </dgm:pt>
    <dgm:pt modelId="{95508560-DF31-4CDB-BD96-5A15AC880519}" type="sibTrans" cxnId="{08418CEA-F580-4582-ABDB-1A83DC2C1F62}">
      <dgm:prSet/>
      <dgm:spPr/>
      <dgm:t>
        <a:bodyPr/>
        <a:lstStyle/>
        <a:p>
          <a:endParaRPr lang="en-IN"/>
        </a:p>
      </dgm:t>
    </dgm:pt>
    <dgm:pt modelId="{503C1E37-E587-4C00-9E82-8D13A030F6C5}" type="pres">
      <dgm:prSet presAssocID="{5664F373-715D-48F4-99CC-902815E4DA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67B8BF-CEE0-407A-B594-4EEEBAFD3498}" type="pres">
      <dgm:prSet presAssocID="{0182C251-8403-4820-BA4F-46C9C7937E9B}" presName="vertOne" presStyleCnt="0"/>
      <dgm:spPr/>
    </dgm:pt>
    <dgm:pt modelId="{F8EF0B84-F798-4A2D-B073-5D05B2C0BAC7}" type="pres">
      <dgm:prSet presAssocID="{0182C251-8403-4820-BA4F-46C9C7937E9B}" presName="txOne" presStyleLbl="node0" presStyleIdx="0" presStyleCnt="1" custLinFactNeighborX="2739" custLinFactNeighborY="-13534">
        <dgm:presLayoutVars>
          <dgm:chPref val="3"/>
        </dgm:presLayoutVars>
      </dgm:prSet>
      <dgm:spPr/>
    </dgm:pt>
    <dgm:pt modelId="{04371BA1-115A-4FF0-84BB-4C62B66C4172}" type="pres">
      <dgm:prSet presAssocID="{0182C251-8403-4820-BA4F-46C9C7937E9B}" presName="horzOne" presStyleCnt="0"/>
      <dgm:spPr/>
    </dgm:pt>
  </dgm:ptLst>
  <dgm:cxnLst>
    <dgm:cxn modelId="{0A573A6E-E49F-4043-88C8-D65BB92281AF}" type="presOf" srcId="{0182C251-8403-4820-BA4F-46C9C7937E9B}" destId="{F8EF0B84-F798-4A2D-B073-5D05B2C0BAC7}" srcOrd="0" destOrd="0" presId="urn:microsoft.com/office/officeart/2005/8/layout/hierarchy4"/>
    <dgm:cxn modelId="{9689A8C9-1660-4F77-A7DD-B019D25515C4}" type="presOf" srcId="{5664F373-715D-48F4-99CC-902815E4DACE}" destId="{503C1E37-E587-4C00-9E82-8D13A030F6C5}" srcOrd="0" destOrd="0" presId="urn:microsoft.com/office/officeart/2005/8/layout/hierarchy4"/>
    <dgm:cxn modelId="{08418CEA-F580-4582-ABDB-1A83DC2C1F62}" srcId="{5664F373-715D-48F4-99CC-902815E4DACE}" destId="{0182C251-8403-4820-BA4F-46C9C7937E9B}" srcOrd="0" destOrd="0" parTransId="{35EF0CBE-E6A4-4461-AF2A-87DC2B7F770D}" sibTransId="{95508560-DF31-4CDB-BD96-5A15AC880519}"/>
    <dgm:cxn modelId="{76514C1C-87C9-4D42-9DD7-3288A7FF39CD}" type="presParOf" srcId="{503C1E37-E587-4C00-9E82-8D13A030F6C5}" destId="{0B67B8BF-CEE0-407A-B594-4EEEBAFD3498}" srcOrd="0" destOrd="0" presId="urn:microsoft.com/office/officeart/2005/8/layout/hierarchy4"/>
    <dgm:cxn modelId="{577A3A80-E1D2-4B67-86EA-6A37850641B8}" type="presParOf" srcId="{0B67B8BF-CEE0-407A-B594-4EEEBAFD3498}" destId="{F8EF0B84-F798-4A2D-B073-5D05B2C0BAC7}" srcOrd="0" destOrd="0" presId="urn:microsoft.com/office/officeart/2005/8/layout/hierarchy4"/>
    <dgm:cxn modelId="{F5BBEFD4-8BC3-417B-B188-D112DE0D6F6F}" type="presParOf" srcId="{0B67B8BF-CEE0-407A-B594-4EEEBAFD3498}" destId="{04371BA1-115A-4FF0-84BB-4C62B66C41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7BFD1-3F3C-45D2-A279-0A0D7683CD1D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D52F8575-BF5D-4F13-86E2-8EF663AC802B}">
      <dgm:prSet phldrT="[Text]"/>
      <dgm:spPr>
        <a:solidFill>
          <a:srgbClr val="163F6D"/>
        </a:solidFill>
      </dgm:spPr>
      <dgm:t>
        <a:bodyPr/>
        <a:lstStyle/>
        <a:p>
          <a:endParaRPr lang="en-IN" dirty="0"/>
        </a:p>
        <a:p>
          <a:r>
            <a:rPr lang="en-IN" dirty="0"/>
            <a:t>Image Upload from Mobile/Website
</a:t>
          </a:r>
        </a:p>
      </dgm:t>
    </dgm:pt>
    <dgm:pt modelId="{876802E2-3E5E-4AAF-8277-3E4334C2775C}" type="parTrans" cxnId="{8FB1C283-D3EB-4CCA-9F45-C9A388D5C251}">
      <dgm:prSet/>
      <dgm:spPr/>
      <dgm:t>
        <a:bodyPr/>
        <a:lstStyle/>
        <a:p>
          <a:endParaRPr lang="en-IN"/>
        </a:p>
      </dgm:t>
    </dgm:pt>
    <dgm:pt modelId="{4E2C7A41-148F-4FA8-87A2-E408A0F1D97F}" type="sibTrans" cxnId="{8FB1C283-D3EB-4CCA-9F45-C9A388D5C251}">
      <dgm:prSet/>
      <dgm:spPr/>
      <dgm:t>
        <a:bodyPr/>
        <a:lstStyle/>
        <a:p>
          <a:endParaRPr lang="en-IN"/>
        </a:p>
      </dgm:t>
    </dgm:pt>
    <dgm:pt modelId="{2FA5C9F2-DF58-47B6-859A-7BB134789D75}">
      <dgm:prSet phldrT="[Text]"/>
      <dgm:spPr>
        <a:solidFill>
          <a:srgbClr val="215FA4"/>
        </a:solidFill>
      </dgm:spPr>
      <dgm:t>
        <a:bodyPr/>
        <a:lstStyle/>
        <a:p>
          <a:endParaRPr lang="en-IN"/>
        </a:p>
        <a:p>
          <a:r>
            <a:rPr lang="en-IN"/>
            <a:t>Send Image to Backend
</a:t>
          </a:r>
        </a:p>
      </dgm:t>
    </dgm:pt>
    <dgm:pt modelId="{EF83E4B6-44BA-4920-A412-43503964AA86}" type="parTrans" cxnId="{BD37A4AC-3FFF-4027-B6B0-141E1D8F2ABE}">
      <dgm:prSet/>
      <dgm:spPr/>
      <dgm:t>
        <a:bodyPr/>
        <a:lstStyle/>
        <a:p>
          <a:endParaRPr lang="en-IN"/>
        </a:p>
      </dgm:t>
    </dgm:pt>
    <dgm:pt modelId="{0DF574B6-7A52-4A46-9FE0-964B14DE7202}" type="sibTrans" cxnId="{BD37A4AC-3FFF-4027-B6B0-141E1D8F2ABE}">
      <dgm:prSet/>
      <dgm:spPr/>
      <dgm:t>
        <a:bodyPr/>
        <a:lstStyle/>
        <a:p>
          <a:endParaRPr lang="en-IN"/>
        </a:p>
      </dgm:t>
    </dgm:pt>
    <dgm:pt modelId="{2187C6F7-4F4E-4E8F-88BD-72F053B97DEF}">
      <dgm:prSet phldrT="[Text]"/>
      <dgm:spPr>
        <a:solidFill>
          <a:srgbClr val="317FD6"/>
        </a:solidFill>
      </dgm:spPr>
      <dgm:t>
        <a:bodyPr/>
        <a:lstStyle/>
        <a:p>
          <a:endParaRPr lang="en-IN"/>
        </a:p>
        <a:p>
          <a:r>
            <a:rPr lang="en-IN"/>
            <a:t>AI API Processes Image
</a:t>
          </a:r>
        </a:p>
      </dgm:t>
    </dgm:pt>
    <dgm:pt modelId="{CFCF95E3-D6D6-448C-85C7-D2924A26965E}" type="parTrans" cxnId="{C8DC25DD-4947-46A1-9916-8D96C6D4DD9B}">
      <dgm:prSet/>
      <dgm:spPr/>
      <dgm:t>
        <a:bodyPr/>
        <a:lstStyle/>
        <a:p>
          <a:endParaRPr lang="en-IN"/>
        </a:p>
      </dgm:t>
    </dgm:pt>
    <dgm:pt modelId="{45D61694-A9D8-433E-AD21-A6C27EDEC98A}" type="sibTrans" cxnId="{C8DC25DD-4947-46A1-9916-8D96C6D4DD9B}">
      <dgm:prSet/>
      <dgm:spPr/>
      <dgm:t>
        <a:bodyPr/>
        <a:lstStyle/>
        <a:p>
          <a:endParaRPr lang="en-IN"/>
        </a:p>
      </dgm:t>
    </dgm:pt>
    <dgm:pt modelId="{95B4E0C1-3E9D-4ACA-9CCC-3674CC810BAF}">
      <dgm:prSet phldrT="[Text]"/>
      <dgm:spPr>
        <a:solidFill>
          <a:srgbClr val="31C3D6"/>
        </a:solidFill>
      </dgm:spPr>
      <dgm:t>
        <a:bodyPr/>
        <a:lstStyle/>
        <a:p>
          <a:endParaRPr lang="en-IN"/>
        </a:p>
        <a:p>
          <a:r>
            <a:rPr lang="en-IN"/>
            <a:t>Display Results &amp; Suggestions
</a:t>
          </a:r>
        </a:p>
      </dgm:t>
    </dgm:pt>
    <dgm:pt modelId="{382ADABA-785D-41A1-87CA-0840643377A2}" type="parTrans" cxnId="{B65F3E27-1B03-4C30-B01F-AC0393B9A90A}">
      <dgm:prSet/>
      <dgm:spPr/>
      <dgm:t>
        <a:bodyPr/>
        <a:lstStyle/>
        <a:p>
          <a:endParaRPr lang="en-IN"/>
        </a:p>
      </dgm:t>
    </dgm:pt>
    <dgm:pt modelId="{65300CB3-E741-4C1D-83A2-AC506916E262}" type="sibTrans" cxnId="{B65F3E27-1B03-4C30-B01F-AC0393B9A90A}">
      <dgm:prSet/>
      <dgm:spPr/>
      <dgm:t>
        <a:bodyPr/>
        <a:lstStyle/>
        <a:p>
          <a:endParaRPr lang="en-IN"/>
        </a:p>
      </dgm:t>
    </dgm:pt>
    <dgm:pt modelId="{45421CC9-039C-4D06-904C-835CB8E00F28}">
      <dgm:prSet/>
      <dgm:spPr>
        <a:solidFill>
          <a:srgbClr val="2195A4"/>
        </a:solidFill>
      </dgm:spPr>
      <dgm:t>
        <a:bodyPr/>
        <a:lstStyle/>
        <a:p>
          <a:endParaRPr lang="en-IN"/>
        </a:p>
        <a:p>
          <a:r>
            <a:rPr lang="en-IN"/>
            <a:t>Diagnosis &amp; Report Generated
</a:t>
          </a:r>
        </a:p>
      </dgm:t>
    </dgm:pt>
    <dgm:pt modelId="{84284294-D664-49D8-933A-F7FCB94AF3D3}" type="parTrans" cxnId="{3CD7824D-533E-4757-8774-03151A729796}">
      <dgm:prSet/>
      <dgm:spPr/>
      <dgm:t>
        <a:bodyPr/>
        <a:lstStyle/>
        <a:p>
          <a:endParaRPr lang="en-IN"/>
        </a:p>
      </dgm:t>
    </dgm:pt>
    <dgm:pt modelId="{F1A96FB4-4A5A-42A5-82AE-E037AE265045}" type="sibTrans" cxnId="{3CD7824D-533E-4757-8774-03151A729796}">
      <dgm:prSet/>
      <dgm:spPr/>
      <dgm:t>
        <a:bodyPr/>
        <a:lstStyle/>
        <a:p>
          <a:endParaRPr lang="en-IN"/>
        </a:p>
      </dgm:t>
    </dgm:pt>
    <dgm:pt modelId="{D0DD2D00-DCC8-461C-A6C6-C529E8AF363F}" type="pres">
      <dgm:prSet presAssocID="{C097BFD1-3F3C-45D2-A279-0A0D7683CD1D}" presName="Name0" presStyleCnt="0">
        <dgm:presLayoutVars>
          <dgm:dir/>
          <dgm:resizeHandles val="exact"/>
        </dgm:presLayoutVars>
      </dgm:prSet>
      <dgm:spPr/>
    </dgm:pt>
    <dgm:pt modelId="{97CCEE28-765B-4B9B-B9D3-FFAF08077AF3}" type="pres">
      <dgm:prSet presAssocID="{D52F8575-BF5D-4F13-86E2-8EF663AC802B}" presName="node" presStyleLbl="node1" presStyleIdx="0" presStyleCnt="5">
        <dgm:presLayoutVars>
          <dgm:bulletEnabled val="1"/>
        </dgm:presLayoutVars>
      </dgm:prSet>
      <dgm:spPr/>
    </dgm:pt>
    <dgm:pt modelId="{DBE5559E-BC17-4C1A-B925-AF30155DB940}" type="pres">
      <dgm:prSet presAssocID="{4E2C7A41-148F-4FA8-87A2-E408A0F1D97F}" presName="sibTrans" presStyleLbl="sibTrans2D1" presStyleIdx="0" presStyleCnt="4"/>
      <dgm:spPr/>
    </dgm:pt>
    <dgm:pt modelId="{618F690A-7F68-4AEB-886B-790F8838F932}" type="pres">
      <dgm:prSet presAssocID="{4E2C7A41-148F-4FA8-87A2-E408A0F1D97F}" presName="connectorText" presStyleLbl="sibTrans2D1" presStyleIdx="0" presStyleCnt="4"/>
      <dgm:spPr/>
    </dgm:pt>
    <dgm:pt modelId="{AE983773-2447-4335-8C14-9A994471FA08}" type="pres">
      <dgm:prSet presAssocID="{2FA5C9F2-DF58-47B6-859A-7BB134789D75}" presName="node" presStyleLbl="node1" presStyleIdx="1" presStyleCnt="5">
        <dgm:presLayoutVars>
          <dgm:bulletEnabled val="1"/>
        </dgm:presLayoutVars>
      </dgm:prSet>
      <dgm:spPr/>
    </dgm:pt>
    <dgm:pt modelId="{3D9FC7E2-7A88-45B9-A065-EE817636800D}" type="pres">
      <dgm:prSet presAssocID="{0DF574B6-7A52-4A46-9FE0-964B14DE7202}" presName="sibTrans" presStyleLbl="sibTrans2D1" presStyleIdx="1" presStyleCnt="4"/>
      <dgm:spPr/>
    </dgm:pt>
    <dgm:pt modelId="{2D8A8ECC-4C2D-4803-A0ED-2B29A8C5C6E4}" type="pres">
      <dgm:prSet presAssocID="{0DF574B6-7A52-4A46-9FE0-964B14DE7202}" presName="connectorText" presStyleLbl="sibTrans2D1" presStyleIdx="1" presStyleCnt="4"/>
      <dgm:spPr/>
    </dgm:pt>
    <dgm:pt modelId="{8B9B54EF-B7A5-4DF7-855D-2CA17B67B4E7}" type="pres">
      <dgm:prSet presAssocID="{2187C6F7-4F4E-4E8F-88BD-72F053B97DEF}" presName="node" presStyleLbl="node1" presStyleIdx="2" presStyleCnt="5">
        <dgm:presLayoutVars>
          <dgm:bulletEnabled val="1"/>
        </dgm:presLayoutVars>
      </dgm:prSet>
      <dgm:spPr/>
    </dgm:pt>
    <dgm:pt modelId="{00352DC1-54C8-4D29-BA40-59A857ACB22D}" type="pres">
      <dgm:prSet presAssocID="{45D61694-A9D8-433E-AD21-A6C27EDEC98A}" presName="sibTrans" presStyleLbl="sibTrans2D1" presStyleIdx="2" presStyleCnt="4"/>
      <dgm:spPr/>
    </dgm:pt>
    <dgm:pt modelId="{8182EB16-F3FA-4EF0-940D-7FC01D592878}" type="pres">
      <dgm:prSet presAssocID="{45D61694-A9D8-433E-AD21-A6C27EDEC98A}" presName="connectorText" presStyleLbl="sibTrans2D1" presStyleIdx="2" presStyleCnt="4"/>
      <dgm:spPr/>
    </dgm:pt>
    <dgm:pt modelId="{35597832-5773-425E-A24B-7F4213A3EC73}" type="pres">
      <dgm:prSet presAssocID="{45421CC9-039C-4D06-904C-835CB8E00F28}" presName="node" presStyleLbl="node1" presStyleIdx="3" presStyleCnt="5">
        <dgm:presLayoutVars>
          <dgm:bulletEnabled val="1"/>
        </dgm:presLayoutVars>
      </dgm:prSet>
      <dgm:spPr/>
    </dgm:pt>
    <dgm:pt modelId="{8A27770D-D897-4B44-8608-6AD2552CE6B6}" type="pres">
      <dgm:prSet presAssocID="{F1A96FB4-4A5A-42A5-82AE-E037AE265045}" presName="sibTrans" presStyleLbl="sibTrans2D1" presStyleIdx="3" presStyleCnt="4"/>
      <dgm:spPr/>
    </dgm:pt>
    <dgm:pt modelId="{48938662-7347-4AC2-A7EA-BA61734A7741}" type="pres">
      <dgm:prSet presAssocID="{F1A96FB4-4A5A-42A5-82AE-E037AE265045}" presName="connectorText" presStyleLbl="sibTrans2D1" presStyleIdx="3" presStyleCnt="4"/>
      <dgm:spPr/>
    </dgm:pt>
    <dgm:pt modelId="{72F91129-43F7-4979-8D72-4555F5ABC460}" type="pres">
      <dgm:prSet presAssocID="{95B4E0C1-3E9D-4ACA-9CCC-3674CC810BA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C03B1F-8163-412B-A6C6-4D2C718C3104}" type="presOf" srcId="{0DF574B6-7A52-4A46-9FE0-964B14DE7202}" destId="{3D9FC7E2-7A88-45B9-A065-EE817636800D}" srcOrd="0" destOrd="0" presId="urn:microsoft.com/office/officeart/2005/8/layout/process1"/>
    <dgm:cxn modelId="{B65F3E27-1B03-4C30-B01F-AC0393B9A90A}" srcId="{C097BFD1-3F3C-45D2-A279-0A0D7683CD1D}" destId="{95B4E0C1-3E9D-4ACA-9CCC-3674CC810BAF}" srcOrd="4" destOrd="0" parTransId="{382ADABA-785D-41A1-87CA-0840643377A2}" sibTransId="{65300CB3-E741-4C1D-83A2-AC506916E262}"/>
    <dgm:cxn modelId="{FBEF612C-BF11-4052-A70C-832BD090E93D}" type="presOf" srcId="{C097BFD1-3F3C-45D2-A279-0A0D7683CD1D}" destId="{D0DD2D00-DCC8-461C-A6C6-C529E8AF363F}" srcOrd="0" destOrd="0" presId="urn:microsoft.com/office/officeart/2005/8/layout/process1"/>
    <dgm:cxn modelId="{3CD7824D-533E-4757-8774-03151A729796}" srcId="{C097BFD1-3F3C-45D2-A279-0A0D7683CD1D}" destId="{45421CC9-039C-4D06-904C-835CB8E00F28}" srcOrd="3" destOrd="0" parTransId="{84284294-D664-49D8-933A-F7FCB94AF3D3}" sibTransId="{F1A96FB4-4A5A-42A5-82AE-E037AE265045}"/>
    <dgm:cxn modelId="{ADBCF57E-0122-4175-B83A-3F765427872E}" type="presOf" srcId="{95B4E0C1-3E9D-4ACA-9CCC-3674CC810BAF}" destId="{72F91129-43F7-4979-8D72-4555F5ABC460}" srcOrd="0" destOrd="0" presId="urn:microsoft.com/office/officeart/2005/8/layout/process1"/>
    <dgm:cxn modelId="{8FB1C283-D3EB-4CCA-9F45-C9A388D5C251}" srcId="{C097BFD1-3F3C-45D2-A279-0A0D7683CD1D}" destId="{D52F8575-BF5D-4F13-86E2-8EF663AC802B}" srcOrd="0" destOrd="0" parTransId="{876802E2-3E5E-4AAF-8277-3E4334C2775C}" sibTransId="{4E2C7A41-148F-4FA8-87A2-E408A0F1D97F}"/>
    <dgm:cxn modelId="{7B842F89-AEF8-4BB4-9AF3-55D4CFDC2293}" type="presOf" srcId="{0DF574B6-7A52-4A46-9FE0-964B14DE7202}" destId="{2D8A8ECC-4C2D-4803-A0ED-2B29A8C5C6E4}" srcOrd="1" destOrd="0" presId="urn:microsoft.com/office/officeart/2005/8/layout/process1"/>
    <dgm:cxn modelId="{A442A389-A189-42AB-B746-EC7F5827CD22}" type="presOf" srcId="{45D61694-A9D8-433E-AD21-A6C27EDEC98A}" destId="{00352DC1-54C8-4D29-BA40-59A857ACB22D}" srcOrd="0" destOrd="0" presId="urn:microsoft.com/office/officeart/2005/8/layout/process1"/>
    <dgm:cxn modelId="{78BD508F-9FF5-4629-BEEC-08CBF8D1A039}" type="presOf" srcId="{45421CC9-039C-4D06-904C-835CB8E00F28}" destId="{35597832-5773-425E-A24B-7F4213A3EC73}" srcOrd="0" destOrd="0" presId="urn:microsoft.com/office/officeart/2005/8/layout/process1"/>
    <dgm:cxn modelId="{96C52C9B-48F0-40DC-A32A-91CEA0B428F6}" type="presOf" srcId="{4E2C7A41-148F-4FA8-87A2-E408A0F1D97F}" destId="{DBE5559E-BC17-4C1A-B925-AF30155DB940}" srcOrd="0" destOrd="0" presId="urn:microsoft.com/office/officeart/2005/8/layout/process1"/>
    <dgm:cxn modelId="{BD37A4AC-3FFF-4027-B6B0-141E1D8F2ABE}" srcId="{C097BFD1-3F3C-45D2-A279-0A0D7683CD1D}" destId="{2FA5C9F2-DF58-47B6-859A-7BB134789D75}" srcOrd="1" destOrd="0" parTransId="{EF83E4B6-44BA-4920-A412-43503964AA86}" sibTransId="{0DF574B6-7A52-4A46-9FE0-964B14DE7202}"/>
    <dgm:cxn modelId="{1374F5C2-68BD-4BDC-8667-CE7E2542E957}" type="presOf" srcId="{45D61694-A9D8-433E-AD21-A6C27EDEC98A}" destId="{8182EB16-F3FA-4EF0-940D-7FC01D592878}" srcOrd="1" destOrd="0" presId="urn:microsoft.com/office/officeart/2005/8/layout/process1"/>
    <dgm:cxn modelId="{23C19CC9-D18B-48A8-9E03-0440D7555B4B}" type="presOf" srcId="{F1A96FB4-4A5A-42A5-82AE-E037AE265045}" destId="{48938662-7347-4AC2-A7EA-BA61734A7741}" srcOrd="1" destOrd="0" presId="urn:microsoft.com/office/officeart/2005/8/layout/process1"/>
    <dgm:cxn modelId="{F58774D7-664C-4DA8-85EE-05A224A41D8E}" type="presOf" srcId="{4E2C7A41-148F-4FA8-87A2-E408A0F1D97F}" destId="{618F690A-7F68-4AEB-886B-790F8838F932}" srcOrd="1" destOrd="0" presId="urn:microsoft.com/office/officeart/2005/8/layout/process1"/>
    <dgm:cxn modelId="{D789E3DC-C810-41B8-9319-EBE513ED36EE}" type="presOf" srcId="{2FA5C9F2-DF58-47B6-859A-7BB134789D75}" destId="{AE983773-2447-4335-8C14-9A994471FA08}" srcOrd="0" destOrd="0" presId="urn:microsoft.com/office/officeart/2005/8/layout/process1"/>
    <dgm:cxn modelId="{C8DC25DD-4947-46A1-9916-8D96C6D4DD9B}" srcId="{C097BFD1-3F3C-45D2-A279-0A0D7683CD1D}" destId="{2187C6F7-4F4E-4E8F-88BD-72F053B97DEF}" srcOrd="2" destOrd="0" parTransId="{CFCF95E3-D6D6-448C-85C7-D2924A26965E}" sibTransId="{45D61694-A9D8-433E-AD21-A6C27EDEC98A}"/>
    <dgm:cxn modelId="{40A050DE-67FB-489B-9BB6-D57476B65F38}" type="presOf" srcId="{D52F8575-BF5D-4F13-86E2-8EF663AC802B}" destId="{97CCEE28-765B-4B9B-B9D3-FFAF08077AF3}" srcOrd="0" destOrd="0" presId="urn:microsoft.com/office/officeart/2005/8/layout/process1"/>
    <dgm:cxn modelId="{E13324E7-2B6E-439C-9CD6-251F2D83E77E}" type="presOf" srcId="{2187C6F7-4F4E-4E8F-88BD-72F053B97DEF}" destId="{8B9B54EF-B7A5-4DF7-855D-2CA17B67B4E7}" srcOrd="0" destOrd="0" presId="urn:microsoft.com/office/officeart/2005/8/layout/process1"/>
    <dgm:cxn modelId="{F037E9F1-F673-4397-B49E-719E6D4CA218}" type="presOf" srcId="{F1A96FB4-4A5A-42A5-82AE-E037AE265045}" destId="{8A27770D-D897-4B44-8608-6AD2552CE6B6}" srcOrd="0" destOrd="0" presId="urn:microsoft.com/office/officeart/2005/8/layout/process1"/>
    <dgm:cxn modelId="{39D31ADE-525B-47CC-9063-1A43EBADD558}" type="presParOf" srcId="{D0DD2D00-DCC8-461C-A6C6-C529E8AF363F}" destId="{97CCEE28-765B-4B9B-B9D3-FFAF08077AF3}" srcOrd="0" destOrd="0" presId="urn:microsoft.com/office/officeart/2005/8/layout/process1"/>
    <dgm:cxn modelId="{F4DEFE0C-5A3B-429A-9F65-88CA9FCF2638}" type="presParOf" srcId="{D0DD2D00-DCC8-461C-A6C6-C529E8AF363F}" destId="{DBE5559E-BC17-4C1A-B925-AF30155DB940}" srcOrd="1" destOrd="0" presId="urn:microsoft.com/office/officeart/2005/8/layout/process1"/>
    <dgm:cxn modelId="{0C3B703F-FD33-4C1F-9AEA-D1CB2B14C2D6}" type="presParOf" srcId="{DBE5559E-BC17-4C1A-B925-AF30155DB940}" destId="{618F690A-7F68-4AEB-886B-790F8838F932}" srcOrd="0" destOrd="0" presId="urn:microsoft.com/office/officeart/2005/8/layout/process1"/>
    <dgm:cxn modelId="{0137634C-8469-4B9F-A16E-27AC897D4974}" type="presParOf" srcId="{D0DD2D00-DCC8-461C-A6C6-C529E8AF363F}" destId="{AE983773-2447-4335-8C14-9A994471FA08}" srcOrd="2" destOrd="0" presId="urn:microsoft.com/office/officeart/2005/8/layout/process1"/>
    <dgm:cxn modelId="{5384731B-0771-45A3-BFCF-41A0567D71DB}" type="presParOf" srcId="{D0DD2D00-DCC8-461C-A6C6-C529E8AF363F}" destId="{3D9FC7E2-7A88-45B9-A065-EE817636800D}" srcOrd="3" destOrd="0" presId="urn:microsoft.com/office/officeart/2005/8/layout/process1"/>
    <dgm:cxn modelId="{6F33489E-671C-466D-BF31-A8FE909013E1}" type="presParOf" srcId="{3D9FC7E2-7A88-45B9-A065-EE817636800D}" destId="{2D8A8ECC-4C2D-4803-A0ED-2B29A8C5C6E4}" srcOrd="0" destOrd="0" presId="urn:microsoft.com/office/officeart/2005/8/layout/process1"/>
    <dgm:cxn modelId="{A3EE8C73-CF4E-42C1-8AD6-C38EEF24F0E3}" type="presParOf" srcId="{D0DD2D00-DCC8-461C-A6C6-C529E8AF363F}" destId="{8B9B54EF-B7A5-4DF7-855D-2CA17B67B4E7}" srcOrd="4" destOrd="0" presId="urn:microsoft.com/office/officeart/2005/8/layout/process1"/>
    <dgm:cxn modelId="{92073891-FF2A-4CA6-A507-5C6800A6460D}" type="presParOf" srcId="{D0DD2D00-DCC8-461C-A6C6-C529E8AF363F}" destId="{00352DC1-54C8-4D29-BA40-59A857ACB22D}" srcOrd="5" destOrd="0" presId="urn:microsoft.com/office/officeart/2005/8/layout/process1"/>
    <dgm:cxn modelId="{8E0ED56D-5965-473F-BE5D-270B59AEE560}" type="presParOf" srcId="{00352DC1-54C8-4D29-BA40-59A857ACB22D}" destId="{8182EB16-F3FA-4EF0-940D-7FC01D592878}" srcOrd="0" destOrd="0" presId="urn:microsoft.com/office/officeart/2005/8/layout/process1"/>
    <dgm:cxn modelId="{F237E812-E9E0-4BD3-97FF-4B8D0D7403B4}" type="presParOf" srcId="{D0DD2D00-DCC8-461C-A6C6-C529E8AF363F}" destId="{35597832-5773-425E-A24B-7F4213A3EC73}" srcOrd="6" destOrd="0" presId="urn:microsoft.com/office/officeart/2005/8/layout/process1"/>
    <dgm:cxn modelId="{132EE19D-7550-47D4-9E2A-87467353273E}" type="presParOf" srcId="{D0DD2D00-DCC8-461C-A6C6-C529E8AF363F}" destId="{8A27770D-D897-4B44-8608-6AD2552CE6B6}" srcOrd="7" destOrd="0" presId="urn:microsoft.com/office/officeart/2005/8/layout/process1"/>
    <dgm:cxn modelId="{A8239EE5-3A8D-4B7F-9823-F2933280A839}" type="presParOf" srcId="{8A27770D-D897-4B44-8608-6AD2552CE6B6}" destId="{48938662-7347-4AC2-A7EA-BA61734A7741}" srcOrd="0" destOrd="0" presId="urn:microsoft.com/office/officeart/2005/8/layout/process1"/>
    <dgm:cxn modelId="{F3362F1D-4461-48FD-A80F-2E180E55B31B}" type="presParOf" srcId="{D0DD2D00-DCC8-461C-A6C6-C529E8AF363F}" destId="{72F91129-43F7-4979-8D72-4555F5ABC4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02027B-0F4C-4A0B-A0B2-36A18DEE67F2}" type="doc">
      <dgm:prSet loTypeId="urn:microsoft.com/office/officeart/2005/8/layout/vList2" loCatId="list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4102A7D0-A075-47CA-BC4A-3AD3D93E8FEF}">
      <dgm:prSet custT="1"/>
      <dgm:spPr/>
      <dgm:t>
        <a:bodyPr/>
        <a:lstStyle/>
        <a:p>
          <a:pPr algn="ctr"/>
          <a:r>
            <a:rPr lang="en-IN" sz="2800" b="1" u="sng"/>
            <a:t>Working Prototype</a:t>
          </a:r>
        </a:p>
      </dgm:t>
    </dgm:pt>
    <dgm:pt modelId="{B5A6B7B2-9218-42CC-BE54-DA7CBDE8E146}" type="parTrans" cxnId="{D8DA523B-23F8-4802-AC0A-6DC37BECE42B}">
      <dgm:prSet/>
      <dgm:spPr/>
      <dgm:t>
        <a:bodyPr/>
        <a:lstStyle/>
        <a:p>
          <a:endParaRPr lang="en-IN"/>
        </a:p>
      </dgm:t>
    </dgm:pt>
    <dgm:pt modelId="{EC6C2648-7A24-45F4-BC07-BD00217E82C9}" type="sibTrans" cxnId="{D8DA523B-23F8-4802-AC0A-6DC37BECE42B}">
      <dgm:prSet/>
      <dgm:spPr/>
      <dgm:t>
        <a:bodyPr/>
        <a:lstStyle/>
        <a:p>
          <a:endParaRPr lang="en-IN"/>
        </a:p>
      </dgm:t>
    </dgm:pt>
    <dgm:pt modelId="{34AF9200-55C5-474A-8868-BF4BA507AC4D}">
      <dgm:prSet custT="1"/>
      <dgm:spPr/>
      <dgm:t>
        <a:bodyPr/>
        <a:lstStyle/>
        <a:p>
          <a:endParaRPr lang="en-US" sz="2000"/>
        </a:p>
        <a:p>
          <a:r>
            <a:rPr lang="en-US" sz="2000"/>
            <a:t>Phase 1: Basic frontend with image upload functionality.
</a:t>
          </a:r>
          <a:endParaRPr lang="en-IN" sz="2000"/>
        </a:p>
      </dgm:t>
    </dgm:pt>
    <dgm:pt modelId="{EDB1BE60-289D-4272-813F-C0057A3E35F4}" type="parTrans" cxnId="{456E2870-D2CF-42BE-BB57-76F2A000D49D}">
      <dgm:prSet/>
      <dgm:spPr/>
      <dgm:t>
        <a:bodyPr/>
        <a:lstStyle/>
        <a:p>
          <a:endParaRPr lang="en-IN"/>
        </a:p>
      </dgm:t>
    </dgm:pt>
    <dgm:pt modelId="{B4ECF35D-667F-480D-A3C6-91AAAFCAD377}" type="sibTrans" cxnId="{456E2870-D2CF-42BE-BB57-76F2A000D49D}">
      <dgm:prSet/>
      <dgm:spPr/>
      <dgm:t>
        <a:bodyPr/>
        <a:lstStyle/>
        <a:p>
          <a:endParaRPr lang="en-IN"/>
        </a:p>
      </dgm:t>
    </dgm:pt>
    <dgm:pt modelId="{FC0B110C-DDDB-4A5E-84FF-24B86A33636C}">
      <dgm:prSet custT="1"/>
      <dgm:spPr/>
      <dgm:t>
        <a:bodyPr/>
        <a:lstStyle/>
        <a:p>
          <a:endParaRPr lang="en-US" sz="2000"/>
        </a:p>
        <a:p>
          <a:r>
            <a:rPr lang="en-US" sz="2000"/>
            <a:t>Phase 2: Backend setup with API integration for AI diagnosis.
</a:t>
          </a:r>
          <a:endParaRPr lang="en-IN" sz="2000"/>
        </a:p>
      </dgm:t>
    </dgm:pt>
    <dgm:pt modelId="{DEEC275F-ADB4-41F2-8E87-DB7EE6656E80}" type="parTrans" cxnId="{91DE0731-4FBD-46B5-8BB8-1CA2FD5C56BD}">
      <dgm:prSet/>
      <dgm:spPr/>
      <dgm:t>
        <a:bodyPr/>
        <a:lstStyle/>
        <a:p>
          <a:endParaRPr lang="en-IN"/>
        </a:p>
      </dgm:t>
    </dgm:pt>
    <dgm:pt modelId="{40DCC69C-B43D-4AE2-862E-93ECEE2F092F}" type="sibTrans" cxnId="{91DE0731-4FBD-46B5-8BB8-1CA2FD5C56BD}">
      <dgm:prSet/>
      <dgm:spPr/>
      <dgm:t>
        <a:bodyPr/>
        <a:lstStyle/>
        <a:p>
          <a:endParaRPr lang="en-IN"/>
        </a:p>
      </dgm:t>
    </dgm:pt>
    <dgm:pt modelId="{1E9C73D2-6C6F-438C-B052-03CAEBEF5992}">
      <dgm:prSet custT="1"/>
      <dgm:spPr/>
      <dgm:t>
        <a:bodyPr/>
        <a:lstStyle/>
        <a:p>
          <a:r>
            <a:rPr lang="en-US" sz="2000" dirty="0"/>
            <a:t>Phase 3: Display diagnostic results and Allow for expert consultant</a:t>
          </a:r>
          <a:endParaRPr lang="en-IN" sz="2000" dirty="0"/>
        </a:p>
      </dgm:t>
    </dgm:pt>
    <dgm:pt modelId="{6890B7E3-2792-4900-B5DE-1842E1978C65}" type="parTrans" cxnId="{920AC0E8-2578-45A4-8234-C0CEE516CE05}">
      <dgm:prSet/>
      <dgm:spPr/>
      <dgm:t>
        <a:bodyPr/>
        <a:lstStyle/>
        <a:p>
          <a:endParaRPr lang="en-IN"/>
        </a:p>
      </dgm:t>
    </dgm:pt>
    <dgm:pt modelId="{27C588FD-AAFB-4129-B824-6CC22906F69F}" type="sibTrans" cxnId="{920AC0E8-2578-45A4-8234-C0CEE516CE05}">
      <dgm:prSet/>
      <dgm:spPr/>
      <dgm:t>
        <a:bodyPr/>
        <a:lstStyle/>
        <a:p>
          <a:endParaRPr lang="en-IN"/>
        </a:p>
      </dgm:t>
    </dgm:pt>
    <dgm:pt modelId="{820B61A9-1E2E-4A08-A46F-CE82C6E7A196}" type="pres">
      <dgm:prSet presAssocID="{0502027B-0F4C-4A0B-A0B2-36A18DEE67F2}" presName="linear" presStyleCnt="0">
        <dgm:presLayoutVars>
          <dgm:animLvl val="lvl"/>
          <dgm:resizeHandles val="exact"/>
        </dgm:presLayoutVars>
      </dgm:prSet>
      <dgm:spPr/>
    </dgm:pt>
    <dgm:pt modelId="{D29AC975-2AAE-4654-B1F0-2882F653685C}" type="pres">
      <dgm:prSet presAssocID="{4102A7D0-A075-47CA-BC4A-3AD3D93E8FEF}" presName="parentText" presStyleLbl="node1" presStyleIdx="0" presStyleCnt="4" custScaleY="77431" custLinFactNeighborY="-8379">
        <dgm:presLayoutVars>
          <dgm:chMax val="0"/>
          <dgm:bulletEnabled val="1"/>
        </dgm:presLayoutVars>
      </dgm:prSet>
      <dgm:spPr/>
    </dgm:pt>
    <dgm:pt modelId="{E42F3801-7531-4A75-AFF8-DAE05955FB33}" type="pres">
      <dgm:prSet presAssocID="{EC6C2648-7A24-45F4-BC07-BD00217E82C9}" presName="spacer" presStyleCnt="0"/>
      <dgm:spPr/>
    </dgm:pt>
    <dgm:pt modelId="{CAA6F130-F865-4DBC-A9C1-D9FADB33B038}" type="pres">
      <dgm:prSet presAssocID="{34AF9200-55C5-474A-8868-BF4BA507AC4D}" presName="parentText" presStyleLbl="node1" presStyleIdx="1" presStyleCnt="4" custScaleY="61270">
        <dgm:presLayoutVars>
          <dgm:chMax val="0"/>
          <dgm:bulletEnabled val="1"/>
        </dgm:presLayoutVars>
      </dgm:prSet>
      <dgm:spPr/>
    </dgm:pt>
    <dgm:pt modelId="{DE54093D-D648-41F6-9387-8DD96FC96DD1}" type="pres">
      <dgm:prSet presAssocID="{B4ECF35D-667F-480D-A3C6-91AAAFCAD377}" presName="spacer" presStyleCnt="0"/>
      <dgm:spPr/>
    </dgm:pt>
    <dgm:pt modelId="{8F7C367B-9E0A-4EFB-8EFD-2B32B6705B01}" type="pres">
      <dgm:prSet presAssocID="{FC0B110C-DDDB-4A5E-84FF-24B86A33636C}" presName="parentText" presStyleLbl="node1" presStyleIdx="2" presStyleCnt="4" custScaleY="58445">
        <dgm:presLayoutVars>
          <dgm:chMax val="0"/>
          <dgm:bulletEnabled val="1"/>
        </dgm:presLayoutVars>
      </dgm:prSet>
      <dgm:spPr/>
    </dgm:pt>
    <dgm:pt modelId="{6A0AA3F5-CA11-4D14-BD96-C2B937E6C847}" type="pres">
      <dgm:prSet presAssocID="{40DCC69C-B43D-4AE2-862E-93ECEE2F092F}" presName="spacer" presStyleCnt="0"/>
      <dgm:spPr/>
    </dgm:pt>
    <dgm:pt modelId="{D1C9844F-8F49-4FD8-80D5-DE3461F4F099}" type="pres">
      <dgm:prSet presAssocID="{1E9C73D2-6C6F-438C-B052-03CAEBEF59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DE0731-4FBD-46B5-8BB8-1CA2FD5C56BD}" srcId="{0502027B-0F4C-4A0B-A0B2-36A18DEE67F2}" destId="{FC0B110C-DDDB-4A5E-84FF-24B86A33636C}" srcOrd="2" destOrd="0" parTransId="{DEEC275F-ADB4-41F2-8E87-DB7EE6656E80}" sibTransId="{40DCC69C-B43D-4AE2-862E-93ECEE2F092F}"/>
    <dgm:cxn modelId="{D8DA523B-23F8-4802-AC0A-6DC37BECE42B}" srcId="{0502027B-0F4C-4A0B-A0B2-36A18DEE67F2}" destId="{4102A7D0-A075-47CA-BC4A-3AD3D93E8FEF}" srcOrd="0" destOrd="0" parTransId="{B5A6B7B2-9218-42CC-BE54-DA7CBDE8E146}" sibTransId="{EC6C2648-7A24-45F4-BC07-BD00217E82C9}"/>
    <dgm:cxn modelId="{456E2870-D2CF-42BE-BB57-76F2A000D49D}" srcId="{0502027B-0F4C-4A0B-A0B2-36A18DEE67F2}" destId="{34AF9200-55C5-474A-8868-BF4BA507AC4D}" srcOrd="1" destOrd="0" parTransId="{EDB1BE60-289D-4272-813F-C0057A3E35F4}" sibTransId="{B4ECF35D-667F-480D-A3C6-91AAAFCAD377}"/>
    <dgm:cxn modelId="{0CAAAD71-CAAC-4FD1-A1EE-B7417F522D06}" type="presOf" srcId="{0502027B-0F4C-4A0B-A0B2-36A18DEE67F2}" destId="{820B61A9-1E2E-4A08-A46F-CE82C6E7A196}" srcOrd="0" destOrd="0" presId="urn:microsoft.com/office/officeart/2005/8/layout/vList2"/>
    <dgm:cxn modelId="{3DCD9B54-418D-446B-B80D-B08A43AB5F6C}" type="presOf" srcId="{1E9C73D2-6C6F-438C-B052-03CAEBEF5992}" destId="{D1C9844F-8F49-4FD8-80D5-DE3461F4F099}" srcOrd="0" destOrd="0" presId="urn:microsoft.com/office/officeart/2005/8/layout/vList2"/>
    <dgm:cxn modelId="{5CF13F80-24F9-4EF5-A78B-011C13C13BA8}" type="presOf" srcId="{34AF9200-55C5-474A-8868-BF4BA507AC4D}" destId="{CAA6F130-F865-4DBC-A9C1-D9FADB33B038}" srcOrd="0" destOrd="0" presId="urn:microsoft.com/office/officeart/2005/8/layout/vList2"/>
    <dgm:cxn modelId="{04BF6191-3963-4785-92BC-7D7F2782D4AA}" type="presOf" srcId="{FC0B110C-DDDB-4A5E-84FF-24B86A33636C}" destId="{8F7C367B-9E0A-4EFB-8EFD-2B32B6705B01}" srcOrd="0" destOrd="0" presId="urn:microsoft.com/office/officeart/2005/8/layout/vList2"/>
    <dgm:cxn modelId="{F0BFCA91-6C1E-4DE3-BB0C-0C3ED689BD3F}" type="presOf" srcId="{4102A7D0-A075-47CA-BC4A-3AD3D93E8FEF}" destId="{D29AC975-2AAE-4654-B1F0-2882F653685C}" srcOrd="0" destOrd="0" presId="urn:microsoft.com/office/officeart/2005/8/layout/vList2"/>
    <dgm:cxn modelId="{920AC0E8-2578-45A4-8234-C0CEE516CE05}" srcId="{0502027B-0F4C-4A0B-A0B2-36A18DEE67F2}" destId="{1E9C73D2-6C6F-438C-B052-03CAEBEF5992}" srcOrd="3" destOrd="0" parTransId="{6890B7E3-2792-4900-B5DE-1842E1978C65}" sibTransId="{27C588FD-AAFB-4129-B824-6CC22906F69F}"/>
    <dgm:cxn modelId="{F6666961-C848-4C4C-A4A8-4C30E11C7028}" type="presParOf" srcId="{820B61A9-1E2E-4A08-A46F-CE82C6E7A196}" destId="{D29AC975-2AAE-4654-B1F0-2882F653685C}" srcOrd="0" destOrd="0" presId="urn:microsoft.com/office/officeart/2005/8/layout/vList2"/>
    <dgm:cxn modelId="{0328197F-073B-4DF3-9136-B06908C8CB00}" type="presParOf" srcId="{820B61A9-1E2E-4A08-A46F-CE82C6E7A196}" destId="{E42F3801-7531-4A75-AFF8-DAE05955FB33}" srcOrd="1" destOrd="0" presId="urn:microsoft.com/office/officeart/2005/8/layout/vList2"/>
    <dgm:cxn modelId="{434D3EF6-66FA-456C-9310-4BEFA7B7D21B}" type="presParOf" srcId="{820B61A9-1E2E-4A08-A46F-CE82C6E7A196}" destId="{CAA6F130-F865-4DBC-A9C1-D9FADB33B038}" srcOrd="2" destOrd="0" presId="urn:microsoft.com/office/officeart/2005/8/layout/vList2"/>
    <dgm:cxn modelId="{C1C06FE4-D3A3-42D2-B600-716CC3AE3CCD}" type="presParOf" srcId="{820B61A9-1E2E-4A08-A46F-CE82C6E7A196}" destId="{DE54093D-D648-41F6-9387-8DD96FC96DD1}" srcOrd="3" destOrd="0" presId="urn:microsoft.com/office/officeart/2005/8/layout/vList2"/>
    <dgm:cxn modelId="{DBA8973E-CF53-414E-9F19-11AB0B9A2A11}" type="presParOf" srcId="{820B61A9-1E2E-4A08-A46F-CE82C6E7A196}" destId="{8F7C367B-9E0A-4EFB-8EFD-2B32B6705B01}" srcOrd="4" destOrd="0" presId="urn:microsoft.com/office/officeart/2005/8/layout/vList2"/>
    <dgm:cxn modelId="{DC1CDD9C-98BC-4AAB-B2D0-FF0CA0DEE3D0}" type="presParOf" srcId="{820B61A9-1E2E-4A08-A46F-CE82C6E7A196}" destId="{6A0AA3F5-CA11-4D14-BD96-C2B937E6C847}" srcOrd="5" destOrd="0" presId="urn:microsoft.com/office/officeart/2005/8/layout/vList2"/>
    <dgm:cxn modelId="{BA56CD15-EDBA-454E-BB74-8EC598833004}" type="presParOf" srcId="{820B61A9-1E2E-4A08-A46F-CE82C6E7A196}" destId="{D1C9844F-8F49-4FD8-80D5-DE3461F4F0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B4FC63-6757-4240-A9E2-2F0F8FA7BF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2CA762-796E-48D2-8D87-4A414EB0993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Feasibility And Analysis</a:t>
          </a:r>
          <a:endParaRPr lang="en-IN">
            <a:solidFill>
              <a:schemeClr val="bg1"/>
            </a:solidFill>
          </a:endParaRPr>
        </a:p>
      </dgm:t>
    </dgm:pt>
    <dgm:pt modelId="{10DD3A50-C7D4-4B1C-8652-DD172474445F}" type="parTrans" cxnId="{B9C6F1A8-B9F7-44E6-9508-03791E65D82F}">
      <dgm:prSet/>
      <dgm:spPr/>
      <dgm:t>
        <a:bodyPr/>
        <a:lstStyle/>
        <a:p>
          <a:endParaRPr lang="en-IN"/>
        </a:p>
      </dgm:t>
    </dgm:pt>
    <dgm:pt modelId="{D5620232-86E1-499A-BFEE-CDFDFCB3FBCE}" type="sibTrans" cxnId="{B9C6F1A8-B9F7-44E6-9508-03791E65D82F}">
      <dgm:prSet/>
      <dgm:spPr/>
      <dgm:t>
        <a:bodyPr/>
        <a:lstStyle/>
        <a:p>
          <a:endParaRPr lang="en-IN"/>
        </a:p>
      </dgm:t>
    </dgm:pt>
    <dgm:pt modelId="{660ACEE1-7895-4041-BB78-84CC3D30359D}">
      <dgm:prSet/>
      <dgm:spPr/>
      <dgm:t>
        <a:bodyPr/>
        <a:lstStyle/>
        <a:p>
          <a:r>
            <a:rPr lang="en-US" b="1"/>
            <a:t>Technologically feasible using existing AI and mobile technologies</a:t>
          </a:r>
          <a:r>
            <a:rPr lang="en-US"/>
            <a:t>.</a:t>
          </a:r>
          <a:endParaRPr lang="en-IN"/>
        </a:p>
      </dgm:t>
    </dgm:pt>
    <dgm:pt modelId="{ECEEB944-BFAA-4A40-B807-91A23829728F}" type="parTrans" cxnId="{8EA5182D-1EBA-4F11-AA3A-CC48B377693D}">
      <dgm:prSet/>
      <dgm:spPr/>
      <dgm:t>
        <a:bodyPr/>
        <a:lstStyle/>
        <a:p>
          <a:endParaRPr lang="en-IN"/>
        </a:p>
      </dgm:t>
    </dgm:pt>
    <dgm:pt modelId="{A2C1756C-F514-4767-ACAA-7D7AB1DC4AF7}" type="sibTrans" cxnId="{8EA5182D-1EBA-4F11-AA3A-CC48B377693D}">
      <dgm:prSet/>
      <dgm:spPr/>
      <dgm:t>
        <a:bodyPr/>
        <a:lstStyle/>
        <a:p>
          <a:endParaRPr lang="en-IN"/>
        </a:p>
      </dgm:t>
    </dgm:pt>
    <dgm:pt modelId="{600F15C7-7694-4ADB-B813-3C6E7429A3EB}">
      <dgm:prSet/>
      <dgm:spPr/>
      <dgm:t>
        <a:bodyPr/>
        <a:lstStyle/>
        <a:p>
          <a:r>
            <a:rPr lang="en-US" b="1"/>
            <a:t>Low-cost development with free-tier platforms and APIs</a:t>
          </a:r>
          <a:r>
            <a:rPr lang="en-IN" b="1"/>
            <a:t>.</a:t>
          </a:r>
        </a:p>
      </dgm:t>
    </dgm:pt>
    <dgm:pt modelId="{D610B56B-2841-4E7D-8854-42241F9D60C9}" type="parTrans" cxnId="{E2438621-9CDE-42E3-8930-1A0CB4F783EC}">
      <dgm:prSet/>
      <dgm:spPr/>
      <dgm:t>
        <a:bodyPr/>
        <a:lstStyle/>
        <a:p>
          <a:endParaRPr lang="en-IN"/>
        </a:p>
      </dgm:t>
    </dgm:pt>
    <dgm:pt modelId="{AFAC24D3-0687-4566-8E42-56FD3C8D9083}" type="sibTrans" cxnId="{E2438621-9CDE-42E3-8930-1A0CB4F783EC}">
      <dgm:prSet/>
      <dgm:spPr/>
      <dgm:t>
        <a:bodyPr/>
        <a:lstStyle/>
        <a:p>
          <a:endParaRPr lang="en-IN"/>
        </a:p>
      </dgm:t>
    </dgm:pt>
    <dgm:pt modelId="{736F6B55-7463-4EBA-8661-DE1928DC3FFB}">
      <dgm:prSet/>
      <dgm:spPr/>
      <dgm:t>
        <a:bodyPr/>
        <a:lstStyle/>
        <a:p>
          <a:r>
            <a:rPr lang="en-IN" b="1"/>
            <a:t>User-friendly for smartphone-equipped farmers.</a:t>
          </a:r>
          <a:endParaRPr lang="en-IN"/>
        </a:p>
      </dgm:t>
    </dgm:pt>
    <dgm:pt modelId="{20CF30D4-AAE3-4DEB-8CCE-494B490654F3}" type="parTrans" cxnId="{45D2FD5B-FF52-434B-AD75-C9FBA40337BC}">
      <dgm:prSet/>
      <dgm:spPr/>
      <dgm:t>
        <a:bodyPr/>
        <a:lstStyle/>
        <a:p>
          <a:endParaRPr lang="en-IN"/>
        </a:p>
      </dgm:t>
    </dgm:pt>
    <dgm:pt modelId="{C7ACF2D0-5F95-4EDE-81A2-663AB159C8E5}" type="sibTrans" cxnId="{45D2FD5B-FF52-434B-AD75-C9FBA40337BC}">
      <dgm:prSet/>
      <dgm:spPr/>
      <dgm:t>
        <a:bodyPr/>
        <a:lstStyle/>
        <a:p>
          <a:endParaRPr lang="en-IN"/>
        </a:p>
      </dgm:t>
    </dgm:pt>
    <dgm:pt modelId="{ECBE1EE4-D4CC-4DB5-8AFF-DA7349D09058}" type="pres">
      <dgm:prSet presAssocID="{27B4FC63-6757-4240-A9E2-2F0F8FA7BF21}" presName="Name0" presStyleCnt="0">
        <dgm:presLayoutVars>
          <dgm:dir/>
          <dgm:animLvl val="lvl"/>
          <dgm:resizeHandles val="exact"/>
        </dgm:presLayoutVars>
      </dgm:prSet>
      <dgm:spPr/>
    </dgm:pt>
    <dgm:pt modelId="{52837042-94CB-4ADC-93B4-019B0362B938}" type="pres">
      <dgm:prSet presAssocID="{AF2CA762-796E-48D2-8D87-4A414EB09934}" presName="linNode" presStyleCnt="0"/>
      <dgm:spPr/>
    </dgm:pt>
    <dgm:pt modelId="{EC507B5D-4B31-41F0-9A77-CA2AFA128188}" type="pres">
      <dgm:prSet presAssocID="{AF2CA762-796E-48D2-8D87-4A414EB09934}" presName="parentText" presStyleLbl="node1" presStyleIdx="0" presStyleCnt="1" custScaleY="88899">
        <dgm:presLayoutVars>
          <dgm:chMax val="1"/>
          <dgm:bulletEnabled val="1"/>
        </dgm:presLayoutVars>
      </dgm:prSet>
      <dgm:spPr/>
    </dgm:pt>
    <dgm:pt modelId="{B9B6F0E5-C6A3-402D-A665-0B3678C566B0}" type="pres">
      <dgm:prSet presAssocID="{AF2CA762-796E-48D2-8D87-4A414EB0993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C173C07-A7EE-4C8C-92DC-94540C4E2AC9}" type="presOf" srcId="{600F15C7-7694-4ADB-B813-3C6E7429A3EB}" destId="{B9B6F0E5-C6A3-402D-A665-0B3678C566B0}" srcOrd="0" destOrd="1" presId="urn:microsoft.com/office/officeart/2005/8/layout/vList5"/>
    <dgm:cxn modelId="{1912880C-C227-4187-BADA-36F47D8E88AC}" type="presOf" srcId="{27B4FC63-6757-4240-A9E2-2F0F8FA7BF21}" destId="{ECBE1EE4-D4CC-4DB5-8AFF-DA7349D09058}" srcOrd="0" destOrd="0" presId="urn:microsoft.com/office/officeart/2005/8/layout/vList5"/>
    <dgm:cxn modelId="{479C4C21-B782-4520-8807-EAA3273F6ABF}" type="presOf" srcId="{660ACEE1-7895-4041-BB78-84CC3D30359D}" destId="{B9B6F0E5-C6A3-402D-A665-0B3678C566B0}" srcOrd="0" destOrd="0" presId="urn:microsoft.com/office/officeart/2005/8/layout/vList5"/>
    <dgm:cxn modelId="{E2438621-9CDE-42E3-8930-1A0CB4F783EC}" srcId="{AF2CA762-796E-48D2-8D87-4A414EB09934}" destId="{600F15C7-7694-4ADB-B813-3C6E7429A3EB}" srcOrd="1" destOrd="0" parTransId="{D610B56B-2841-4E7D-8854-42241F9D60C9}" sibTransId="{AFAC24D3-0687-4566-8E42-56FD3C8D9083}"/>
    <dgm:cxn modelId="{8EA5182D-1EBA-4F11-AA3A-CC48B377693D}" srcId="{AF2CA762-796E-48D2-8D87-4A414EB09934}" destId="{660ACEE1-7895-4041-BB78-84CC3D30359D}" srcOrd="0" destOrd="0" parTransId="{ECEEB944-BFAA-4A40-B807-91A23829728F}" sibTransId="{A2C1756C-F514-4767-ACAA-7D7AB1DC4AF7}"/>
    <dgm:cxn modelId="{45D2FD5B-FF52-434B-AD75-C9FBA40337BC}" srcId="{AF2CA762-796E-48D2-8D87-4A414EB09934}" destId="{736F6B55-7463-4EBA-8661-DE1928DC3FFB}" srcOrd="2" destOrd="0" parTransId="{20CF30D4-AAE3-4DEB-8CCE-494B490654F3}" sibTransId="{C7ACF2D0-5F95-4EDE-81A2-663AB159C8E5}"/>
    <dgm:cxn modelId="{9EC7344D-5D24-4776-A3E9-5DB7F6EAC288}" type="presOf" srcId="{AF2CA762-796E-48D2-8D87-4A414EB09934}" destId="{EC507B5D-4B31-41F0-9A77-CA2AFA128188}" srcOrd="0" destOrd="0" presId="urn:microsoft.com/office/officeart/2005/8/layout/vList5"/>
    <dgm:cxn modelId="{B9C6F1A8-B9F7-44E6-9508-03791E65D82F}" srcId="{27B4FC63-6757-4240-A9E2-2F0F8FA7BF21}" destId="{AF2CA762-796E-48D2-8D87-4A414EB09934}" srcOrd="0" destOrd="0" parTransId="{10DD3A50-C7D4-4B1C-8652-DD172474445F}" sibTransId="{D5620232-86E1-499A-BFEE-CDFDFCB3FBCE}"/>
    <dgm:cxn modelId="{B04EA1EE-11AE-4A6C-87D2-198DCEF3212B}" type="presOf" srcId="{736F6B55-7463-4EBA-8661-DE1928DC3FFB}" destId="{B9B6F0E5-C6A3-402D-A665-0B3678C566B0}" srcOrd="0" destOrd="2" presId="urn:microsoft.com/office/officeart/2005/8/layout/vList5"/>
    <dgm:cxn modelId="{9778C71E-7FD0-4A62-B072-2C5FA4B24120}" type="presParOf" srcId="{ECBE1EE4-D4CC-4DB5-8AFF-DA7349D09058}" destId="{52837042-94CB-4ADC-93B4-019B0362B938}" srcOrd="0" destOrd="0" presId="urn:microsoft.com/office/officeart/2005/8/layout/vList5"/>
    <dgm:cxn modelId="{8CCB0E89-83BF-46AE-A42C-4BA16EC52912}" type="presParOf" srcId="{52837042-94CB-4ADC-93B4-019B0362B938}" destId="{EC507B5D-4B31-41F0-9A77-CA2AFA128188}" srcOrd="0" destOrd="0" presId="urn:microsoft.com/office/officeart/2005/8/layout/vList5"/>
    <dgm:cxn modelId="{5B416521-F029-4339-8453-754CAA34F035}" type="presParOf" srcId="{52837042-94CB-4ADC-93B4-019B0362B938}" destId="{B9B6F0E5-C6A3-402D-A665-0B3678C566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B4FC63-6757-4240-A9E2-2F0F8FA7BF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2CA762-796E-48D2-8D87-4A414EB0993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Strategies</a:t>
          </a:r>
          <a:endParaRPr lang="en-IN">
            <a:solidFill>
              <a:schemeClr val="bg1"/>
            </a:solidFill>
          </a:endParaRPr>
        </a:p>
      </dgm:t>
    </dgm:pt>
    <dgm:pt modelId="{10DD3A50-C7D4-4B1C-8652-DD172474445F}" type="parTrans" cxnId="{B9C6F1A8-B9F7-44E6-9508-03791E65D82F}">
      <dgm:prSet/>
      <dgm:spPr/>
      <dgm:t>
        <a:bodyPr/>
        <a:lstStyle/>
        <a:p>
          <a:endParaRPr lang="en-IN"/>
        </a:p>
      </dgm:t>
    </dgm:pt>
    <dgm:pt modelId="{D5620232-86E1-499A-BFEE-CDFDFCB3FBCE}" type="sibTrans" cxnId="{B9C6F1A8-B9F7-44E6-9508-03791E65D82F}">
      <dgm:prSet/>
      <dgm:spPr/>
      <dgm:t>
        <a:bodyPr/>
        <a:lstStyle/>
        <a:p>
          <a:endParaRPr lang="en-IN"/>
        </a:p>
      </dgm:t>
    </dgm:pt>
    <dgm:pt modelId="{660ACEE1-7895-4041-BB78-84CC3D30359D}">
      <dgm:prSet/>
      <dgm:spPr/>
      <dgm:t>
        <a:bodyPr/>
        <a:lstStyle/>
        <a:p>
          <a:r>
            <a:rPr lang="en-US" b="1"/>
            <a:t> Offline Access for syncing data later.</a:t>
          </a:r>
          <a:endParaRPr lang="en-IN"/>
        </a:p>
      </dgm:t>
    </dgm:pt>
    <dgm:pt modelId="{ECEEB944-BFAA-4A40-B807-91A23829728F}" type="parTrans" cxnId="{8EA5182D-1EBA-4F11-AA3A-CC48B377693D}">
      <dgm:prSet/>
      <dgm:spPr/>
      <dgm:t>
        <a:bodyPr/>
        <a:lstStyle/>
        <a:p>
          <a:endParaRPr lang="en-IN"/>
        </a:p>
      </dgm:t>
    </dgm:pt>
    <dgm:pt modelId="{A2C1756C-F514-4767-ACAA-7D7AB1DC4AF7}" type="sibTrans" cxnId="{8EA5182D-1EBA-4F11-AA3A-CC48B377693D}">
      <dgm:prSet/>
      <dgm:spPr/>
      <dgm:t>
        <a:bodyPr/>
        <a:lstStyle/>
        <a:p>
          <a:endParaRPr lang="en-IN"/>
        </a:p>
      </dgm:t>
    </dgm:pt>
    <dgm:pt modelId="{600F15C7-7694-4ADB-B813-3C6E7429A3EB}">
      <dgm:prSet/>
      <dgm:spPr/>
      <dgm:t>
        <a:bodyPr/>
        <a:lstStyle/>
        <a:p>
          <a:r>
            <a:rPr lang="en-US" b="1"/>
            <a:t>Clear Image Guidelines to improve AI results.</a:t>
          </a:r>
          <a:endParaRPr lang="en-IN" b="1"/>
        </a:p>
      </dgm:t>
    </dgm:pt>
    <dgm:pt modelId="{D610B56B-2841-4E7D-8854-42241F9D60C9}" type="parTrans" cxnId="{E2438621-9CDE-42E3-8930-1A0CB4F783EC}">
      <dgm:prSet/>
      <dgm:spPr/>
      <dgm:t>
        <a:bodyPr/>
        <a:lstStyle/>
        <a:p>
          <a:endParaRPr lang="en-IN"/>
        </a:p>
      </dgm:t>
    </dgm:pt>
    <dgm:pt modelId="{AFAC24D3-0687-4566-8E42-56FD3C8D9083}" type="sibTrans" cxnId="{E2438621-9CDE-42E3-8930-1A0CB4F783EC}">
      <dgm:prSet/>
      <dgm:spPr/>
      <dgm:t>
        <a:bodyPr/>
        <a:lstStyle/>
        <a:p>
          <a:endParaRPr lang="en-IN"/>
        </a:p>
      </dgm:t>
    </dgm:pt>
    <dgm:pt modelId="{736F6B55-7463-4EBA-8661-DE1928DC3FFB}">
      <dgm:prSet/>
      <dgm:spPr/>
      <dgm:t>
        <a:bodyPr/>
        <a:lstStyle/>
        <a:p>
          <a:r>
            <a:rPr lang="en-US" b="1"/>
            <a:t>Education &amp; Support through workshops and tutorials.</a:t>
          </a:r>
          <a:endParaRPr lang="en-IN"/>
        </a:p>
      </dgm:t>
    </dgm:pt>
    <dgm:pt modelId="{20CF30D4-AAE3-4DEB-8CCE-494B490654F3}" type="parTrans" cxnId="{45D2FD5B-FF52-434B-AD75-C9FBA40337BC}">
      <dgm:prSet/>
      <dgm:spPr/>
      <dgm:t>
        <a:bodyPr/>
        <a:lstStyle/>
        <a:p>
          <a:endParaRPr lang="en-IN"/>
        </a:p>
      </dgm:t>
    </dgm:pt>
    <dgm:pt modelId="{C7ACF2D0-5F95-4EDE-81A2-663AB159C8E5}" type="sibTrans" cxnId="{45D2FD5B-FF52-434B-AD75-C9FBA40337BC}">
      <dgm:prSet/>
      <dgm:spPr/>
      <dgm:t>
        <a:bodyPr/>
        <a:lstStyle/>
        <a:p>
          <a:endParaRPr lang="en-IN"/>
        </a:p>
      </dgm:t>
    </dgm:pt>
    <dgm:pt modelId="{ECBE1EE4-D4CC-4DB5-8AFF-DA7349D09058}" type="pres">
      <dgm:prSet presAssocID="{27B4FC63-6757-4240-A9E2-2F0F8FA7BF21}" presName="Name0" presStyleCnt="0">
        <dgm:presLayoutVars>
          <dgm:dir/>
          <dgm:animLvl val="lvl"/>
          <dgm:resizeHandles val="exact"/>
        </dgm:presLayoutVars>
      </dgm:prSet>
      <dgm:spPr/>
    </dgm:pt>
    <dgm:pt modelId="{52837042-94CB-4ADC-93B4-019B0362B938}" type="pres">
      <dgm:prSet presAssocID="{AF2CA762-796E-48D2-8D87-4A414EB09934}" presName="linNode" presStyleCnt="0"/>
      <dgm:spPr/>
    </dgm:pt>
    <dgm:pt modelId="{EC507B5D-4B31-41F0-9A77-CA2AFA128188}" type="pres">
      <dgm:prSet presAssocID="{AF2CA762-796E-48D2-8D87-4A414EB09934}" presName="parentText" presStyleLbl="node1" presStyleIdx="0" presStyleCnt="1" custScaleY="91641">
        <dgm:presLayoutVars>
          <dgm:chMax val="1"/>
          <dgm:bulletEnabled val="1"/>
        </dgm:presLayoutVars>
      </dgm:prSet>
      <dgm:spPr/>
    </dgm:pt>
    <dgm:pt modelId="{B9B6F0E5-C6A3-402D-A665-0B3678C566B0}" type="pres">
      <dgm:prSet presAssocID="{AF2CA762-796E-48D2-8D87-4A414EB0993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1656F12-784E-4E65-A0F5-D8C382CB9D7D}" type="presOf" srcId="{660ACEE1-7895-4041-BB78-84CC3D30359D}" destId="{B9B6F0E5-C6A3-402D-A665-0B3678C566B0}" srcOrd="0" destOrd="0" presId="urn:microsoft.com/office/officeart/2005/8/layout/vList5"/>
    <dgm:cxn modelId="{E2438621-9CDE-42E3-8930-1A0CB4F783EC}" srcId="{AF2CA762-796E-48D2-8D87-4A414EB09934}" destId="{600F15C7-7694-4ADB-B813-3C6E7429A3EB}" srcOrd="1" destOrd="0" parTransId="{D610B56B-2841-4E7D-8854-42241F9D60C9}" sibTransId="{AFAC24D3-0687-4566-8E42-56FD3C8D9083}"/>
    <dgm:cxn modelId="{A044D72A-577C-473E-806A-7A15D17924F2}" type="presOf" srcId="{600F15C7-7694-4ADB-B813-3C6E7429A3EB}" destId="{B9B6F0E5-C6A3-402D-A665-0B3678C566B0}" srcOrd="0" destOrd="1" presId="urn:microsoft.com/office/officeart/2005/8/layout/vList5"/>
    <dgm:cxn modelId="{8EA5182D-1EBA-4F11-AA3A-CC48B377693D}" srcId="{AF2CA762-796E-48D2-8D87-4A414EB09934}" destId="{660ACEE1-7895-4041-BB78-84CC3D30359D}" srcOrd="0" destOrd="0" parTransId="{ECEEB944-BFAA-4A40-B807-91A23829728F}" sibTransId="{A2C1756C-F514-4767-ACAA-7D7AB1DC4AF7}"/>
    <dgm:cxn modelId="{45D2FD5B-FF52-434B-AD75-C9FBA40337BC}" srcId="{AF2CA762-796E-48D2-8D87-4A414EB09934}" destId="{736F6B55-7463-4EBA-8661-DE1928DC3FFB}" srcOrd="2" destOrd="0" parTransId="{20CF30D4-AAE3-4DEB-8CCE-494B490654F3}" sibTransId="{C7ACF2D0-5F95-4EDE-81A2-663AB159C8E5}"/>
    <dgm:cxn modelId="{D0743874-2E84-472C-A86F-A5762E64F414}" type="presOf" srcId="{736F6B55-7463-4EBA-8661-DE1928DC3FFB}" destId="{B9B6F0E5-C6A3-402D-A665-0B3678C566B0}" srcOrd="0" destOrd="2" presId="urn:microsoft.com/office/officeart/2005/8/layout/vList5"/>
    <dgm:cxn modelId="{B9C6F1A8-B9F7-44E6-9508-03791E65D82F}" srcId="{27B4FC63-6757-4240-A9E2-2F0F8FA7BF21}" destId="{AF2CA762-796E-48D2-8D87-4A414EB09934}" srcOrd="0" destOrd="0" parTransId="{10DD3A50-C7D4-4B1C-8652-DD172474445F}" sibTransId="{D5620232-86E1-499A-BFEE-CDFDFCB3FBCE}"/>
    <dgm:cxn modelId="{99E4F7A9-1B1D-4D8F-8C6A-44922BF46408}" type="presOf" srcId="{27B4FC63-6757-4240-A9E2-2F0F8FA7BF21}" destId="{ECBE1EE4-D4CC-4DB5-8AFF-DA7349D09058}" srcOrd="0" destOrd="0" presId="urn:microsoft.com/office/officeart/2005/8/layout/vList5"/>
    <dgm:cxn modelId="{B12461F9-6401-4D85-A824-FF174B763B4D}" type="presOf" srcId="{AF2CA762-796E-48D2-8D87-4A414EB09934}" destId="{EC507B5D-4B31-41F0-9A77-CA2AFA128188}" srcOrd="0" destOrd="0" presId="urn:microsoft.com/office/officeart/2005/8/layout/vList5"/>
    <dgm:cxn modelId="{FA745F3F-95F7-46A5-B604-756760FD5E29}" type="presParOf" srcId="{ECBE1EE4-D4CC-4DB5-8AFF-DA7349D09058}" destId="{52837042-94CB-4ADC-93B4-019B0362B938}" srcOrd="0" destOrd="0" presId="urn:microsoft.com/office/officeart/2005/8/layout/vList5"/>
    <dgm:cxn modelId="{3D436D95-924F-43C5-B30B-747D4F8F2871}" type="presParOf" srcId="{52837042-94CB-4ADC-93B4-019B0362B938}" destId="{EC507B5D-4B31-41F0-9A77-CA2AFA128188}" srcOrd="0" destOrd="0" presId="urn:microsoft.com/office/officeart/2005/8/layout/vList5"/>
    <dgm:cxn modelId="{E0C673EC-9D83-49AD-B5C2-39476819AEFC}" type="presParOf" srcId="{52837042-94CB-4ADC-93B4-019B0362B938}" destId="{B9B6F0E5-C6A3-402D-A665-0B3678C566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B4FC63-6757-4240-A9E2-2F0F8FA7BF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2CA762-796E-48D2-8D87-4A414EB0993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Challenges</a:t>
          </a:r>
          <a:endParaRPr lang="en-IN">
            <a:solidFill>
              <a:schemeClr val="bg1"/>
            </a:solidFill>
          </a:endParaRPr>
        </a:p>
      </dgm:t>
    </dgm:pt>
    <dgm:pt modelId="{10DD3A50-C7D4-4B1C-8652-DD172474445F}" type="parTrans" cxnId="{B9C6F1A8-B9F7-44E6-9508-03791E65D82F}">
      <dgm:prSet/>
      <dgm:spPr/>
      <dgm:t>
        <a:bodyPr/>
        <a:lstStyle/>
        <a:p>
          <a:endParaRPr lang="en-IN"/>
        </a:p>
      </dgm:t>
    </dgm:pt>
    <dgm:pt modelId="{D5620232-86E1-499A-BFEE-CDFDFCB3FBCE}" type="sibTrans" cxnId="{B9C6F1A8-B9F7-44E6-9508-03791E65D82F}">
      <dgm:prSet/>
      <dgm:spPr/>
      <dgm:t>
        <a:bodyPr/>
        <a:lstStyle/>
        <a:p>
          <a:endParaRPr lang="en-IN"/>
        </a:p>
      </dgm:t>
    </dgm:pt>
    <dgm:pt modelId="{660ACEE1-7895-4041-BB78-84CC3D30359D}">
      <dgm:prSet/>
      <dgm:spPr/>
      <dgm:t>
        <a:bodyPr/>
        <a:lstStyle/>
        <a:p>
          <a:r>
            <a:rPr lang="en-US" b="1"/>
            <a:t>Limited Internet Access in rural areas.</a:t>
          </a:r>
          <a:r>
            <a:rPr lang="en-US"/>
            <a:t>.</a:t>
          </a:r>
          <a:endParaRPr lang="en-IN"/>
        </a:p>
      </dgm:t>
    </dgm:pt>
    <dgm:pt modelId="{ECEEB944-BFAA-4A40-B807-91A23829728F}" type="parTrans" cxnId="{8EA5182D-1EBA-4F11-AA3A-CC48B377693D}">
      <dgm:prSet/>
      <dgm:spPr/>
      <dgm:t>
        <a:bodyPr/>
        <a:lstStyle/>
        <a:p>
          <a:endParaRPr lang="en-IN"/>
        </a:p>
      </dgm:t>
    </dgm:pt>
    <dgm:pt modelId="{A2C1756C-F514-4767-ACAA-7D7AB1DC4AF7}" type="sibTrans" cxnId="{8EA5182D-1EBA-4F11-AA3A-CC48B377693D}">
      <dgm:prSet/>
      <dgm:spPr/>
      <dgm:t>
        <a:bodyPr/>
        <a:lstStyle/>
        <a:p>
          <a:endParaRPr lang="en-IN"/>
        </a:p>
      </dgm:t>
    </dgm:pt>
    <dgm:pt modelId="{600F15C7-7694-4ADB-B813-3C6E7429A3EB}">
      <dgm:prSet/>
      <dgm:spPr/>
      <dgm:t>
        <a:bodyPr/>
        <a:lstStyle/>
        <a:p>
          <a:r>
            <a:rPr lang="en-US" b="1"/>
            <a:t> AI Accuracy issues with low-quality images.</a:t>
          </a:r>
          <a:endParaRPr lang="en-IN" b="1"/>
        </a:p>
      </dgm:t>
    </dgm:pt>
    <dgm:pt modelId="{D610B56B-2841-4E7D-8854-42241F9D60C9}" type="parTrans" cxnId="{E2438621-9CDE-42E3-8930-1A0CB4F783EC}">
      <dgm:prSet/>
      <dgm:spPr/>
      <dgm:t>
        <a:bodyPr/>
        <a:lstStyle/>
        <a:p>
          <a:endParaRPr lang="en-IN"/>
        </a:p>
      </dgm:t>
    </dgm:pt>
    <dgm:pt modelId="{AFAC24D3-0687-4566-8E42-56FD3C8D9083}" type="sibTrans" cxnId="{E2438621-9CDE-42E3-8930-1A0CB4F783EC}">
      <dgm:prSet/>
      <dgm:spPr/>
      <dgm:t>
        <a:bodyPr/>
        <a:lstStyle/>
        <a:p>
          <a:endParaRPr lang="en-IN"/>
        </a:p>
      </dgm:t>
    </dgm:pt>
    <dgm:pt modelId="{736F6B55-7463-4EBA-8661-DE1928DC3FFB}">
      <dgm:prSet/>
      <dgm:spPr/>
      <dgm:t>
        <a:bodyPr/>
        <a:lstStyle/>
        <a:p>
          <a:r>
            <a:rPr lang="en-US" b="1"/>
            <a:t>Farmer Adoption of new technology.</a:t>
          </a:r>
          <a:endParaRPr lang="en-IN"/>
        </a:p>
      </dgm:t>
    </dgm:pt>
    <dgm:pt modelId="{20CF30D4-AAE3-4DEB-8CCE-494B490654F3}" type="parTrans" cxnId="{45D2FD5B-FF52-434B-AD75-C9FBA40337BC}">
      <dgm:prSet/>
      <dgm:spPr/>
      <dgm:t>
        <a:bodyPr/>
        <a:lstStyle/>
        <a:p>
          <a:endParaRPr lang="en-IN"/>
        </a:p>
      </dgm:t>
    </dgm:pt>
    <dgm:pt modelId="{C7ACF2D0-5F95-4EDE-81A2-663AB159C8E5}" type="sibTrans" cxnId="{45D2FD5B-FF52-434B-AD75-C9FBA40337BC}">
      <dgm:prSet/>
      <dgm:spPr/>
      <dgm:t>
        <a:bodyPr/>
        <a:lstStyle/>
        <a:p>
          <a:endParaRPr lang="en-IN"/>
        </a:p>
      </dgm:t>
    </dgm:pt>
    <dgm:pt modelId="{ECBE1EE4-D4CC-4DB5-8AFF-DA7349D09058}" type="pres">
      <dgm:prSet presAssocID="{27B4FC63-6757-4240-A9E2-2F0F8FA7BF21}" presName="Name0" presStyleCnt="0">
        <dgm:presLayoutVars>
          <dgm:dir/>
          <dgm:animLvl val="lvl"/>
          <dgm:resizeHandles val="exact"/>
        </dgm:presLayoutVars>
      </dgm:prSet>
      <dgm:spPr/>
    </dgm:pt>
    <dgm:pt modelId="{52837042-94CB-4ADC-93B4-019B0362B938}" type="pres">
      <dgm:prSet presAssocID="{AF2CA762-796E-48D2-8D87-4A414EB09934}" presName="linNode" presStyleCnt="0"/>
      <dgm:spPr/>
    </dgm:pt>
    <dgm:pt modelId="{EC507B5D-4B31-41F0-9A77-CA2AFA128188}" type="pres">
      <dgm:prSet presAssocID="{AF2CA762-796E-48D2-8D87-4A414EB09934}" presName="parentText" presStyleLbl="node1" presStyleIdx="0" presStyleCnt="1" custScaleY="91641">
        <dgm:presLayoutVars>
          <dgm:chMax val="1"/>
          <dgm:bulletEnabled val="1"/>
        </dgm:presLayoutVars>
      </dgm:prSet>
      <dgm:spPr/>
    </dgm:pt>
    <dgm:pt modelId="{B9B6F0E5-C6A3-402D-A665-0B3678C566B0}" type="pres">
      <dgm:prSet presAssocID="{AF2CA762-796E-48D2-8D87-4A414EB0993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CCEC306-DFC9-4723-BE83-79C139F8FCC4}" type="presOf" srcId="{736F6B55-7463-4EBA-8661-DE1928DC3FFB}" destId="{B9B6F0E5-C6A3-402D-A665-0B3678C566B0}" srcOrd="0" destOrd="2" presId="urn:microsoft.com/office/officeart/2005/8/layout/vList5"/>
    <dgm:cxn modelId="{E2438621-9CDE-42E3-8930-1A0CB4F783EC}" srcId="{AF2CA762-796E-48D2-8D87-4A414EB09934}" destId="{600F15C7-7694-4ADB-B813-3C6E7429A3EB}" srcOrd="1" destOrd="0" parTransId="{D610B56B-2841-4E7D-8854-42241F9D60C9}" sibTransId="{AFAC24D3-0687-4566-8E42-56FD3C8D9083}"/>
    <dgm:cxn modelId="{8EA5182D-1EBA-4F11-AA3A-CC48B377693D}" srcId="{AF2CA762-796E-48D2-8D87-4A414EB09934}" destId="{660ACEE1-7895-4041-BB78-84CC3D30359D}" srcOrd="0" destOrd="0" parTransId="{ECEEB944-BFAA-4A40-B807-91A23829728F}" sibTransId="{A2C1756C-F514-4767-ACAA-7D7AB1DC4AF7}"/>
    <dgm:cxn modelId="{45D2FD5B-FF52-434B-AD75-C9FBA40337BC}" srcId="{AF2CA762-796E-48D2-8D87-4A414EB09934}" destId="{736F6B55-7463-4EBA-8661-DE1928DC3FFB}" srcOrd="2" destOrd="0" parTransId="{20CF30D4-AAE3-4DEB-8CCE-494B490654F3}" sibTransId="{C7ACF2D0-5F95-4EDE-81A2-663AB159C8E5}"/>
    <dgm:cxn modelId="{261FAC6B-1A40-4BE7-BBA6-5FCEC495D137}" type="presOf" srcId="{600F15C7-7694-4ADB-B813-3C6E7429A3EB}" destId="{B9B6F0E5-C6A3-402D-A665-0B3678C566B0}" srcOrd="0" destOrd="1" presId="urn:microsoft.com/office/officeart/2005/8/layout/vList5"/>
    <dgm:cxn modelId="{B1C9778F-D203-4911-9FD1-1789DDEE75C5}" type="presOf" srcId="{AF2CA762-796E-48D2-8D87-4A414EB09934}" destId="{EC507B5D-4B31-41F0-9A77-CA2AFA128188}" srcOrd="0" destOrd="0" presId="urn:microsoft.com/office/officeart/2005/8/layout/vList5"/>
    <dgm:cxn modelId="{B9C6F1A8-B9F7-44E6-9508-03791E65D82F}" srcId="{27B4FC63-6757-4240-A9E2-2F0F8FA7BF21}" destId="{AF2CA762-796E-48D2-8D87-4A414EB09934}" srcOrd="0" destOrd="0" parTransId="{10DD3A50-C7D4-4B1C-8652-DD172474445F}" sibTransId="{D5620232-86E1-499A-BFEE-CDFDFCB3FBCE}"/>
    <dgm:cxn modelId="{189F4AB9-B477-4B78-8A0E-FA3F6C3A1AE5}" type="presOf" srcId="{660ACEE1-7895-4041-BB78-84CC3D30359D}" destId="{B9B6F0E5-C6A3-402D-A665-0B3678C566B0}" srcOrd="0" destOrd="0" presId="urn:microsoft.com/office/officeart/2005/8/layout/vList5"/>
    <dgm:cxn modelId="{27ADD2E4-28C7-4447-BCCE-5041D2A6063A}" type="presOf" srcId="{27B4FC63-6757-4240-A9E2-2F0F8FA7BF21}" destId="{ECBE1EE4-D4CC-4DB5-8AFF-DA7349D09058}" srcOrd="0" destOrd="0" presId="urn:microsoft.com/office/officeart/2005/8/layout/vList5"/>
    <dgm:cxn modelId="{AE5F921C-CC43-4B53-9168-09FEFDFD3BF1}" type="presParOf" srcId="{ECBE1EE4-D4CC-4DB5-8AFF-DA7349D09058}" destId="{52837042-94CB-4ADC-93B4-019B0362B938}" srcOrd="0" destOrd="0" presId="urn:microsoft.com/office/officeart/2005/8/layout/vList5"/>
    <dgm:cxn modelId="{D85A6C8B-FE35-42B0-A998-11DB7F04B26D}" type="presParOf" srcId="{52837042-94CB-4ADC-93B4-019B0362B938}" destId="{EC507B5D-4B31-41F0-9A77-CA2AFA128188}" srcOrd="0" destOrd="0" presId="urn:microsoft.com/office/officeart/2005/8/layout/vList5"/>
    <dgm:cxn modelId="{9CA77B47-348C-4881-B95B-6CF82044BC66}" type="presParOf" srcId="{52837042-94CB-4ADC-93B4-019B0362B938}" destId="{B9B6F0E5-C6A3-402D-A665-0B3678C566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0897F3-EB6D-4220-8A11-81595C8BD5E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5F43B-B2AD-4FA4-9745-A66B62140155}">
      <dgm:prSet phldr="0"/>
      <dgm:spPr/>
      <dgm:t>
        <a:bodyPr/>
        <a:lstStyle/>
        <a:p>
          <a:pPr algn="l" rtl="0"/>
          <a:r>
            <a:rPr lang="en-US" dirty="0"/>
            <a:t>Potential Impact</a:t>
          </a:r>
          <a:r>
            <a:rPr lang="en-US" dirty="0">
              <a:latin typeface="Calibri"/>
            </a:rPr>
            <a:t> :</a:t>
          </a:r>
        </a:p>
      </dgm:t>
    </dgm:pt>
    <dgm:pt modelId="{046F12A5-12FF-4056-961D-FE60440C33DE}" type="parTrans" cxnId="{47308DCA-6561-4A39-8928-DB5639EB531F}">
      <dgm:prSet/>
      <dgm:spPr/>
      <dgm:t>
        <a:bodyPr/>
        <a:lstStyle/>
        <a:p>
          <a:endParaRPr lang="en-IN"/>
        </a:p>
      </dgm:t>
    </dgm:pt>
    <dgm:pt modelId="{D54CBF1C-DA3F-4A52-8DCF-424967995737}" type="sibTrans" cxnId="{47308DCA-6561-4A39-8928-DB5639EB531F}">
      <dgm:prSet/>
      <dgm:spPr/>
      <dgm:t>
        <a:bodyPr/>
        <a:lstStyle/>
        <a:p>
          <a:endParaRPr lang="en-IN"/>
        </a:p>
      </dgm:t>
    </dgm:pt>
    <dgm:pt modelId="{B394BC07-878F-4E7D-84E8-4CD4589DE841}">
      <dgm:prSet phldr="0"/>
      <dgm:spPr/>
      <dgm:t>
        <a:bodyPr/>
        <a:lstStyle/>
        <a:p>
          <a:pPr algn="l" rtl="0"/>
          <a:r>
            <a:rPr lang="en-US" dirty="0"/>
            <a:t>Benefits:</a:t>
          </a:r>
          <a:endParaRPr lang="en-US" dirty="0">
            <a:latin typeface="Calibri"/>
          </a:endParaRPr>
        </a:p>
      </dgm:t>
    </dgm:pt>
    <dgm:pt modelId="{6EE99FD4-FD13-4959-8DB8-EB575B9947FA}" type="parTrans" cxnId="{860492D3-321B-4EAF-8B98-55C92EC2437C}">
      <dgm:prSet/>
      <dgm:spPr/>
      <dgm:t>
        <a:bodyPr/>
        <a:lstStyle/>
        <a:p>
          <a:endParaRPr lang="en-IN"/>
        </a:p>
      </dgm:t>
    </dgm:pt>
    <dgm:pt modelId="{3190BB96-375C-443D-A60E-DB17DB411A98}" type="sibTrans" cxnId="{860492D3-321B-4EAF-8B98-55C92EC2437C}">
      <dgm:prSet/>
      <dgm:spPr/>
      <dgm:t>
        <a:bodyPr/>
        <a:lstStyle/>
        <a:p>
          <a:endParaRPr lang="en-IN"/>
        </a:p>
      </dgm:t>
    </dgm:pt>
    <dgm:pt modelId="{C40DD860-8640-4E7E-8493-308553AE3242}">
      <dgm:prSet phldr="0" custT="1"/>
      <dgm:spPr/>
      <dgm:t>
        <a:bodyPr/>
        <a:lstStyle/>
        <a:p>
          <a:pPr algn="ctr" rtl="0"/>
          <a:r>
            <a:rPr lang="en-US" sz="2000" b="1" dirty="0"/>
            <a:t>Faster disease detection </a:t>
          </a:r>
          <a:r>
            <a:rPr lang="en-US" sz="2000" b="1" dirty="0">
              <a:latin typeface="Calibri"/>
            </a:rPr>
            <a:t>Expert advice for remote farmers. Empowers farmers with technology.</a:t>
          </a:r>
        </a:p>
      </dgm:t>
    </dgm:pt>
    <dgm:pt modelId="{45A16E3E-039C-4241-83F6-C7C26EF58A90}" type="parTrans" cxnId="{A914756C-B5F5-4F4B-83E1-968C9A0C33D3}">
      <dgm:prSet/>
      <dgm:spPr/>
      <dgm:t>
        <a:bodyPr/>
        <a:lstStyle/>
        <a:p>
          <a:endParaRPr lang="en-IN"/>
        </a:p>
      </dgm:t>
    </dgm:pt>
    <dgm:pt modelId="{E0BAFDE4-28FC-4ACC-9779-1F138F6AA6CA}" type="sibTrans" cxnId="{A914756C-B5F5-4F4B-83E1-968C9A0C33D3}">
      <dgm:prSet/>
      <dgm:spPr/>
      <dgm:t>
        <a:bodyPr/>
        <a:lstStyle/>
        <a:p>
          <a:endParaRPr lang="en-IN"/>
        </a:p>
      </dgm:t>
    </dgm:pt>
    <dgm:pt modelId="{7C99DC53-2E21-43A2-A371-D96E1D9C6111}">
      <dgm:prSet phldr="0" custT="1"/>
      <dgm:spPr/>
      <dgm:t>
        <a:bodyPr/>
        <a:lstStyle/>
        <a:p>
          <a:pPr rtl="0"/>
          <a:r>
            <a:rPr lang="en-US" sz="1800" b="1" dirty="0"/>
            <a:t>Social:</a:t>
          </a:r>
          <a:r>
            <a:rPr lang="en-US" sz="1800" b="1" dirty="0">
              <a:latin typeface="Calibri"/>
            </a:rPr>
            <a:t> </a:t>
          </a:r>
          <a:r>
            <a:rPr lang="en-US" sz="1800" b="1" dirty="0"/>
            <a:t>Community support and knowledge </a:t>
          </a:r>
          <a:r>
            <a:rPr lang="en-US" sz="1800" b="1" dirty="0" err="1"/>
            <a:t>sharing.Economic</a:t>
          </a:r>
          <a:r>
            <a:rPr lang="en-US" sz="1800" b="1" dirty="0"/>
            <a:t>: Reduces losses, boosts profits.</a:t>
          </a:r>
          <a:r>
            <a:rPr lang="en-US" sz="1800" b="1" dirty="0">
              <a:latin typeface="Calibri"/>
            </a:rPr>
            <a:t> </a:t>
          </a:r>
          <a:r>
            <a:rPr lang="en-US" sz="1800" b="1" dirty="0"/>
            <a:t>Environmental: Promotes sustainable farming</a:t>
          </a:r>
          <a:endParaRPr lang="en-US" sz="1800" b="1" dirty="0">
            <a:latin typeface="Calibri"/>
          </a:endParaRPr>
        </a:p>
      </dgm:t>
    </dgm:pt>
    <dgm:pt modelId="{33F8D7FF-E4C5-4074-9BA8-AE5DA91A835A}" type="parTrans" cxnId="{49F5A8CA-8FF7-4E1A-AD16-CE7C8D958A40}">
      <dgm:prSet/>
      <dgm:spPr/>
      <dgm:t>
        <a:bodyPr/>
        <a:lstStyle/>
        <a:p>
          <a:endParaRPr lang="en-IN"/>
        </a:p>
      </dgm:t>
    </dgm:pt>
    <dgm:pt modelId="{A2C31EEE-A40D-4037-AF48-C7725C8B211A}" type="sibTrans" cxnId="{49F5A8CA-8FF7-4E1A-AD16-CE7C8D958A40}">
      <dgm:prSet/>
      <dgm:spPr/>
      <dgm:t>
        <a:bodyPr/>
        <a:lstStyle/>
        <a:p>
          <a:endParaRPr lang="en-IN"/>
        </a:p>
      </dgm:t>
    </dgm:pt>
    <dgm:pt modelId="{54B2AE7B-FE4F-46D4-9211-B724639827F8}" type="pres">
      <dgm:prSet presAssocID="{9F0897F3-EB6D-4220-8A11-81595C8BD5E8}" presName="list" presStyleCnt="0">
        <dgm:presLayoutVars>
          <dgm:dir/>
          <dgm:animLvl val="lvl"/>
        </dgm:presLayoutVars>
      </dgm:prSet>
      <dgm:spPr/>
    </dgm:pt>
    <dgm:pt modelId="{6C86C92F-1B32-4A86-BD1A-134C4F88826B}" type="pres">
      <dgm:prSet presAssocID="{1415F43B-B2AD-4FA4-9745-A66B62140155}" presName="posSpace" presStyleCnt="0"/>
      <dgm:spPr/>
    </dgm:pt>
    <dgm:pt modelId="{96ED4FCE-7F68-4DD3-BB73-E911DC44C90E}" type="pres">
      <dgm:prSet presAssocID="{1415F43B-B2AD-4FA4-9745-A66B62140155}" presName="vertFlow" presStyleCnt="0"/>
      <dgm:spPr/>
    </dgm:pt>
    <dgm:pt modelId="{3A56927C-D5B2-4A0F-B2D3-E9023957EF97}" type="pres">
      <dgm:prSet presAssocID="{1415F43B-B2AD-4FA4-9745-A66B62140155}" presName="topSpace" presStyleCnt="0"/>
      <dgm:spPr/>
    </dgm:pt>
    <dgm:pt modelId="{19D681B2-914C-40EA-AD08-E965679EC1A9}" type="pres">
      <dgm:prSet presAssocID="{1415F43B-B2AD-4FA4-9745-A66B62140155}" presName="firstComp" presStyleCnt="0"/>
      <dgm:spPr/>
    </dgm:pt>
    <dgm:pt modelId="{3338F703-4919-4D71-9148-988F1C037D47}" type="pres">
      <dgm:prSet presAssocID="{1415F43B-B2AD-4FA4-9745-A66B62140155}" presName="firstChild" presStyleLbl="bgAccFollowNode1" presStyleIdx="0" presStyleCnt="2" custScaleX="114671" custLinFactNeighborX="-9200" custLinFactNeighborY="3376"/>
      <dgm:spPr/>
    </dgm:pt>
    <dgm:pt modelId="{BFC9C39D-62D7-4168-926F-A92ABA2CAD45}" type="pres">
      <dgm:prSet presAssocID="{1415F43B-B2AD-4FA4-9745-A66B62140155}" presName="firstChildTx" presStyleLbl="bgAccFollowNode1" presStyleIdx="0" presStyleCnt="2">
        <dgm:presLayoutVars>
          <dgm:bulletEnabled val="1"/>
        </dgm:presLayoutVars>
      </dgm:prSet>
      <dgm:spPr/>
    </dgm:pt>
    <dgm:pt modelId="{FA2AE575-14EB-4F70-B525-83BC01C1A278}" type="pres">
      <dgm:prSet presAssocID="{1415F43B-B2AD-4FA4-9745-A66B62140155}" presName="negSpace" presStyleCnt="0"/>
      <dgm:spPr/>
    </dgm:pt>
    <dgm:pt modelId="{D0D49C04-0C91-4DFA-BD84-EEBD6DAFDF86}" type="pres">
      <dgm:prSet presAssocID="{1415F43B-B2AD-4FA4-9745-A66B62140155}" presName="circle" presStyleLbl="node1" presStyleIdx="0" presStyleCnt="2" custLinFactNeighborX="-25954" custLinFactNeighborY="-17229"/>
      <dgm:spPr/>
    </dgm:pt>
    <dgm:pt modelId="{93868D16-683B-420C-923A-F65AEE0BE83E}" type="pres">
      <dgm:prSet presAssocID="{D54CBF1C-DA3F-4A52-8DCF-424967995737}" presName="transSpace" presStyleCnt="0"/>
      <dgm:spPr/>
    </dgm:pt>
    <dgm:pt modelId="{FBCAD7A0-506B-4412-8E86-C9381937ED12}" type="pres">
      <dgm:prSet presAssocID="{B394BC07-878F-4E7D-84E8-4CD4589DE841}" presName="posSpace" presStyleCnt="0"/>
      <dgm:spPr/>
    </dgm:pt>
    <dgm:pt modelId="{2732BDE8-360B-4DEA-994F-A51929FCDECA}" type="pres">
      <dgm:prSet presAssocID="{B394BC07-878F-4E7D-84E8-4CD4589DE841}" presName="vertFlow" presStyleCnt="0"/>
      <dgm:spPr/>
    </dgm:pt>
    <dgm:pt modelId="{B0570A11-D75C-4771-BF56-9FB6E7FB9FA6}" type="pres">
      <dgm:prSet presAssocID="{B394BC07-878F-4E7D-84E8-4CD4589DE841}" presName="topSpace" presStyleCnt="0"/>
      <dgm:spPr/>
    </dgm:pt>
    <dgm:pt modelId="{F30DFD93-967C-4D8E-AEA6-3FB3A65F85CD}" type="pres">
      <dgm:prSet presAssocID="{B394BC07-878F-4E7D-84E8-4CD4589DE841}" presName="firstComp" presStyleCnt="0"/>
      <dgm:spPr/>
    </dgm:pt>
    <dgm:pt modelId="{65D746BA-933A-43EF-8FF0-E0497DC161FE}" type="pres">
      <dgm:prSet presAssocID="{B394BC07-878F-4E7D-84E8-4CD4589DE841}" presName="firstChild" presStyleLbl="bgAccFollowNode1" presStyleIdx="1" presStyleCnt="2" custScaleX="107768" custLinFactNeighborX="-12219" custLinFactNeighborY="14361"/>
      <dgm:spPr/>
    </dgm:pt>
    <dgm:pt modelId="{99D8CE4C-ED51-4F71-A049-2E40536D1627}" type="pres">
      <dgm:prSet presAssocID="{B394BC07-878F-4E7D-84E8-4CD4589DE841}" presName="firstChildTx" presStyleLbl="bgAccFollowNode1" presStyleIdx="1" presStyleCnt="2">
        <dgm:presLayoutVars>
          <dgm:bulletEnabled val="1"/>
        </dgm:presLayoutVars>
      </dgm:prSet>
      <dgm:spPr/>
    </dgm:pt>
    <dgm:pt modelId="{31E497AD-5BBE-4048-A136-FFD5169A2494}" type="pres">
      <dgm:prSet presAssocID="{B394BC07-878F-4E7D-84E8-4CD4589DE841}" presName="negSpace" presStyleCnt="0"/>
      <dgm:spPr/>
    </dgm:pt>
    <dgm:pt modelId="{CA70D839-445A-4F35-9938-871E0CAC29EE}" type="pres">
      <dgm:prSet presAssocID="{B394BC07-878F-4E7D-84E8-4CD4589DE841}" presName="circle" presStyleLbl="node1" presStyleIdx="1" presStyleCnt="2" custLinFactNeighborX="-13991" custLinFactNeighborY="-12477"/>
      <dgm:spPr/>
    </dgm:pt>
  </dgm:ptLst>
  <dgm:cxnLst>
    <dgm:cxn modelId="{2A863226-D7B6-4CA5-96CB-9636462A574E}" type="presOf" srcId="{B394BC07-878F-4E7D-84E8-4CD4589DE841}" destId="{CA70D839-445A-4F35-9938-871E0CAC29EE}" srcOrd="0" destOrd="0" presId="urn:microsoft.com/office/officeart/2005/8/layout/hList9"/>
    <dgm:cxn modelId="{A914756C-B5F5-4F4B-83E1-968C9A0C33D3}" srcId="{1415F43B-B2AD-4FA4-9745-A66B62140155}" destId="{C40DD860-8640-4E7E-8493-308553AE3242}" srcOrd="0" destOrd="0" parTransId="{45A16E3E-039C-4241-83F6-C7C26EF58A90}" sibTransId="{E0BAFDE4-28FC-4ACC-9779-1F138F6AA6CA}"/>
    <dgm:cxn modelId="{2132B4BD-4FB7-49CC-8154-FE8678921C91}" type="presOf" srcId="{9F0897F3-EB6D-4220-8A11-81595C8BD5E8}" destId="{54B2AE7B-FE4F-46D4-9211-B724639827F8}" srcOrd="0" destOrd="0" presId="urn:microsoft.com/office/officeart/2005/8/layout/hList9"/>
    <dgm:cxn modelId="{47308DCA-6561-4A39-8928-DB5639EB531F}" srcId="{9F0897F3-EB6D-4220-8A11-81595C8BD5E8}" destId="{1415F43B-B2AD-4FA4-9745-A66B62140155}" srcOrd="0" destOrd="0" parTransId="{046F12A5-12FF-4056-961D-FE60440C33DE}" sibTransId="{D54CBF1C-DA3F-4A52-8DCF-424967995737}"/>
    <dgm:cxn modelId="{49F5A8CA-8FF7-4E1A-AD16-CE7C8D958A40}" srcId="{B394BC07-878F-4E7D-84E8-4CD4589DE841}" destId="{7C99DC53-2E21-43A2-A371-D96E1D9C6111}" srcOrd="0" destOrd="0" parTransId="{33F8D7FF-E4C5-4074-9BA8-AE5DA91A835A}" sibTransId="{A2C31EEE-A40D-4037-AF48-C7725C8B211A}"/>
    <dgm:cxn modelId="{1C846BD0-D098-4B45-9ABF-3F27F9A66D84}" type="presOf" srcId="{1415F43B-B2AD-4FA4-9745-A66B62140155}" destId="{D0D49C04-0C91-4DFA-BD84-EEBD6DAFDF86}" srcOrd="0" destOrd="0" presId="urn:microsoft.com/office/officeart/2005/8/layout/hList9"/>
    <dgm:cxn modelId="{860492D3-321B-4EAF-8B98-55C92EC2437C}" srcId="{9F0897F3-EB6D-4220-8A11-81595C8BD5E8}" destId="{B394BC07-878F-4E7D-84E8-4CD4589DE841}" srcOrd="1" destOrd="0" parTransId="{6EE99FD4-FD13-4959-8DB8-EB575B9947FA}" sibTransId="{3190BB96-375C-443D-A60E-DB17DB411A98}"/>
    <dgm:cxn modelId="{7AD728DB-7191-4F5C-9CCF-DEB0BC4A1219}" type="presOf" srcId="{7C99DC53-2E21-43A2-A371-D96E1D9C6111}" destId="{99D8CE4C-ED51-4F71-A049-2E40536D1627}" srcOrd="1" destOrd="0" presId="urn:microsoft.com/office/officeart/2005/8/layout/hList9"/>
    <dgm:cxn modelId="{444921DD-2E57-420A-8797-10E5AE32B0B7}" type="presOf" srcId="{C40DD860-8640-4E7E-8493-308553AE3242}" destId="{BFC9C39D-62D7-4168-926F-A92ABA2CAD45}" srcOrd="1" destOrd="0" presId="urn:microsoft.com/office/officeart/2005/8/layout/hList9"/>
    <dgm:cxn modelId="{0B5E84E2-1049-4023-A23C-64FED326BA62}" type="presOf" srcId="{7C99DC53-2E21-43A2-A371-D96E1D9C6111}" destId="{65D746BA-933A-43EF-8FF0-E0497DC161FE}" srcOrd="0" destOrd="0" presId="urn:microsoft.com/office/officeart/2005/8/layout/hList9"/>
    <dgm:cxn modelId="{A55567E8-460C-4CCA-933C-3E21534C5C38}" type="presOf" srcId="{C40DD860-8640-4E7E-8493-308553AE3242}" destId="{3338F703-4919-4D71-9148-988F1C037D47}" srcOrd="0" destOrd="0" presId="urn:microsoft.com/office/officeart/2005/8/layout/hList9"/>
    <dgm:cxn modelId="{8C0689C8-8B98-4A74-95E0-62C7C5C322D3}" type="presParOf" srcId="{54B2AE7B-FE4F-46D4-9211-B724639827F8}" destId="{6C86C92F-1B32-4A86-BD1A-134C4F88826B}" srcOrd="0" destOrd="0" presId="urn:microsoft.com/office/officeart/2005/8/layout/hList9"/>
    <dgm:cxn modelId="{736FE599-B5F7-4D26-9C40-35CA3FCF1A8B}" type="presParOf" srcId="{54B2AE7B-FE4F-46D4-9211-B724639827F8}" destId="{96ED4FCE-7F68-4DD3-BB73-E911DC44C90E}" srcOrd="1" destOrd="0" presId="urn:microsoft.com/office/officeart/2005/8/layout/hList9"/>
    <dgm:cxn modelId="{B401B706-3D14-42FC-A5ED-100D5D9E87EB}" type="presParOf" srcId="{96ED4FCE-7F68-4DD3-BB73-E911DC44C90E}" destId="{3A56927C-D5B2-4A0F-B2D3-E9023957EF97}" srcOrd="0" destOrd="0" presId="urn:microsoft.com/office/officeart/2005/8/layout/hList9"/>
    <dgm:cxn modelId="{94726E45-35F7-4DCE-81E8-F2D1D5444BDE}" type="presParOf" srcId="{96ED4FCE-7F68-4DD3-BB73-E911DC44C90E}" destId="{19D681B2-914C-40EA-AD08-E965679EC1A9}" srcOrd="1" destOrd="0" presId="urn:microsoft.com/office/officeart/2005/8/layout/hList9"/>
    <dgm:cxn modelId="{EA25C03C-9F4B-47E1-8A6E-9468014A4A92}" type="presParOf" srcId="{19D681B2-914C-40EA-AD08-E965679EC1A9}" destId="{3338F703-4919-4D71-9148-988F1C037D47}" srcOrd="0" destOrd="0" presId="urn:microsoft.com/office/officeart/2005/8/layout/hList9"/>
    <dgm:cxn modelId="{30B161DB-C06A-4505-92A4-7C73016E3FB0}" type="presParOf" srcId="{19D681B2-914C-40EA-AD08-E965679EC1A9}" destId="{BFC9C39D-62D7-4168-926F-A92ABA2CAD45}" srcOrd="1" destOrd="0" presId="urn:microsoft.com/office/officeart/2005/8/layout/hList9"/>
    <dgm:cxn modelId="{72C0979C-2A41-43B7-A69C-EB11D76B7749}" type="presParOf" srcId="{54B2AE7B-FE4F-46D4-9211-B724639827F8}" destId="{FA2AE575-14EB-4F70-B525-83BC01C1A278}" srcOrd="2" destOrd="0" presId="urn:microsoft.com/office/officeart/2005/8/layout/hList9"/>
    <dgm:cxn modelId="{BFB92777-DCAE-479B-B6E6-3A51AA4BA241}" type="presParOf" srcId="{54B2AE7B-FE4F-46D4-9211-B724639827F8}" destId="{D0D49C04-0C91-4DFA-BD84-EEBD6DAFDF86}" srcOrd="3" destOrd="0" presId="urn:microsoft.com/office/officeart/2005/8/layout/hList9"/>
    <dgm:cxn modelId="{6EC4DB46-6F28-4D25-ADD5-37BB7F83581E}" type="presParOf" srcId="{54B2AE7B-FE4F-46D4-9211-B724639827F8}" destId="{93868D16-683B-420C-923A-F65AEE0BE83E}" srcOrd="4" destOrd="0" presId="urn:microsoft.com/office/officeart/2005/8/layout/hList9"/>
    <dgm:cxn modelId="{E17BB79E-011B-49DA-9C4F-38146161AF8D}" type="presParOf" srcId="{54B2AE7B-FE4F-46D4-9211-B724639827F8}" destId="{FBCAD7A0-506B-4412-8E86-C9381937ED12}" srcOrd="5" destOrd="0" presId="urn:microsoft.com/office/officeart/2005/8/layout/hList9"/>
    <dgm:cxn modelId="{1D00F172-FA38-409D-B280-AB915B10D70F}" type="presParOf" srcId="{54B2AE7B-FE4F-46D4-9211-B724639827F8}" destId="{2732BDE8-360B-4DEA-994F-A51929FCDECA}" srcOrd="6" destOrd="0" presId="urn:microsoft.com/office/officeart/2005/8/layout/hList9"/>
    <dgm:cxn modelId="{40C20F88-41C6-441F-AC7E-1D693AC992CE}" type="presParOf" srcId="{2732BDE8-360B-4DEA-994F-A51929FCDECA}" destId="{B0570A11-D75C-4771-BF56-9FB6E7FB9FA6}" srcOrd="0" destOrd="0" presId="urn:microsoft.com/office/officeart/2005/8/layout/hList9"/>
    <dgm:cxn modelId="{B3DA2EC2-3BE4-46FC-867E-B1309811B7EA}" type="presParOf" srcId="{2732BDE8-360B-4DEA-994F-A51929FCDECA}" destId="{F30DFD93-967C-4D8E-AEA6-3FB3A65F85CD}" srcOrd="1" destOrd="0" presId="urn:microsoft.com/office/officeart/2005/8/layout/hList9"/>
    <dgm:cxn modelId="{04E156FA-9D08-4D71-A011-D949DBD814C4}" type="presParOf" srcId="{F30DFD93-967C-4D8E-AEA6-3FB3A65F85CD}" destId="{65D746BA-933A-43EF-8FF0-E0497DC161FE}" srcOrd="0" destOrd="0" presId="urn:microsoft.com/office/officeart/2005/8/layout/hList9"/>
    <dgm:cxn modelId="{C6E5AB41-8722-4C5D-9ACA-B9348CE7D5A5}" type="presParOf" srcId="{F30DFD93-967C-4D8E-AEA6-3FB3A65F85CD}" destId="{99D8CE4C-ED51-4F71-A049-2E40536D1627}" srcOrd="1" destOrd="0" presId="urn:microsoft.com/office/officeart/2005/8/layout/hList9"/>
    <dgm:cxn modelId="{13589782-942D-4865-9605-52080D3A4BF9}" type="presParOf" srcId="{54B2AE7B-FE4F-46D4-9211-B724639827F8}" destId="{31E497AD-5BBE-4048-A136-FFD5169A2494}" srcOrd="7" destOrd="0" presId="urn:microsoft.com/office/officeart/2005/8/layout/hList9"/>
    <dgm:cxn modelId="{FB5FB91E-6783-4957-ADFC-FB74B4B2C115}" type="presParOf" srcId="{54B2AE7B-FE4F-46D4-9211-B724639827F8}" destId="{CA70D839-445A-4F35-9938-871E0CAC29E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907A1-CD7D-47AE-A7AD-F4DB7A8DD63D}">
      <dsp:nvSpPr>
        <dsp:cNvPr id="0" name=""/>
        <dsp:cNvSpPr/>
      </dsp:nvSpPr>
      <dsp:spPr>
        <a:xfrm>
          <a:off x="1444593" y="1559436"/>
          <a:ext cx="1197176" cy="1197176"/>
        </a:xfrm>
        <a:prstGeom prst="ellipse">
          <a:avLst/>
        </a:prstGeom>
        <a:solidFill>
          <a:srgbClr val="163F6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Benefits</a:t>
          </a:r>
          <a:endParaRPr lang="en-IN" sz="1900" kern="1200" dirty="0"/>
        </a:p>
      </dsp:txBody>
      <dsp:txXfrm>
        <a:off x="1619915" y="1734758"/>
        <a:ext cx="846532" cy="846532"/>
      </dsp:txXfrm>
    </dsp:sp>
    <dsp:sp modelId="{49D45A1B-E191-43A4-A8BB-9A63F5C46A3C}">
      <dsp:nvSpPr>
        <dsp:cNvPr id="0" name=""/>
        <dsp:cNvSpPr/>
      </dsp:nvSpPr>
      <dsp:spPr>
        <a:xfrm rot="16200000">
          <a:off x="1862848" y="1352736"/>
          <a:ext cx="360666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360666" y="26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34164" y="1370087"/>
        <a:ext cx="18033" cy="18033"/>
      </dsp:txXfrm>
    </dsp:sp>
    <dsp:sp modelId="{82A74F10-E166-49E1-94EF-4A35D33526D4}">
      <dsp:nvSpPr>
        <dsp:cNvPr id="0" name=""/>
        <dsp:cNvSpPr/>
      </dsp:nvSpPr>
      <dsp:spPr>
        <a:xfrm>
          <a:off x="1444593" y="1594"/>
          <a:ext cx="1197176" cy="1197176"/>
        </a:xfrm>
        <a:prstGeom prst="ellipse">
          <a:avLst/>
        </a:prstGeom>
        <a:solidFill>
          <a:srgbClr val="215FA4"/>
        </a:soli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Knowledge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Sharing</a:t>
          </a:r>
          <a:endParaRPr lang="en-IN" sz="1400" kern="1200"/>
        </a:p>
      </dsp:txBody>
      <dsp:txXfrm>
        <a:off x="1619915" y="176916"/>
        <a:ext cx="846532" cy="846532"/>
      </dsp:txXfrm>
    </dsp:sp>
    <dsp:sp modelId="{8254008D-04C9-440A-BF16-B96F3022E204}">
      <dsp:nvSpPr>
        <dsp:cNvPr id="0" name=""/>
        <dsp:cNvSpPr/>
      </dsp:nvSpPr>
      <dsp:spPr>
        <a:xfrm rot="1800000">
          <a:off x="2537414" y="2521118"/>
          <a:ext cx="360666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360666" y="26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8730" y="2538469"/>
        <a:ext cx="18033" cy="18033"/>
      </dsp:txXfrm>
    </dsp:sp>
    <dsp:sp modelId="{415953AC-928B-4123-BC4D-0C64CC356739}">
      <dsp:nvSpPr>
        <dsp:cNvPr id="0" name=""/>
        <dsp:cNvSpPr/>
      </dsp:nvSpPr>
      <dsp:spPr>
        <a:xfrm>
          <a:off x="2793724" y="2338358"/>
          <a:ext cx="1197176" cy="1197176"/>
        </a:xfrm>
        <a:prstGeom prst="ellipse">
          <a:avLst/>
        </a:prstGeom>
        <a:solidFill>
          <a:srgbClr val="317FD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Promotes</a:t>
          </a:r>
          <a:r>
            <a:rPr lang="en-US" sz="1100" kern="1200" baseline="0"/>
            <a:t> </a:t>
          </a:r>
          <a:r>
            <a:rPr lang="en-US" sz="1200" kern="1200" baseline="0"/>
            <a:t>Sustainability</a:t>
          </a:r>
          <a:endParaRPr lang="en-IN" sz="1100" kern="1200"/>
        </a:p>
      </dsp:txBody>
      <dsp:txXfrm>
        <a:off x="2969046" y="2513680"/>
        <a:ext cx="846532" cy="846532"/>
      </dsp:txXfrm>
    </dsp:sp>
    <dsp:sp modelId="{4DE5DA98-9BA6-4514-BB2A-4A68B5B28B3E}">
      <dsp:nvSpPr>
        <dsp:cNvPr id="0" name=""/>
        <dsp:cNvSpPr/>
      </dsp:nvSpPr>
      <dsp:spPr>
        <a:xfrm rot="9000000">
          <a:off x="1188282" y="2521118"/>
          <a:ext cx="360666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360666" y="26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359599" y="2538469"/>
        <a:ext cx="18033" cy="18033"/>
      </dsp:txXfrm>
    </dsp:sp>
    <dsp:sp modelId="{FBBD027F-7C67-4161-AFAA-057A2B28872C}">
      <dsp:nvSpPr>
        <dsp:cNvPr id="0" name=""/>
        <dsp:cNvSpPr/>
      </dsp:nvSpPr>
      <dsp:spPr>
        <a:xfrm>
          <a:off x="95461" y="2338358"/>
          <a:ext cx="1197176" cy="1197176"/>
        </a:xfrm>
        <a:prstGeom prst="ellipse">
          <a:avLst/>
        </a:prstGeom>
        <a:solidFill>
          <a:srgbClr val="31C3D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 losses</a:t>
          </a:r>
          <a:endParaRPr lang="en-IN" sz="1400" kern="1200" dirty="0"/>
        </a:p>
      </dsp:txBody>
      <dsp:txXfrm>
        <a:off x="270783" y="2513680"/>
        <a:ext cx="846532" cy="84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F0B84-F798-4A2D-B073-5D05B2C0BAC7}">
      <dsp:nvSpPr>
        <dsp:cNvPr id="0" name=""/>
        <dsp:cNvSpPr/>
      </dsp:nvSpPr>
      <dsp:spPr>
        <a:xfrm>
          <a:off x="0" y="0"/>
          <a:ext cx="4138551" cy="285880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 dirty="0"/>
            <a:t>Technologies to be used: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Frontend: </a:t>
          </a:r>
          <a:r>
            <a:rPr lang="en-IN" sz="2000" b="0" kern="1200" dirty="0"/>
            <a:t>HTML5, CSS3,	   JavaScript </a:t>
          </a:r>
          <a:r>
            <a:rPr lang="en-IN" sz="2000" b="1" kern="1200" dirty="0"/>
            <a:t>
Backend: </a:t>
          </a:r>
          <a:r>
            <a:rPr lang="en-IN" sz="2000" b="0" kern="1200" dirty="0"/>
            <a:t>Node.js or Python</a:t>
          </a:r>
          <a:r>
            <a:rPr lang="en-IN" sz="2000" b="1" kern="1200" dirty="0"/>
            <a:t>
AI Integration
Database: </a:t>
          </a:r>
          <a:r>
            <a:rPr lang="en-IN" sz="2000" b="0" kern="1200" dirty="0"/>
            <a:t>SQLite or MongoDB </a:t>
          </a:r>
          <a:endParaRPr lang="en-IN" sz="2000" kern="1200" dirty="0"/>
        </a:p>
      </dsp:txBody>
      <dsp:txXfrm>
        <a:off x="83731" y="83731"/>
        <a:ext cx="3971089" cy="2691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CEE28-765B-4B9B-B9D3-FFAF08077AF3}">
      <dsp:nvSpPr>
        <dsp:cNvPr id="0" name=""/>
        <dsp:cNvSpPr/>
      </dsp:nvSpPr>
      <dsp:spPr>
        <a:xfrm>
          <a:off x="5558" y="883116"/>
          <a:ext cx="1723138" cy="1615441"/>
        </a:xfrm>
        <a:prstGeom prst="roundRect">
          <a:avLst>
            <a:gd name="adj" fmla="val 10000"/>
          </a:avLst>
        </a:prstGeom>
        <a:solidFill>
          <a:srgbClr val="163F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Image Upload from Mobile/Website
</a:t>
          </a:r>
        </a:p>
      </dsp:txBody>
      <dsp:txXfrm>
        <a:off x="52873" y="930431"/>
        <a:ext cx="1628508" cy="1520811"/>
      </dsp:txXfrm>
    </dsp:sp>
    <dsp:sp modelId="{DBE5559E-BC17-4C1A-B925-AF30155DB940}">
      <dsp:nvSpPr>
        <dsp:cNvPr id="0" name=""/>
        <dsp:cNvSpPr/>
      </dsp:nvSpPr>
      <dsp:spPr>
        <a:xfrm>
          <a:off x="1901010" y="1477167"/>
          <a:ext cx="365305" cy="427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901010" y="1562635"/>
        <a:ext cx="255714" cy="256402"/>
      </dsp:txXfrm>
    </dsp:sp>
    <dsp:sp modelId="{AE983773-2447-4335-8C14-9A994471FA08}">
      <dsp:nvSpPr>
        <dsp:cNvPr id="0" name=""/>
        <dsp:cNvSpPr/>
      </dsp:nvSpPr>
      <dsp:spPr>
        <a:xfrm>
          <a:off x="2417951" y="883116"/>
          <a:ext cx="1723138" cy="1615441"/>
        </a:xfrm>
        <a:prstGeom prst="roundRect">
          <a:avLst>
            <a:gd name="adj" fmla="val 10000"/>
          </a:avLst>
        </a:prstGeom>
        <a:solidFill>
          <a:srgbClr val="215F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Send Image to Backend
</a:t>
          </a:r>
        </a:p>
      </dsp:txBody>
      <dsp:txXfrm>
        <a:off x="2465266" y="930431"/>
        <a:ext cx="1628508" cy="1520811"/>
      </dsp:txXfrm>
    </dsp:sp>
    <dsp:sp modelId="{3D9FC7E2-7A88-45B9-A065-EE817636800D}">
      <dsp:nvSpPr>
        <dsp:cNvPr id="0" name=""/>
        <dsp:cNvSpPr/>
      </dsp:nvSpPr>
      <dsp:spPr>
        <a:xfrm>
          <a:off x="4313403" y="1477167"/>
          <a:ext cx="365305" cy="427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13403" y="1562635"/>
        <a:ext cx="255714" cy="256402"/>
      </dsp:txXfrm>
    </dsp:sp>
    <dsp:sp modelId="{8B9B54EF-B7A5-4DF7-855D-2CA17B67B4E7}">
      <dsp:nvSpPr>
        <dsp:cNvPr id="0" name=""/>
        <dsp:cNvSpPr/>
      </dsp:nvSpPr>
      <dsp:spPr>
        <a:xfrm>
          <a:off x="4830344" y="883116"/>
          <a:ext cx="1723138" cy="1615441"/>
        </a:xfrm>
        <a:prstGeom prst="roundRect">
          <a:avLst>
            <a:gd name="adj" fmla="val 10000"/>
          </a:avLst>
        </a:prstGeom>
        <a:solidFill>
          <a:srgbClr val="317F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AI API Processes Image
</a:t>
          </a:r>
        </a:p>
      </dsp:txBody>
      <dsp:txXfrm>
        <a:off x="4877659" y="930431"/>
        <a:ext cx="1628508" cy="1520811"/>
      </dsp:txXfrm>
    </dsp:sp>
    <dsp:sp modelId="{00352DC1-54C8-4D29-BA40-59A857ACB22D}">
      <dsp:nvSpPr>
        <dsp:cNvPr id="0" name=""/>
        <dsp:cNvSpPr/>
      </dsp:nvSpPr>
      <dsp:spPr>
        <a:xfrm>
          <a:off x="6725796" y="1477167"/>
          <a:ext cx="365305" cy="427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725796" y="1562635"/>
        <a:ext cx="255714" cy="256402"/>
      </dsp:txXfrm>
    </dsp:sp>
    <dsp:sp modelId="{35597832-5773-425E-A24B-7F4213A3EC73}">
      <dsp:nvSpPr>
        <dsp:cNvPr id="0" name=""/>
        <dsp:cNvSpPr/>
      </dsp:nvSpPr>
      <dsp:spPr>
        <a:xfrm>
          <a:off x="7242738" y="883116"/>
          <a:ext cx="1723138" cy="1615441"/>
        </a:xfrm>
        <a:prstGeom prst="roundRect">
          <a:avLst>
            <a:gd name="adj" fmla="val 10000"/>
          </a:avLst>
        </a:prstGeom>
        <a:solidFill>
          <a:srgbClr val="2195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Diagnosis &amp; Report Generated
</a:t>
          </a:r>
        </a:p>
      </dsp:txBody>
      <dsp:txXfrm>
        <a:off x="7290053" y="930431"/>
        <a:ext cx="1628508" cy="1520811"/>
      </dsp:txXfrm>
    </dsp:sp>
    <dsp:sp modelId="{8A27770D-D897-4B44-8608-6AD2552CE6B6}">
      <dsp:nvSpPr>
        <dsp:cNvPr id="0" name=""/>
        <dsp:cNvSpPr/>
      </dsp:nvSpPr>
      <dsp:spPr>
        <a:xfrm>
          <a:off x="9138190" y="1477167"/>
          <a:ext cx="365305" cy="427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138190" y="1562635"/>
        <a:ext cx="255714" cy="256402"/>
      </dsp:txXfrm>
    </dsp:sp>
    <dsp:sp modelId="{72F91129-43F7-4979-8D72-4555F5ABC460}">
      <dsp:nvSpPr>
        <dsp:cNvPr id="0" name=""/>
        <dsp:cNvSpPr/>
      </dsp:nvSpPr>
      <dsp:spPr>
        <a:xfrm>
          <a:off x="9655131" y="883116"/>
          <a:ext cx="1723138" cy="1615441"/>
        </a:xfrm>
        <a:prstGeom prst="roundRect">
          <a:avLst>
            <a:gd name="adj" fmla="val 10000"/>
          </a:avLst>
        </a:prstGeom>
        <a:solidFill>
          <a:srgbClr val="31C3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Display Results &amp; Suggestions
</a:t>
          </a:r>
        </a:p>
      </dsp:txBody>
      <dsp:txXfrm>
        <a:off x="9702446" y="930431"/>
        <a:ext cx="1628508" cy="15208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AC975-2AAE-4654-B1F0-2882F653685C}">
      <dsp:nvSpPr>
        <dsp:cNvPr id="0" name=""/>
        <dsp:cNvSpPr/>
      </dsp:nvSpPr>
      <dsp:spPr>
        <a:xfrm>
          <a:off x="0" y="1260"/>
          <a:ext cx="6855251" cy="68986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/>
            <a:t>Working Prototype</a:t>
          </a:r>
        </a:p>
      </dsp:txBody>
      <dsp:txXfrm>
        <a:off x="33677" y="34937"/>
        <a:ext cx="6787897" cy="622514"/>
      </dsp:txXfrm>
    </dsp:sp>
    <dsp:sp modelId="{CAA6F130-F865-4DBC-A9C1-D9FADB33B038}">
      <dsp:nvSpPr>
        <dsp:cNvPr id="0" name=""/>
        <dsp:cNvSpPr/>
      </dsp:nvSpPr>
      <dsp:spPr>
        <a:xfrm>
          <a:off x="0" y="694797"/>
          <a:ext cx="6855251" cy="545882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Phase 1: Basic frontend with image upload functionality.
</a:t>
          </a:r>
          <a:endParaRPr lang="en-IN" sz="2000" kern="1200"/>
        </a:p>
      </dsp:txBody>
      <dsp:txXfrm>
        <a:off x="26648" y="721445"/>
        <a:ext cx="6801955" cy="492586"/>
      </dsp:txXfrm>
    </dsp:sp>
    <dsp:sp modelId="{8F7C367B-9E0A-4EFB-8EFD-2B32B6705B01}">
      <dsp:nvSpPr>
        <dsp:cNvPr id="0" name=""/>
        <dsp:cNvSpPr/>
      </dsp:nvSpPr>
      <dsp:spPr>
        <a:xfrm>
          <a:off x="0" y="1244065"/>
          <a:ext cx="6855251" cy="520713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Phase 2: Backend setup with API integration for AI diagnosis.
</a:t>
          </a:r>
          <a:endParaRPr lang="en-IN" sz="2000" kern="1200"/>
        </a:p>
      </dsp:txBody>
      <dsp:txXfrm>
        <a:off x="25419" y="1269484"/>
        <a:ext cx="6804413" cy="469875"/>
      </dsp:txXfrm>
    </dsp:sp>
    <dsp:sp modelId="{D1C9844F-8F49-4FD8-80D5-DE3461F4F099}">
      <dsp:nvSpPr>
        <dsp:cNvPr id="0" name=""/>
        <dsp:cNvSpPr/>
      </dsp:nvSpPr>
      <dsp:spPr>
        <a:xfrm>
          <a:off x="0" y="1768163"/>
          <a:ext cx="6855251" cy="890946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3: Display diagnostic results and Allow for expert consultant</a:t>
          </a:r>
          <a:endParaRPr lang="en-IN" sz="2000" kern="1200" dirty="0"/>
        </a:p>
      </dsp:txBody>
      <dsp:txXfrm>
        <a:off x="43492" y="1811655"/>
        <a:ext cx="6768267" cy="803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F0E5-C6A3-402D-A665-0B3678C566B0}">
      <dsp:nvSpPr>
        <dsp:cNvPr id="0" name=""/>
        <dsp:cNvSpPr/>
      </dsp:nvSpPr>
      <dsp:spPr>
        <a:xfrm rot="5400000">
          <a:off x="2479545" y="-327128"/>
          <a:ext cx="2154744" cy="33476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Technologically feasible using existing AI and mobile technologies</a:t>
          </a:r>
          <a:r>
            <a:rPr lang="en-US" sz="1800" kern="1200"/>
            <a:t>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Low-cost development with free-tier platforms and APIs</a:t>
          </a:r>
          <a:r>
            <a:rPr lang="en-IN" sz="1800" b="1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User-friendly for smartphone-equipped farmers.</a:t>
          </a:r>
          <a:endParaRPr lang="en-IN" sz="1800" kern="1200"/>
        </a:p>
      </dsp:txBody>
      <dsp:txXfrm rot="-5400000">
        <a:off x="1883074" y="374529"/>
        <a:ext cx="3242501" cy="1944372"/>
      </dsp:txXfrm>
    </dsp:sp>
    <dsp:sp modelId="{EC507B5D-4B31-41F0-9A77-CA2AFA128188}">
      <dsp:nvSpPr>
        <dsp:cNvPr id="0" name=""/>
        <dsp:cNvSpPr/>
      </dsp:nvSpPr>
      <dsp:spPr>
        <a:xfrm>
          <a:off x="0" y="149498"/>
          <a:ext cx="1883073" cy="2394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Feasibility And Analysis</a:t>
          </a:r>
          <a:endParaRPr lang="en-IN" sz="2800" kern="1200">
            <a:solidFill>
              <a:schemeClr val="bg1"/>
            </a:solidFill>
          </a:endParaRPr>
        </a:p>
      </dsp:txBody>
      <dsp:txXfrm>
        <a:off x="91924" y="241422"/>
        <a:ext cx="1699225" cy="2210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F0E5-C6A3-402D-A665-0B3678C566B0}">
      <dsp:nvSpPr>
        <dsp:cNvPr id="0" name=""/>
        <dsp:cNvSpPr/>
      </dsp:nvSpPr>
      <dsp:spPr>
        <a:xfrm rot="5400000">
          <a:off x="2479545" y="-327128"/>
          <a:ext cx="2154744" cy="33476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 Offline Access for syncing data later.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Clear Image Guidelines to improve AI results.</a:t>
          </a:r>
          <a:endParaRPr lang="en-IN" sz="1900" b="1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Education &amp; Support through workshops and tutorials.</a:t>
          </a:r>
          <a:endParaRPr lang="en-IN" sz="1900" kern="1200"/>
        </a:p>
      </dsp:txBody>
      <dsp:txXfrm rot="-5400000">
        <a:off x="1883074" y="374529"/>
        <a:ext cx="3242501" cy="1944372"/>
      </dsp:txXfrm>
    </dsp:sp>
    <dsp:sp modelId="{EC507B5D-4B31-41F0-9A77-CA2AFA128188}">
      <dsp:nvSpPr>
        <dsp:cNvPr id="0" name=""/>
        <dsp:cNvSpPr/>
      </dsp:nvSpPr>
      <dsp:spPr>
        <a:xfrm>
          <a:off x="0" y="112571"/>
          <a:ext cx="1883073" cy="2468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/>
              </a:solidFill>
            </a:rPr>
            <a:t>Strategies</a:t>
          </a:r>
          <a:endParaRPr lang="en-IN" sz="2900" kern="1200">
            <a:solidFill>
              <a:schemeClr val="bg1"/>
            </a:solidFill>
          </a:endParaRPr>
        </a:p>
      </dsp:txBody>
      <dsp:txXfrm>
        <a:off x="91924" y="204495"/>
        <a:ext cx="1699225" cy="2284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F0E5-C6A3-402D-A665-0B3678C566B0}">
      <dsp:nvSpPr>
        <dsp:cNvPr id="0" name=""/>
        <dsp:cNvSpPr/>
      </dsp:nvSpPr>
      <dsp:spPr>
        <a:xfrm rot="5400000">
          <a:off x="2479545" y="-327128"/>
          <a:ext cx="2154744" cy="33476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Limited Internet Access in rural areas.</a:t>
          </a:r>
          <a:r>
            <a:rPr lang="en-US" sz="2100" kern="1200"/>
            <a:t>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 AI Accuracy issues with low-quality images.</a:t>
          </a:r>
          <a:endParaRPr lang="en-IN" sz="2100" b="1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Farmer Adoption of new technology.</a:t>
          </a:r>
          <a:endParaRPr lang="en-IN" sz="2100" kern="1200"/>
        </a:p>
      </dsp:txBody>
      <dsp:txXfrm rot="-5400000">
        <a:off x="1883074" y="374529"/>
        <a:ext cx="3242501" cy="1944372"/>
      </dsp:txXfrm>
    </dsp:sp>
    <dsp:sp modelId="{EC507B5D-4B31-41F0-9A77-CA2AFA128188}">
      <dsp:nvSpPr>
        <dsp:cNvPr id="0" name=""/>
        <dsp:cNvSpPr/>
      </dsp:nvSpPr>
      <dsp:spPr>
        <a:xfrm>
          <a:off x="0" y="112571"/>
          <a:ext cx="1883073" cy="2468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</a:rPr>
            <a:t>Challenges</a:t>
          </a:r>
          <a:endParaRPr lang="en-IN" sz="2600" kern="1200">
            <a:solidFill>
              <a:schemeClr val="bg1"/>
            </a:solidFill>
          </a:endParaRPr>
        </a:p>
      </dsp:txBody>
      <dsp:txXfrm>
        <a:off x="91924" y="204495"/>
        <a:ext cx="1699225" cy="22844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8F703-4919-4D71-9148-988F1C037D47}">
      <dsp:nvSpPr>
        <dsp:cNvPr id="0" name=""/>
        <dsp:cNvSpPr/>
      </dsp:nvSpPr>
      <dsp:spPr>
        <a:xfrm>
          <a:off x="872247" y="4867659"/>
          <a:ext cx="3788361" cy="1921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Faster disease detection </a:t>
          </a:r>
          <a:r>
            <a:rPr lang="en-US" sz="2000" b="1" kern="1200" dirty="0">
              <a:latin typeface="Calibri"/>
            </a:rPr>
            <a:t>Expert advice for remote farmers. Empowers farmers with technology.</a:t>
          </a:r>
        </a:p>
      </dsp:txBody>
      <dsp:txXfrm>
        <a:off x="1478384" y="4867659"/>
        <a:ext cx="3182223" cy="1921631"/>
      </dsp:txXfrm>
    </dsp:sp>
    <dsp:sp modelId="{D0D49C04-0C91-4DFA-BD84-EEBD6DAFDF86}">
      <dsp:nvSpPr>
        <dsp:cNvPr id="0" name=""/>
        <dsp:cNvSpPr/>
      </dsp:nvSpPr>
      <dsp:spPr>
        <a:xfrm>
          <a:off x="0" y="3703604"/>
          <a:ext cx="1920670" cy="1920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Potential Impact</a:t>
          </a:r>
          <a:r>
            <a:rPr lang="en-US" sz="2900" kern="1200" dirty="0">
              <a:latin typeface="Calibri"/>
            </a:rPr>
            <a:t> :</a:t>
          </a:r>
        </a:p>
      </dsp:txBody>
      <dsp:txXfrm>
        <a:off x="281276" y="3984880"/>
        <a:ext cx="1358118" cy="1358118"/>
      </dsp:txXfrm>
    </dsp:sp>
    <dsp:sp modelId="{65D746BA-933A-43EF-8FF0-E0497DC161FE}">
      <dsp:nvSpPr>
        <dsp:cNvPr id="0" name=""/>
        <dsp:cNvSpPr/>
      </dsp:nvSpPr>
      <dsp:spPr>
        <a:xfrm>
          <a:off x="6505842" y="5078751"/>
          <a:ext cx="3345984" cy="1921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Social:</a:t>
          </a:r>
          <a:r>
            <a:rPr lang="en-US" sz="1800" b="1" kern="1200" dirty="0">
              <a:latin typeface="Calibri"/>
            </a:rPr>
            <a:t> </a:t>
          </a:r>
          <a:r>
            <a:rPr lang="en-US" sz="1800" b="1" kern="1200" dirty="0"/>
            <a:t>Community support and knowledge </a:t>
          </a:r>
          <a:r>
            <a:rPr lang="en-US" sz="1800" b="1" kern="1200" dirty="0" err="1"/>
            <a:t>sharing.Economic</a:t>
          </a:r>
          <a:r>
            <a:rPr lang="en-US" sz="1800" b="1" kern="1200" dirty="0"/>
            <a:t>: Reduces losses, boosts profits.</a:t>
          </a:r>
          <a:r>
            <a:rPr lang="en-US" sz="1800" b="1" kern="1200" dirty="0">
              <a:latin typeface="Calibri"/>
            </a:rPr>
            <a:t> </a:t>
          </a:r>
          <a:r>
            <a:rPr lang="en-US" sz="1800" b="1" kern="1200" dirty="0"/>
            <a:t>Environmental: Promotes sustainable farming</a:t>
          </a:r>
          <a:endParaRPr lang="en-US" sz="1800" b="1" kern="1200" dirty="0">
            <a:latin typeface="Calibri"/>
          </a:endParaRPr>
        </a:p>
      </dsp:txBody>
      <dsp:txXfrm>
        <a:off x="7041199" y="5078751"/>
        <a:ext cx="2810626" cy="1921631"/>
      </dsp:txXfrm>
    </dsp:sp>
    <dsp:sp modelId="{CA70D839-445A-4F35-9938-871E0CAC29EE}">
      <dsp:nvSpPr>
        <dsp:cNvPr id="0" name=""/>
        <dsp:cNvSpPr/>
      </dsp:nvSpPr>
      <dsp:spPr>
        <a:xfrm>
          <a:off x="5195600" y="3794875"/>
          <a:ext cx="1920670" cy="1920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Benefits:</a:t>
          </a:r>
          <a:endParaRPr lang="en-US" sz="2900" kern="1200" dirty="0">
            <a:latin typeface="Calibri"/>
          </a:endParaRPr>
        </a:p>
      </dsp:txBody>
      <dsp:txXfrm>
        <a:off x="5476876" y="4076151"/>
        <a:ext cx="1358118" cy="135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433358"/>
            <a:ext cx="120853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SIH1673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IN" sz="20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  <a:latin typeface="montserratregular"/>
              </a:rPr>
              <a:t>Farmers Disease Diagnostic/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  <a:latin typeface="montserratregular"/>
              </a:rPr>
              <a:t>                                                      </a:t>
            </a:r>
            <a:r>
              <a:rPr lang="en-IN" sz="20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  <a:latin typeface="montserratregular"/>
              </a:rPr>
              <a:t>Reporting Portal - Mobile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  <a:latin typeface="montserratregular"/>
              </a:rPr>
              <a:t>                                           </a:t>
            </a:r>
            <a:r>
              <a:rPr lang="en-IN" sz="20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  <a:latin typeface="montserratregular"/>
              </a:rPr>
              <a:t>           Portal Al Based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Agriculture,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&amp;Rural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Category-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28686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plantDoctor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354563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664073" y="748514"/>
            <a:ext cx="79472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67095" y="75118"/>
            <a:ext cx="189432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plantDoctor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80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44F62B-6171-660B-2430-2E73A5FB4916}"/>
              </a:ext>
            </a:extLst>
          </p:cNvPr>
          <p:cNvSpPr txBox="1"/>
          <p:nvPr/>
        </p:nvSpPr>
        <p:spPr>
          <a:xfrm>
            <a:off x="0" y="1171768"/>
            <a:ext cx="12050486" cy="39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 err="1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plantDoctor</a:t>
            </a:r>
            <a:r>
              <a:rPr lang="en-IN" sz="2000" b="1" kern="1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kern="1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AI-powered assistant for diagnosing and protecting crop health.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5365846"/>
              </p:ext>
            </p:extLst>
          </p:nvPr>
        </p:nvGraphicFramePr>
        <p:xfrm>
          <a:off x="8105635" y="2064774"/>
          <a:ext cx="4086363" cy="353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A1501E3-CD39-DDE3-148A-0B8637181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1676401"/>
            <a:ext cx="3993227" cy="4441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243892-9DB3-C871-CD7B-7858683C27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4916" y="1676401"/>
            <a:ext cx="4383860" cy="4311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plantDoctor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3916119"/>
              </p:ext>
            </p:extLst>
          </p:nvPr>
        </p:nvGraphicFramePr>
        <p:xfrm>
          <a:off x="269819" y="1230451"/>
          <a:ext cx="4138551" cy="285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2600558"/>
              </p:ext>
            </p:extLst>
          </p:nvPr>
        </p:nvGraphicFramePr>
        <p:xfrm>
          <a:off x="272128" y="3833091"/>
          <a:ext cx="11383828" cy="338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2"/>
          <p:cNvSpPr txBox="1">
            <a:spLocks/>
          </p:cNvSpPr>
          <p:nvPr/>
        </p:nvSpPr>
        <p:spPr>
          <a:xfrm>
            <a:off x="1474839" y="4156628"/>
            <a:ext cx="9291484" cy="515243"/>
          </a:xfrm>
          <a:prstGeom prst="roundRect">
            <a:avLst>
              <a:gd name="adj" fmla="val 18325"/>
            </a:avLst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Methodology and Process for Implementation</a:t>
            </a:r>
            <a:endParaRPr lang="en-IN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BA023F8-625A-411D-4AC9-167F42FCA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999707"/>
              </p:ext>
            </p:extLst>
          </p:nvPr>
        </p:nvGraphicFramePr>
        <p:xfrm>
          <a:off x="4858350" y="1359452"/>
          <a:ext cx="6855251" cy="2660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5131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plantDoctor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B9E5E0-49DA-EC83-8D8D-D179C2A5B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369219"/>
              </p:ext>
            </p:extLst>
          </p:nvPr>
        </p:nvGraphicFramePr>
        <p:xfrm>
          <a:off x="609600" y="1121893"/>
          <a:ext cx="5230761" cy="269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4B9E5E0-49DA-EC83-8D8D-D179C2A5B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022167"/>
              </p:ext>
            </p:extLst>
          </p:nvPr>
        </p:nvGraphicFramePr>
        <p:xfrm>
          <a:off x="3506839" y="3684947"/>
          <a:ext cx="5230761" cy="269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4B9E5E0-49DA-EC83-8D8D-D179C2A5B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018748"/>
              </p:ext>
            </p:extLst>
          </p:nvPr>
        </p:nvGraphicFramePr>
        <p:xfrm>
          <a:off x="6206167" y="1121893"/>
          <a:ext cx="5230761" cy="269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18094"/>
            <a:ext cx="188248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plantDoctor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BCA06E-03DC-AD35-3073-0AD73BC6DC7B}"/>
              </a:ext>
            </a:extLst>
          </p:cNvPr>
          <p:cNvSpPr/>
          <p:nvPr/>
        </p:nvSpPr>
        <p:spPr>
          <a:xfrm>
            <a:off x="3460791" y="1095374"/>
            <a:ext cx="5019040" cy="552697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bg1"/>
              </a:solidFill>
            </a:endParaRPr>
          </a:p>
          <a:p>
            <a:pPr algn="ctr"/>
            <a:r>
              <a:rPr lang="en-IN" sz="2400" b="1">
                <a:solidFill>
                  <a:schemeClr val="bg1"/>
                </a:solidFill>
              </a:rPr>
              <a:t>Potential Impact and Benefits of s2s:</a:t>
            </a:r>
            <a:endParaRPr lang="en-IN" sz="2400">
              <a:solidFill>
                <a:schemeClr val="bg1"/>
              </a:solidFill>
            </a:endParaRPr>
          </a:p>
          <a:p>
            <a:pPr algn="ctr"/>
            <a:endParaRPr lang="en-IN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86F0BF6-023E-12AD-4FC1-413C3F818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304090"/>
              </p:ext>
            </p:extLst>
          </p:nvPr>
        </p:nvGraphicFramePr>
        <p:xfrm>
          <a:off x="1230092" y="-1837196"/>
          <a:ext cx="9870851" cy="1075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94147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plantDoctor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2DC5A-C647-DB5A-18AA-6F12581E420E}"/>
              </a:ext>
            </a:extLst>
          </p:cNvPr>
          <p:cNvSpPr txBox="1"/>
          <p:nvPr/>
        </p:nvSpPr>
        <p:spPr>
          <a:xfrm>
            <a:off x="1300511" y="1665259"/>
            <a:ext cx="9819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UC Davis Plant Sciences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: Dataset of plant images and disease            	       								information.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 FAO Crop Database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: Global crop database for research and reference.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 International Society for Precision Agriculture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: Professional organization 		 												    for precision agriculture.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Plantix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-AI for plant Diagnosis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: AI tools for crop diagnostics.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428</Words>
  <Application>Microsoft Office PowerPoint</Application>
  <PresentationFormat>Widescreen</PresentationFormat>
  <Paragraphs>105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Arial Narrow</vt:lpstr>
      <vt:lpstr>Arial Rounded MT Bold</vt:lpstr>
      <vt:lpstr>Berlin Sans FB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Savan Chauhan</cp:lastModifiedBy>
  <cp:revision>61</cp:revision>
  <dcterms:created xsi:type="dcterms:W3CDTF">2013-12-12T18:46:50Z</dcterms:created>
  <dcterms:modified xsi:type="dcterms:W3CDTF">2024-09-29T06:02:55Z</dcterms:modified>
  <cp:category/>
</cp:coreProperties>
</file>