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BD81-6A09-48C2-80F0-D8722E5DD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30944-C164-444E-8C74-FA9ECCBD7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3F6AF-2787-41B3-8505-07D0CBDB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45D9-C2BB-4545-88C4-307CAA6106E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8A3AE-DD64-41D5-B804-F4C1BC40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56283-33D6-4A31-8719-3329B04E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385A-A015-460C-A3B9-941A50347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22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C552-3D98-45A9-AAD0-7DE3FDE2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0FA4C-E8B3-438E-957A-B1FE3B0D2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9BE22-605D-4959-9996-3CCE182B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45D9-C2BB-4545-88C4-307CAA6106E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2FB0-9CC0-43EC-BD60-1E21B7B3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9E01E-F552-40FA-A39D-1AFAB345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385A-A015-460C-A3B9-941A50347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12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CD730-C09D-45C1-BE5A-1EDCD02DC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77FF8-AA88-422C-82C5-1346DB17E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9D2A-1EE6-4A1C-B719-D7A7CCB1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45D9-C2BB-4545-88C4-307CAA6106E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EE338-CB18-481E-B069-464B5149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ECA81-94CD-4311-B0E7-5E77DC13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385A-A015-460C-A3B9-941A50347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58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2187-55FB-489F-B5D3-54521228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D67FE-4C11-40C0-BD15-E4162F597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CE848-2284-4591-B733-8117F100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45D9-C2BB-4545-88C4-307CAA6106E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3B22-3E48-4B54-B1E4-74450FDB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B77D2-4635-4841-8D0B-52B6DB44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385A-A015-460C-A3B9-941A50347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10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137F-6266-4756-94C0-897A3766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6F7F2-D25F-44E7-AF81-D348D170F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C280-D45E-43C4-AD4D-81262F4A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45D9-C2BB-4545-88C4-307CAA6106E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FF279-D21F-4019-82B5-99BBCB47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59589-C98F-4EAA-98E9-5B98AF53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385A-A015-460C-A3B9-941A50347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32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BA16-59C5-4806-A0BA-95BA6654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CBD16-57C0-49CE-8F51-D5C7CA01B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DD00C-DECD-4681-B836-C20EE8405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F85EF-0CD5-4100-8065-588CE99B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45D9-C2BB-4545-88C4-307CAA6106E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C78C1-4D5E-4721-873F-09D3F544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2B5FC-D654-4254-B0FE-EE4544CF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385A-A015-460C-A3B9-941A50347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57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C7D2-988F-456D-A469-C143FD28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BC1BA-9FCF-4A15-8E81-75A234639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C2364-8487-49AF-9278-F11F08CE3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064AF-1D2B-49EE-8CDC-A9394191E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34C6E-3D3C-4FB1-94EA-6E0EF74F1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167AE-D7E2-4E73-A6A9-0805C910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45D9-C2BB-4545-88C4-307CAA6106E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183A3-71E1-450F-8F2B-DBEA649D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19A8C-0C78-49CA-89F3-60E43834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385A-A015-460C-A3B9-941A50347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61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A0E8-F8E0-4982-BA70-1083AAED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759F5-F5CE-4907-821C-6B3A0C5A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45D9-C2BB-4545-88C4-307CAA6106E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492CB-825C-4566-A971-19F29F75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33267-9D1C-439C-91CA-389BA135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385A-A015-460C-A3B9-941A50347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34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46461-B0F1-4263-8C10-3CE55E5F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45D9-C2BB-4545-88C4-307CAA6106E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3335B-B277-4E8B-A389-5DCC8890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FD1CB-A0C2-4C08-AE87-8AE821BC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385A-A015-460C-A3B9-941A50347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58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C584-19BF-4698-B701-D2E91623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5F7D-C1F2-44D5-B7DD-B59FAA7D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9EA6B-7240-44BD-B63D-7357FADFB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AE18F-BC8D-4E68-8D5D-348D0622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45D9-C2BB-4545-88C4-307CAA6106E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FF7EA-F0C5-47F3-9135-928596CD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AD0BD-E315-496F-9B16-2A8561B2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385A-A015-460C-A3B9-941A50347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37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7A48-D254-4E13-AD40-5E97132E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F7A96-1837-4006-B41A-8770C3DAA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2CE85-F8AB-41D5-9FD4-AC22F0929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FBF55-CD6D-4C94-8B07-F04E9347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45D9-C2BB-4545-88C4-307CAA6106E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6853F-B4E3-405C-BE02-58C33CBF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D6EA9-39A6-44B5-B905-56AB9E52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385A-A015-460C-A3B9-941A50347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43355-84D7-41C6-B8BD-38FB34F9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12666-8867-44D4-A523-510B21081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40AB6-5BB9-45AF-8681-8E6178D50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C45D9-C2BB-4545-88C4-307CAA6106E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4D452-3169-41A5-92EE-F968E7BDD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1F121-0EA5-4885-BBFF-1D1E04359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8385A-A015-460C-A3B9-941A50347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54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mysql-python" TargetMode="External"/><Relationship Id="rId2" Type="http://schemas.openxmlformats.org/officeDocument/2006/relationships/hyperlink" Target="https://realpython.com/python-mysq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qltutorial.org/calling-mysql-stored-procedures-python/" TargetMode="External"/><Relationship Id="rId5" Type="http://schemas.openxmlformats.org/officeDocument/2006/relationships/hyperlink" Target="https://www.tutorialspoint.com/python/python_database_access.htm" TargetMode="External"/><Relationship Id="rId4" Type="http://schemas.openxmlformats.org/officeDocument/2006/relationships/hyperlink" Target="https://www.w3schools.com/python/python_mysql_getstarted.as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.mysql.com/downloads/install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93AE-495F-4A3C-A6AB-B3EAB8585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– 6</a:t>
            </a:r>
            <a:br>
              <a:rPr lang="en-US" dirty="0"/>
            </a:br>
            <a:r>
              <a:rPr lang="en-US" dirty="0"/>
              <a:t>Database programming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9C3EB-B80D-4EF9-9D9D-79D5DC9B8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38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EEEB-5229-4F9B-8C9C-99A3BAB1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table?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F82F-291C-479B-BB22-6EEBDB621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mysql.connector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import connect, Error</a:t>
            </a:r>
          </a:p>
          <a:p>
            <a:pPr marL="0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con = connect(host="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localhost",user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root",password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",database='db1')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cursor =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con.cursor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("CREATE TABLE customers (name VARCHAR(255), address VARCHAR(255))")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print("Table customers created.")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cursor.close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con.close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except Error as e: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print(e)</a:t>
            </a:r>
          </a:p>
        </p:txBody>
      </p:sp>
    </p:spTree>
    <p:extLst>
      <p:ext uri="{BB962C8B-B14F-4D97-AF65-F5344CB8AC3E}">
        <p14:creationId xmlns:p14="http://schemas.microsoft.com/office/powerpoint/2010/main" val="116408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E603-A60E-48A6-A732-84F6E457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list tables?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8E292-7016-4EDB-9442-76F445F3C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con = connect(host="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localhost",user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root",password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='db1')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cursor =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con.cursor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("SHOW TABLES")</a:t>
            </a:r>
          </a:p>
          <a:p>
            <a:pPr marL="0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in cursor: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cursor.close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con.close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except Error as e: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print(e)</a:t>
            </a:r>
          </a:p>
        </p:txBody>
      </p:sp>
    </p:spTree>
    <p:extLst>
      <p:ext uri="{BB962C8B-B14F-4D97-AF65-F5344CB8AC3E}">
        <p14:creationId xmlns:p14="http://schemas.microsoft.com/office/powerpoint/2010/main" val="921983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B88D-540A-41C0-B770-9DC7B607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insert a row in database table?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C61C9-A0C3-499F-8123-0A23441FB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con = connect(host="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localhost",user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root",password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",database='db1')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cursor =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con.cursor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= "INSERT INTO customers (name, address) VALUES ('McGrath', 'Australia')"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con.commit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print("Row inserted into the table customers.")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cursor.close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con.close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except Error as e: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print(e)</a:t>
            </a:r>
          </a:p>
        </p:txBody>
      </p:sp>
    </p:spTree>
    <p:extLst>
      <p:ext uri="{BB962C8B-B14F-4D97-AF65-F5344CB8AC3E}">
        <p14:creationId xmlns:p14="http://schemas.microsoft.com/office/powerpoint/2010/main" val="52796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B88D-540A-41C0-B770-9DC7B607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insert a row in database table?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C61C9-A0C3-499F-8123-0A23441FB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con = connect(host="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localhost",user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root",password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",database='db1')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cursor =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con.cursor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= "INSERT INTO customers (name, address) VALUES (%s, %s)"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= ("Joshi", "DDU, Nadiad.")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con.commit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print("Row inserted into the table customers.")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cursor.close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con.close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except Error as e: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print(e)</a:t>
            </a:r>
          </a:p>
        </p:txBody>
      </p:sp>
    </p:spTree>
    <p:extLst>
      <p:ext uri="{BB962C8B-B14F-4D97-AF65-F5344CB8AC3E}">
        <p14:creationId xmlns:p14="http://schemas.microsoft.com/office/powerpoint/2010/main" val="1611179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0714-5503-4FAF-86EA-7621157C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insert multiple rows?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B61E1-C626-406C-9F0D-04372D2B5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"INSERT INTO customers (name, address) VALUES (%s, %s)"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('name1', 'address1'),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('name2', 'address2'),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('name3', 'address3'),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('name4', 'address4'),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('name5', 'address5'),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cursor.executemany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con.commit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print(cursor.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,"rows inserted.")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245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3D7F-FC00-42F0-AF1F-DD71AD36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</a:t>
            </a:r>
            <a:r>
              <a:rPr lang="en-US" dirty="0" err="1"/>
              <a:t>lastrowid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8BEDF-75A8-4B9A-81E0-D72A76D36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= "INSERT INTO customers (name, address) VALUES (%s, %s)"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= ("M S Dhoni", "Ranchi")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con.commit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print(cursor.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rowcount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,"rows inserted.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Rowid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=",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cursor.lastrowid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7070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2B49-1FB1-47E5-897E-D3B656E5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rows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66912-0A42-4B0E-9639-4A7E39FB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fetchone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It fetches the next row of a query result set. </a:t>
            </a:r>
          </a:p>
          <a:p>
            <a:pPr lvl="1"/>
            <a:r>
              <a:rPr lang="en-US" dirty="0"/>
              <a:t>A result set is an object </a:t>
            </a:r>
          </a:p>
          <a:p>
            <a:pPr lvl="2"/>
            <a:r>
              <a:rPr lang="en-US" dirty="0"/>
              <a:t>that is returned when a cursor object is used to query a table.</a:t>
            </a:r>
          </a:p>
          <a:p>
            <a:endParaRPr lang="en-US" dirty="0"/>
          </a:p>
          <a:p>
            <a:r>
              <a:rPr lang="en-US" dirty="0" err="1"/>
              <a:t>fetchall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It fetches all the rows in a result set. </a:t>
            </a:r>
          </a:p>
          <a:p>
            <a:pPr lvl="1"/>
            <a:r>
              <a:rPr lang="en-US" dirty="0"/>
              <a:t>If some rows have already been extracted from the result set, </a:t>
            </a:r>
          </a:p>
          <a:p>
            <a:pPr lvl="2"/>
            <a:r>
              <a:rPr lang="en-US" dirty="0"/>
              <a:t>then it retrieves the remaining rows from the result set.</a:t>
            </a:r>
          </a:p>
          <a:p>
            <a:endParaRPr lang="en-US" dirty="0"/>
          </a:p>
          <a:p>
            <a:r>
              <a:rPr lang="en-US" dirty="0" err="1"/>
              <a:t>rowcount</a:t>
            </a:r>
            <a:endParaRPr lang="en-US" dirty="0"/>
          </a:p>
          <a:p>
            <a:pPr lvl="1"/>
            <a:r>
              <a:rPr lang="en-US" dirty="0"/>
              <a:t>This is a read-only </a:t>
            </a:r>
            <a:r>
              <a:rPr lang="en-US"/>
              <a:t>attribute </a:t>
            </a:r>
          </a:p>
          <a:p>
            <a:pPr lvl="2"/>
            <a:r>
              <a:rPr lang="en-US"/>
              <a:t>it </a:t>
            </a:r>
            <a:r>
              <a:rPr lang="en-US" dirty="0"/>
              <a:t>returns the number of rows that were affected by an execute() 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244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F976-6311-4219-AEB9-9D1593E3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0A5D-16A0-482C-8151-538400CD8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https://realpython.com/python-mysql/</a:t>
            </a:r>
            <a:endParaRPr lang="en-IN" dirty="0"/>
          </a:p>
          <a:p>
            <a:r>
              <a:rPr lang="en-IN" dirty="0">
                <a:hlinkClick r:id="rId3"/>
              </a:rPr>
              <a:t>https://www.datacamp.com/community/tutorials/mysql-python</a:t>
            </a:r>
            <a:endParaRPr lang="en-IN" dirty="0"/>
          </a:p>
          <a:p>
            <a:r>
              <a:rPr lang="en-IN" dirty="0">
                <a:hlinkClick r:id="rId4"/>
              </a:rPr>
              <a:t>https://www.w3schools.com/python/python_mysql_getstarted.asp</a:t>
            </a:r>
            <a:endParaRPr lang="en-IN" dirty="0"/>
          </a:p>
          <a:p>
            <a:r>
              <a:rPr lang="en-IN" dirty="0">
                <a:hlinkClick r:id="rId5"/>
              </a:rPr>
              <a:t>https://www.tutorialspoint.com/python/python_database_access.htm</a:t>
            </a:r>
            <a:endParaRPr lang="en-IN" dirty="0"/>
          </a:p>
          <a:p>
            <a:r>
              <a:rPr lang="en-IN">
                <a:hlinkClick r:id="rId6"/>
              </a:rPr>
              <a:t>https://www.mysqltutorial.org/calling-mysql-stored-procedures-python/</a:t>
            </a:r>
            <a:endParaRPr lang="en-IN"/>
          </a:p>
          <a:p>
            <a:endParaRPr lang="en-IN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62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D912-8A1E-48D9-9416-CFFB9DF9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MySQL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3BCD9-7EE9-443C-921D-017298BEE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Windows:</a:t>
            </a:r>
          </a:p>
          <a:p>
            <a:pPr lvl="1"/>
            <a:r>
              <a:rPr lang="en-IN" dirty="0">
                <a:hlinkClick r:id="rId2"/>
              </a:rPr>
              <a:t>https://dev.mysql.com/downloads/installer/</a:t>
            </a:r>
            <a:endParaRPr lang="en-IN" dirty="0"/>
          </a:p>
          <a:p>
            <a:r>
              <a:rPr lang="en-IN" dirty="0"/>
              <a:t>Setup</a:t>
            </a:r>
          </a:p>
          <a:p>
            <a:pPr lvl="1"/>
            <a:r>
              <a:rPr lang="en-IN" dirty="0"/>
              <a:t>Default steps</a:t>
            </a:r>
          </a:p>
          <a:p>
            <a:pPr lvl="1"/>
            <a:r>
              <a:rPr lang="en-IN" dirty="0"/>
              <a:t>Router setup not needed (ignore)</a:t>
            </a:r>
          </a:p>
          <a:p>
            <a:r>
              <a:rPr lang="en-IN" dirty="0"/>
              <a:t>Credentials:</a:t>
            </a:r>
          </a:p>
          <a:p>
            <a:pPr lvl="1"/>
            <a:r>
              <a:rPr lang="en-IN" dirty="0"/>
              <a:t>root : </a:t>
            </a:r>
            <a:r>
              <a:rPr lang="en-IN" dirty="0" err="1"/>
              <a:t>mysql</a:t>
            </a:r>
            <a:endParaRPr lang="en-IN" dirty="0"/>
          </a:p>
          <a:p>
            <a:r>
              <a:rPr lang="en-IN" dirty="0"/>
              <a:t>Port: 3306</a:t>
            </a:r>
          </a:p>
          <a:p>
            <a:r>
              <a:rPr lang="en-IN" dirty="0"/>
              <a:t>Host: localhost</a:t>
            </a:r>
            <a:endParaRPr lang="en-US" dirty="0"/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C886C5-B28E-46BA-B407-54F38B1FD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724" y="2689935"/>
            <a:ext cx="6095664" cy="404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4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F5ED-88CE-6491-F8F3-57EF8140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driver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0327-A930-FABE-5042-A68C33E27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anaconda </a:t>
            </a:r>
            <a:r>
              <a:rPr lang="en-US"/>
              <a:t>command prompt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-connector-python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73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1B80-7DD0-46AD-8A8F-4C21FE457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establish connection?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AC88D-FA46-4665-830F-5B9AA1F60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mysql.connector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import connect, Error</a:t>
            </a:r>
          </a:p>
          <a:p>
            <a:pPr marL="0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con = connect(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 host="localhost",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user="root",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password="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print(connection)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except Error as e: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print(e)</a:t>
            </a:r>
          </a:p>
        </p:txBody>
      </p:sp>
    </p:spTree>
    <p:extLst>
      <p:ext uri="{BB962C8B-B14F-4D97-AF65-F5344CB8AC3E}">
        <p14:creationId xmlns:p14="http://schemas.microsoft.com/office/powerpoint/2010/main" val="221553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1B80-7DD0-46AD-8A8F-4C21FE457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establish connection?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AC88D-FA46-4665-830F-5B9AA1F60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getpass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getpass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mysql.connector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import connect, Error</a:t>
            </a:r>
          </a:p>
          <a:p>
            <a:pPr marL="0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with connect(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 host="localhost",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user="root"),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password="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) as con: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print(con)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except Error as e: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print(e)</a:t>
            </a:r>
          </a:p>
        </p:txBody>
      </p:sp>
    </p:spTree>
    <p:extLst>
      <p:ext uri="{BB962C8B-B14F-4D97-AF65-F5344CB8AC3E}">
        <p14:creationId xmlns:p14="http://schemas.microsoft.com/office/powerpoint/2010/main" val="14139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1B80-7DD0-46AD-8A8F-4C21FE457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establish connection?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AC88D-FA46-4665-830F-5B9AA1F60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getpass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getpass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mysql.connector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import connect, Error</a:t>
            </a:r>
          </a:p>
          <a:p>
            <a:pPr marL="0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with connect(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 host="localhost",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user=input("Enter username: "),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password=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getpass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("Enter password: "),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) as con: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print(con)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except Error as e: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print(e)</a:t>
            </a:r>
          </a:p>
        </p:txBody>
      </p:sp>
    </p:spTree>
    <p:extLst>
      <p:ext uri="{BB962C8B-B14F-4D97-AF65-F5344CB8AC3E}">
        <p14:creationId xmlns:p14="http://schemas.microsoft.com/office/powerpoint/2010/main" val="419259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BEA0-F662-4D3B-808F-62F27885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database?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7A2D-D2C9-4742-A510-B79EA0C96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mysql.connector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import connect, Error</a:t>
            </a:r>
          </a:p>
          <a:p>
            <a:pPr marL="0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con =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mysql.connector.connect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(host="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localhost",user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root",password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except Error as e: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cursor =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con.cursor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("CREATE DATABASE db1")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print("cursor = ",cursor)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cursor.close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con.close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4793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C192-3CE3-4849-83B7-1B851D9F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Check if Database Exists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73F07-92C5-412B-8E49-FFB12C40B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mysql.connector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import connect, Error</a:t>
            </a:r>
          </a:p>
          <a:p>
            <a:pPr marL="0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con = connect(host="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localhost",user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root",password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except Error as e: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cursor =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con.cursor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("SHOW DATABASES")</a:t>
            </a:r>
          </a:p>
          <a:p>
            <a:pPr marL="0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in cursor: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cursor.close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con.close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8910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D716-03EF-4B76-85BD-8EB6E8CD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a specific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F8A28-C6EF-4176-B511-98C085C87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mysql.connector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import connect, Error</a:t>
            </a:r>
          </a:p>
          <a:p>
            <a:pPr marL="0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con = connect(host="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localhost",user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root",password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",database='db1')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except Error as e: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cursor =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con.cursor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("SHOW TABLES")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in cursor: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cursor.close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con.close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3592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1176</Words>
  <Application>Microsoft Office PowerPoint</Application>
  <PresentationFormat>Widescreen</PresentationFormat>
  <Paragraphs>201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Segoe UI</vt:lpstr>
      <vt:lpstr>Office Theme</vt:lpstr>
      <vt:lpstr>Unit – 6 Database programming</vt:lpstr>
      <vt:lpstr>How to install MySQL</vt:lpstr>
      <vt:lpstr>Install driver</vt:lpstr>
      <vt:lpstr>How to establish connection?</vt:lpstr>
      <vt:lpstr>How to establish connection?</vt:lpstr>
      <vt:lpstr>How to establish connection?</vt:lpstr>
      <vt:lpstr>How to create a database?</vt:lpstr>
      <vt:lpstr>Check if Database Exists</vt:lpstr>
      <vt:lpstr>Connect to a specific database</vt:lpstr>
      <vt:lpstr>How to create a table?</vt:lpstr>
      <vt:lpstr>How to list tables?</vt:lpstr>
      <vt:lpstr>How to insert a row in database table?</vt:lpstr>
      <vt:lpstr>How to insert a row in database table?</vt:lpstr>
      <vt:lpstr>How to insert multiple rows?</vt:lpstr>
      <vt:lpstr>How to get lastrowid?</vt:lpstr>
      <vt:lpstr>Fetching rows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6 Database programming</dc:title>
  <dc:creator>Narayan Joshi</dc:creator>
  <cp:lastModifiedBy>Narayan Joshi</cp:lastModifiedBy>
  <cp:revision>50</cp:revision>
  <dcterms:created xsi:type="dcterms:W3CDTF">2021-09-01T04:14:21Z</dcterms:created>
  <dcterms:modified xsi:type="dcterms:W3CDTF">2022-09-12T09:47:56Z</dcterms:modified>
</cp:coreProperties>
</file>