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58" r:id="rId5"/>
    <p:sldId id="279" r:id="rId6"/>
    <p:sldId id="262" r:id="rId7"/>
    <p:sldId id="259" r:id="rId8"/>
    <p:sldId id="261" r:id="rId9"/>
    <p:sldId id="263" r:id="rId10"/>
    <p:sldId id="264" r:id="rId11"/>
    <p:sldId id="266" r:id="rId12"/>
    <p:sldId id="267" r:id="rId13"/>
    <p:sldId id="265" r:id="rId14"/>
    <p:sldId id="268" r:id="rId15"/>
    <p:sldId id="270" r:id="rId16"/>
    <p:sldId id="269" r:id="rId17"/>
    <p:sldId id="272" r:id="rId18"/>
    <p:sldId id="273" r:id="rId19"/>
    <p:sldId id="274" r:id="rId20"/>
    <p:sldId id="275" r:id="rId21"/>
    <p:sldId id="277" r:id="rId22"/>
    <p:sldId id="28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5945-7F81-403F-A49D-8369C8D0D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14591-D7C7-4891-8EBD-503B2E92C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6289-D280-45EE-A435-4D5A4FA2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E793-4642-4942-83DD-57707431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D977-0C04-4726-880F-B364C327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BCC9-3CFD-47D8-A8BC-4F341E1B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98B88-A5EA-4363-955E-54926E7A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6835-6947-4CF3-9027-77B5B89A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010A-2636-4848-B7A3-CF9EAC08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76A2-98C8-452A-9C6D-61B37837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13792-E8C8-41B4-9504-F9E908A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676B-BEE3-46F9-AF9E-91E4B0862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4CE7-70B9-4D94-82C2-AB30832C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FE27-F089-4A6F-9212-3B6980A1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5533-2B6F-41F1-AEB2-AEF27E17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5927-7C57-417C-A1B9-CFB9283E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5DB9-358C-40ED-9C41-A068DB48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751E5-5C03-4D58-AC94-55BBAFE1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5FE4-FEEB-43E5-B0C0-A4DD7EF2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B66E-665E-4D8F-8AE4-FC549806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4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171C-CA25-4055-8846-3E9F7C0C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DFF9-6A31-4D19-BB5E-B9F60999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83F0-2D6F-4633-B7CA-74342A6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E122-74A8-41D5-ADDB-3F2C983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B24E-B7BB-4946-A7B5-4F1D61AA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304B-416F-4C9B-9B17-17AA49DF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445F-074E-4E36-A7A4-9DFACB419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39882-55F5-49CC-B6D5-46AB8744E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136A-8EB6-4F34-B749-937DC56E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FD7B0-AD2A-4600-B65C-E1E85133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F86D7-FFC8-43E0-B530-53ABCB2B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E539-25B0-4786-87EE-551205C3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A6E3B-8C08-4887-AEE4-05F8B8D7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374A-E2C1-490D-95FD-01BDF452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C4B78-E1B7-4B24-86B9-DA6EA89E6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392FE-7FB1-454E-BE8E-482A10FF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D0976-3237-44E4-8BE7-6EB766F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64D4C-E689-4B30-AAFB-77DCE5B8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062C7-B274-4D7C-A03C-8945E278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3AA5-ACAB-4751-B9B1-F00BB908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3DB93-D046-4A95-82D7-7C632682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38704-F788-4582-AA49-59D8319B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54CAA-8B6E-4BC8-8FB4-39B03844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2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5B3C8-9588-46BC-A933-CB07D9D9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933C6-7154-4983-A6F0-7B34E302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4418-1B01-40A6-87B5-9278F303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FAE3-093C-4B28-B7FD-649B7988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C314-94C5-4AE9-9A3E-2B5F0105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D5370-AF38-4F4A-98BD-3A25A0518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E9615-F032-474B-86A4-902C42D8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BFD6-9D8D-49D7-8F0E-836E9B60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025F4-E6BE-463C-BCE2-EF4628E9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079D-2D74-4323-9FC6-EC71F941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2E769-CA75-4206-842F-B9F20F231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EBCBB-07C9-4B11-A36A-F41B8AB4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4260-06E8-4B1D-8E5F-A9B6D113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1632C-CB17-4A6B-9F97-64E9DFB1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C7CC1-8789-4795-BBF2-46F12F42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AC86F-0315-497E-8B1D-7BDA553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65B9-510A-4543-9B1C-A01C65D4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0315-5B52-4C65-81AF-22F9C9BB3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1F5A-E6D3-4A84-8D4B-6636D417DF8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02C3-261F-41DD-AF5A-7C72B406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F89A-1C97-43C7-959F-B9C2B057C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89AB-000B-49DE-B851-8EE5A5474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tutorials.net/lesson/inter-thread-communication-in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A703-D0B6-44BA-A333-4962E248E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– 7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89271-E48A-4786-B90E-89D4C32D6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86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284F-0609-4D3E-9ECC-90C6E667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 without using a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EB16-FEB2-4237-A558-679F7625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2-create-thread-without-using-a –class.py</a:t>
            </a:r>
          </a:p>
          <a:p>
            <a:r>
              <a:rPr lang="en-IN" dirty="0"/>
              <a:t>3-create-thread-without-using-a –class.py</a:t>
            </a:r>
          </a:p>
          <a:p>
            <a:r>
              <a:rPr lang="en-IN" dirty="0"/>
              <a:t>4-create-thread-without-using-a –class.py</a:t>
            </a:r>
          </a:p>
        </p:txBody>
      </p:sp>
    </p:spTree>
    <p:extLst>
      <p:ext uri="{BB962C8B-B14F-4D97-AF65-F5344CB8AC3E}">
        <p14:creationId xmlns:p14="http://schemas.microsoft.com/office/powerpoint/2010/main" val="20966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284F-0609-4D3E-9ECC-90C6E667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 by creating subclass of Thread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EB16-FEB2-4237-A558-679F7625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5-create-thread-by-creating-subclass-of-Thread.py</a:t>
            </a:r>
          </a:p>
          <a:p>
            <a:r>
              <a:rPr lang="en-IN" dirty="0"/>
              <a:t>6-create-thread-by-creating-subclass-of-Thread.py</a:t>
            </a:r>
          </a:p>
          <a:p>
            <a:endParaRPr lang="en-IN" dirty="0"/>
          </a:p>
          <a:p>
            <a:r>
              <a:rPr lang="en-IN"/>
              <a:t>7-create-thread-by-creating-subclass-of-Thread</a:t>
            </a:r>
            <a:r>
              <a:rPr lang="en-IN" dirty="0"/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180160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284F-0609-4D3E-9ECC-90C6E667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 without creating subclass of Thread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EB16-FEB2-4237-A558-679F7625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8-create-thread-without-creating-subclass-of-Thread.py</a:t>
            </a:r>
          </a:p>
        </p:txBody>
      </p:sp>
    </p:spTree>
    <p:extLst>
      <p:ext uri="{BB962C8B-B14F-4D97-AF65-F5344CB8AC3E}">
        <p14:creationId xmlns:p14="http://schemas.microsoft.com/office/powerpoint/2010/main" val="14615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45FC-B90F-4833-8462-BBE05903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325563"/>
          </a:xfrm>
        </p:spPr>
        <p:txBody>
          <a:bodyPr/>
          <a:lstStyle/>
          <a:p>
            <a:r>
              <a:rPr lang="en-US" dirty="0"/>
              <a:t>Thread class - methods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1E48A-1C79-47CD-AEDA-C8C136F4D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28163"/>
              </p:ext>
            </p:extLst>
          </p:nvPr>
        </p:nvGraphicFramePr>
        <p:xfrm>
          <a:off x="904536" y="1344457"/>
          <a:ext cx="10515600" cy="50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967">
                  <a:extLst>
                    <a:ext uri="{9D8B030D-6E8A-4147-A177-3AD203B41FA5}">
                      <a16:colId xmlns:a16="http://schemas.microsoft.com/office/drawing/2014/main" val="3876454989"/>
                    </a:ext>
                  </a:extLst>
                </a:gridCol>
                <a:gridCol w="7895633">
                  <a:extLst>
                    <a:ext uri="{9D8B030D-6E8A-4147-A177-3AD203B41FA5}">
                      <a16:colId xmlns:a16="http://schemas.microsoft.com/office/drawing/2014/main" val="358508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or 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4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t.start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the thread.</a:t>
                      </a:r>
                    </a:p>
                    <a:p>
                      <a:r>
                        <a:rPr lang="en-US" dirty="0"/>
                        <a:t>It must be called at most once per thread.</a:t>
                      </a:r>
                    </a:p>
                    <a:p>
                      <a:r>
                        <a:rPr lang="en-IN" dirty="0"/>
                        <a:t>It arranges for the object’s run() method to be invoked in a separate thread of control.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t.join</a:t>
                      </a:r>
                      <a:r>
                        <a:rPr lang="en-US" dirty="0"/>
                        <a:t>([timeout])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Waits until the thread terminates or a timeout occurs. ‘timeout’ in seconds.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9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t.is_alive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thread is alive in memory and False otherwise.</a:t>
                      </a:r>
                    </a:p>
                    <a:p>
                      <a:r>
                        <a:rPr lang="en-US" dirty="0"/>
                        <a:t>A thread is alive from the moment the start() method returns until its run() method terminates.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7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t.setName</a:t>
                      </a:r>
                      <a:r>
                        <a:rPr lang="en-US" dirty="0"/>
                        <a:t>(name)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name to the thread.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t.getName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name of the thread.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t.name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property represents the thread’s name.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t.setDaemon</a:t>
                      </a:r>
                      <a:r>
                        <a:rPr lang="en-US" dirty="0"/>
                        <a:t>(flag)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a thread a daemon thread if the flag is True.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t.isDaemon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thread is daemon thread, otherwise False.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t.Daemon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Property. Takes True or False.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9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12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1AB3-D2FC-40E3-B036-1ADF1B32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tasking using a Thread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060F-0560-4507-ADFB-C4DC0487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can be employed to execute one task at a time.</a:t>
            </a:r>
          </a:p>
          <a:p>
            <a:r>
              <a:rPr lang="en-US" dirty="0"/>
              <a:t>Suppose there are three tasks for preparing a tea, that are executed by a thread one by one,</a:t>
            </a:r>
          </a:p>
          <a:p>
            <a:pPr lvl="1"/>
            <a:r>
              <a:rPr lang="en-US" dirty="0"/>
              <a:t>It is called single tasking.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Boil milk and tea powder for 5 minutes. This is taks1.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sugar and boil for 3 minutes. This is task2.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Filter it and serve. This is task3.</a:t>
            </a:r>
          </a:p>
        </p:txBody>
      </p:sp>
    </p:spTree>
    <p:extLst>
      <p:ext uri="{BB962C8B-B14F-4D97-AF65-F5344CB8AC3E}">
        <p14:creationId xmlns:p14="http://schemas.microsoft.com/office/powerpoint/2010/main" val="186513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1AB3-D2FC-40E3-B036-1ADF1B32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tasking using a Thread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060F-0560-4507-ADFB-C4DC0487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These 3 tasks can be represented as separate methods:</a:t>
            </a:r>
          </a:p>
          <a:p>
            <a:pPr lvl="1"/>
            <a:r>
              <a:rPr lang="en-US" dirty="0"/>
              <a:t>task1(), task2() and task3()</a:t>
            </a:r>
          </a:p>
          <a:p>
            <a:pPr lvl="1"/>
            <a:r>
              <a:rPr lang="en-US" dirty="0"/>
              <a:t>These 3 methods should be called from a main method of the class as: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prepareTea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self.task1()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self.task2()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self.task3()</a:t>
            </a:r>
          </a:p>
          <a:p>
            <a:pPr lvl="1"/>
            <a:r>
              <a:rPr lang="en-US" dirty="0"/>
              <a:t>Here, the main method is </a:t>
            </a:r>
            <a:r>
              <a:rPr lang="en-US" dirty="0" err="1"/>
              <a:t>prepareTea</a:t>
            </a:r>
            <a:r>
              <a:rPr lang="en-US" dirty="0"/>
              <a:t>() from where the other methods are called. </a:t>
            </a:r>
          </a:p>
          <a:p>
            <a:pPr lvl="1"/>
            <a:r>
              <a:rPr lang="en-US" dirty="0"/>
              <a:t>When we create a thread, we have to make this main method as target for the thread. </a:t>
            </a:r>
          </a:p>
          <a:p>
            <a:pPr lvl="2"/>
            <a:r>
              <a:rPr lang="en-US" dirty="0"/>
              <a:t>Then the thread will jump into this main method and execute all the other 3 methods one by one.</a:t>
            </a:r>
          </a:p>
          <a:p>
            <a:pPr lvl="2"/>
            <a:r>
              <a:rPr lang="en-US" dirty="0"/>
              <a:t>9-single-tasking.py     (notice the sleep</a:t>
            </a:r>
            <a:r>
              <a:rPr lang="en-US"/>
              <a:t>() function)</a:t>
            </a:r>
            <a:endParaRPr lang="en-US" dirty="0"/>
          </a:p>
          <a:p>
            <a:pPr marL="1371600" lvl="3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3B9-CAFC-4C97-9951-7A7A9AA7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using multiple threads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D4F8-F349-4E39-B830-3E47EFB0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multitasking, several tasks are executed at a time.</a:t>
            </a:r>
          </a:p>
          <a:p>
            <a:r>
              <a:rPr lang="en-US" dirty="0"/>
              <a:t>For this purpose, we need more than one thread.</a:t>
            </a:r>
          </a:p>
          <a:p>
            <a:pPr lvl="1"/>
            <a:r>
              <a:rPr lang="en-US" dirty="0"/>
              <a:t>E.g. to perform 2 tasks, we can take 2 threads and attach them to the 2 tasks.</a:t>
            </a:r>
          </a:p>
          <a:p>
            <a:pPr lvl="2"/>
            <a:r>
              <a:rPr lang="en-US" dirty="0"/>
              <a:t>Then, those tasks are simultaneously executed by the two threads.</a:t>
            </a:r>
          </a:p>
          <a:p>
            <a:r>
              <a:rPr lang="en-US" dirty="0"/>
              <a:t>Using more than one thread is called ‘multi threading’; and</a:t>
            </a:r>
          </a:p>
          <a:p>
            <a:pPr lvl="1"/>
            <a:r>
              <a:rPr lang="en-US" dirty="0"/>
              <a:t>Multithreading is used in multitasking.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74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3B9-CAFC-4C97-9951-7A7A9AA7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using multiple threads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D4F8-F349-4E39-B830-3E47EFB0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 a movie theatre, generally-</a:t>
            </a:r>
          </a:p>
          <a:p>
            <a:pPr lvl="2"/>
            <a:r>
              <a:rPr lang="en-US" dirty="0"/>
              <a:t>A person is there at the door : checking and cutting the tickets.</a:t>
            </a:r>
          </a:p>
          <a:p>
            <a:pPr lvl="2"/>
            <a:r>
              <a:rPr lang="en-US" dirty="0"/>
              <a:t>An another person at the entrance of the hall : showing the chairs to use.</a:t>
            </a:r>
          </a:p>
          <a:p>
            <a:pPr lvl="1"/>
            <a:r>
              <a:rPr lang="en-US" dirty="0"/>
              <a:t>Suppose there is only one person doing the two tasks:</a:t>
            </a:r>
          </a:p>
          <a:p>
            <a:pPr lvl="2"/>
            <a:r>
              <a:rPr lang="en-US" dirty="0"/>
              <a:t>He has to first cut the ticket and then come along with the first person to show the chair.</a:t>
            </a:r>
          </a:p>
          <a:p>
            <a:pPr lvl="2"/>
            <a:r>
              <a:rPr lang="en-US" dirty="0"/>
              <a:t>Then, he goes back to the door to cut the second ticket and then again walk with the second person to show the chair.</a:t>
            </a:r>
          </a:p>
          <a:p>
            <a:pPr lvl="2"/>
            <a:r>
              <a:rPr lang="en-US" dirty="0"/>
              <a:t>Like this, if he does the things one by one, it takes a lot of time, and even though the show is over, there will be still people left outside the door waiting to enter the hall!</a:t>
            </a:r>
          </a:p>
          <a:p>
            <a:pPr lvl="1"/>
            <a:r>
              <a:rPr lang="en-US" dirty="0"/>
              <a:t>So, they employ two persons (2 threads) for this purpose.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See example in next slide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16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3B9-CAFC-4C97-9951-7A7A9AA7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using multiple threads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D4F8-F349-4E39-B830-3E47EFB0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10-two-tasks-using-two-threads.py</a:t>
            </a:r>
            <a:endParaRPr lang="en-US" dirty="0"/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Run this program several times, and notice the output carefully..</a:t>
            </a:r>
          </a:p>
          <a:p>
            <a:pPr lvl="2"/>
            <a:r>
              <a:rPr lang="en-US" dirty="0"/>
              <a:t>Sometimes, the results are varying and absurd.</a:t>
            </a:r>
          </a:p>
          <a:p>
            <a:pPr lvl="2"/>
            <a:r>
              <a:rPr lang="en-US" dirty="0"/>
              <a:t>E.g. in the output, showing the chair for ticket number 3 is done before cutting the ticket.</a:t>
            </a:r>
          </a:p>
          <a:p>
            <a:pPr lvl="3"/>
            <a:r>
              <a:rPr lang="en-US" dirty="0"/>
              <a:t>This is because of ‘race condition’ between the threads t1 and t2.</a:t>
            </a:r>
          </a:p>
          <a:p>
            <a:pPr lvl="2"/>
            <a:r>
              <a:rPr lang="en-US" dirty="0"/>
              <a:t>Race condition is a situation that occurs when threads are not acting in an expected sequence; thus leading to unreliable output.</a:t>
            </a:r>
          </a:p>
          <a:p>
            <a:pPr lvl="3"/>
            <a:r>
              <a:rPr lang="en-US" dirty="0"/>
              <a:t>Race condition can be eliminated using ‘</a:t>
            </a:r>
            <a:r>
              <a:rPr lang="en-US"/>
              <a:t>thread synchronization’.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00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00C8-1315-0F14-119B-C2DF02CC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thread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67F3-8915-C11C-D346-A8D6DFC3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</a:t>
            </a:r>
          </a:p>
          <a:p>
            <a:pPr lvl="1"/>
            <a:r>
              <a:rPr lang="en-US" dirty="0"/>
              <a:t>one thread may be required to communicate to </a:t>
            </a:r>
          </a:p>
          <a:p>
            <a:pPr lvl="1"/>
            <a:r>
              <a:rPr lang="en-US" dirty="0"/>
              <a:t>another thread depending on the requirement. </a:t>
            </a:r>
          </a:p>
          <a:p>
            <a:r>
              <a:rPr lang="en-US" dirty="0"/>
              <a:t>This is called inter thread communication. </a:t>
            </a:r>
          </a:p>
          <a:p>
            <a:r>
              <a:rPr lang="en-US" dirty="0"/>
              <a:t>In Python, </a:t>
            </a:r>
          </a:p>
          <a:p>
            <a:pPr lvl="1"/>
            <a:r>
              <a:rPr lang="en-US" dirty="0"/>
              <a:t>we can implement inter thread communication by using the following ways: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Event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Condition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2007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ECD5-C0D7-4E9F-AD3F-02A1BD23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multitasking?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CEF6-ACDA-4C6E-A412-4B5167BE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multitasking?</a:t>
            </a:r>
          </a:p>
          <a:p>
            <a:r>
              <a:rPr lang="en-US" dirty="0"/>
              <a:t>Why multitasking</a:t>
            </a:r>
          </a:p>
          <a:p>
            <a:r>
              <a:rPr lang="en-US" dirty="0"/>
              <a:t>Types of multitasking</a:t>
            </a:r>
          </a:p>
          <a:p>
            <a:pPr lvl="1"/>
            <a:r>
              <a:rPr lang="en-US" dirty="0"/>
              <a:t>Process – based multitasking</a:t>
            </a:r>
          </a:p>
          <a:p>
            <a:pPr lvl="1"/>
            <a:r>
              <a:rPr lang="en-US" dirty="0"/>
              <a:t>Thread – based multitasking</a:t>
            </a:r>
          </a:p>
        </p:txBody>
      </p:sp>
    </p:spTree>
    <p:extLst>
      <p:ext uri="{BB962C8B-B14F-4D97-AF65-F5344CB8AC3E}">
        <p14:creationId xmlns:p14="http://schemas.microsoft.com/office/powerpoint/2010/main" val="32428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471C-4693-9426-12AF-24477D12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741" cy="1325563"/>
          </a:xfrm>
        </p:spPr>
        <p:txBody>
          <a:bodyPr/>
          <a:lstStyle/>
          <a:p>
            <a:r>
              <a:rPr lang="en-US" dirty="0"/>
              <a:t>Inter thread communication using Event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91C7-E1A6-423D-4F9E-BA6C7335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Event object is </a:t>
            </a:r>
          </a:p>
          <a:p>
            <a:pPr lvl="1"/>
            <a:r>
              <a:rPr lang="en-US" dirty="0"/>
              <a:t>the simplest communication mechanism between the threads. </a:t>
            </a:r>
          </a:p>
          <a:p>
            <a:pPr lvl="1"/>
            <a:r>
              <a:rPr lang="en-US" dirty="0"/>
              <a:t>One thread signals an event and other threads wait for it. </a:t>
            </a:r>
          </a:p>
          <a:p>
            <a:pPr lvl="1"/>
            <a:r>
              <a:rPr lang="en-US" dirty="0"/>
              <a:t>We need to create an Event object as follows.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threading.Event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/>
              <a:t>Event manages some internal flags </a:t>
            </a:r>
          </a:p>
          <a:p>
            <a:pPr lvl="4"/>
            <a:r>
              <a:rPr lang="en-US" dirty="0"/>
              <a:t>which can be set or cleared using the methods on event object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set():</a:t>
            </a:r>
          </a:p>
          <a:p>
            <a:pPr lvl="3"/>
            <a:r>
              <a:rPr lang="en-US" dirty="0"/>
              <a:t>When we call for this method an internal flag will become True and it represents a GREEN signal for all waiting threads.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clear():</a:t>
            </a:r>
          </a:p>
          <a:p>
            <a:pPr lvl="3"/>
            <a:r>
              <a:rPr lang="en-US" dirty="0"/>
              <a:t>When we call for this method an internal flag value will become False and it represents a RED signal for all waiting threads.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 or wait(seconds):</a:t>
            </a:r>
          </a:p>
          <a:p>
            <a:pPr lvl="3"/>
            <a:r>
              <a:rPr lang="en-US" sz="1600" dirty="0"/>
              <a:t>This method can be used to make a thread wait until an event is set.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948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0452-0E30-046A-FF58-980D9AE6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9F38-A0E1-E81F-F324-A682BEAB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  <a:p>
            <a:pPr lvl="1"/>
            <a:r>
              <a:rPr lang="en-US" dirty="0"/>
              <a:t>wait()</a:t>
            </a:r>
          </a:p>
          <a:p>
            <a:pPr lvl="1"/>
            <a:r>
              <a:rPr lang="en-US"/>
              <a:t>sleep()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33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2F2B-9D82-D89D-B328-531D319F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0497-1F23-9B32-CF34-986D612E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</a:p>
          <a:p>
            <a:pPr lvl="1"/>
            <a:r>
              <a:rPr lang="en-US" dirty="0"/>
              <a:t>a daemon is a process that runs in the background.</a:t>
            </a:r>
          </a:p>
          <a:p>
            <a:r>
              <a:rPr lang="en-US" dirty="0"/>
              <a:t>In Python, </a:t>
            </a:r>
          </a:p>
          <a:p>
            <a:pPr lvl="1"/>
            <a:r>
              <a:rPr lang="en-US" dirty="0"/>
              <a:t>a daemon thread will shut down immediately when the program exits. </a:t>
            </a:r>
          </a:p>
          <a:p>
            <a:r>
              <a:rPr lang="en-US" dirty="0"/>
              <a:t>The daemon thread runs in the background, </a:t>
            </a:r>
          </a:p>
          <a:p>
            <a:pPr lvl="1"/>
            <a:r>
              <a:rPr lang="en-US" dirty="0"/>
              <a:t>without worrying about shutting it down.</a:t>
            </a:r>
          </a:p>
          <a:p>
            <a:r>
              <a:rPr lang="en-US" dirty="0"/>
              <a:t>If a program is running Threads that are not daemons, </a:t>
            </a:r>
          </a:p>
          <a:p>
            <a:pPr lvl="1"/>
            <a:r>
              <a:rPr lang="en-US" dirty="0"/>
              <a:t>then the program will wait for those threads to complete before it terminates. </a:t>
            </a:r>
          </a:p>
          <a:p>
            <a:pPr lvl="1"/>
            <a:r>
              <a:rPr lang="en-US" dirty="0"/>
              <a:t>Threads that are daemons, however, </a:t>
            </a:r>
          </a:p>
          <a:p>
            <a:pPr lvl="2"/>
            <a:r>
              <a:rPr lang="en-US" dirty="0"/>
              <a:t>are just killed wherever they are when the program is exiting.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6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EBA-8CC6-E41E-993C-4258ED6B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AC1D-CFCB-8E0A-0B3F-263157B7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https://realpython.com/intro-to-python-threading/</a:t>
            </a:r>
          </a:p>
          <a:p>
            <a:r>
              <a:rPr lang="en-US" dirty="0">
                <a:hlinkClick r:id="rId2"/>
              </a:rPr>
              <a:t>https://docs.python.org/3/library/threading.html</a:t>
            </a:r>
          </a:p>
          <a:p>
            <a:r>
              <a:rPr lang="en-US" dirty="0">
                <a:hlinkClick r:id="rId2"/>
              </a:rPr>
              <a:t>https://www.geeksforgeeks.org/multithreading-python-set-1/</a:t>
            </a:r>
          </a:p>
          <a:p>
            <a:r>
              <a:rPr lang="en-US" dirty="0">
                <a:hlinkClick r:id="rId2"/>
              </a:rPr>
              <a:t>https://dotnettutorials.net/lesson/inter-thread-communication-in-python/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99E4-E598-A3E4-2A96-81E21BD5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E049-28BC-7AFA-7335-C45D7D47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hreading allows you to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have different parts of your program run concurrently.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89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E0FC-3633-4610-8662-2719E37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80EA-BDAD-48AB-83B8-3D32457D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a separate flow of execution. </a:t>
            </a:r>
          </a:p>
          <a:p>
            <a:pPr lvl="1"/>
            <a:r>
              <a:rPr lang="en-US" dirty="0"/>
              <a:t>A particular path of execution of a group of statements.</a:t>
            </a:r>
          </a:p>
          <a:p>
            <a:r>
              <a:rPr lang="en-US" dirty="0"/>
              <a:t>This means that your program has two threads, then</a:t>
            </a:r>
          </a:p>
          <a:p>
            <a:pPr lvl="1"/>
            <a:r>
              <a:rPr lang="en-US" dirty="0"/>
              <a:t>It may have two things happening at once.</a:t>
            </a:r>
          </a:p>
          <a:p>
            <a:r>
              <a:rPr lang="en-US" dirty="0"/>
              <a:t>Statements written in a thread</a:t>
            </a:r>
          </a:p>
          <a:p>
            <a:pPr lvl="1"/>
            <a:r>
              <a:rPr lang="en-IN" dirty="0"/>
              <a:t>are executed by the PVM one by one.</a:t>
            </a:r>
          </a:p>
          <a:p>
            <a:r>
              <a:rPr lang="en-IN" dirty="0"/>
              <a:t>In every Python program there is a thread keeps running</a:t>
            </a:r>
          </a:p>
          <a:p>
            <a:pPr lvl="1"/>
            <a:r>
              <a:rPr lang="en-IN" dirty="0"/>
              <a:t>Appointed by the PVM to execute the program statements.</a:t>
            </a:r>
          </a:p>
        </p:txBody>
      </p:sp>
    </p:spTree>
    <p:extLst>
      <p:ext uri="{BB962C8B-B14F-4D97-AF65-F5344CB8AC3E}">
        <p14:creationId xmlns:p14="http://schemas.microsoft.com/office/powerpoint/2010/main" val="215010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3E22-06D0-52D8-E16F-66C9AD73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3"/>
            <a:ext cx="10515600" cy="1325563"/>
          </a:xfrm>
        </p:spPr>
        <p:txBody>
          <a:bodyPr/>
          <a:lstStyle/>
          <a:p>
            <a:r>
              <a:rPr lang="en-US" dirty="0"/>
              <a:t>Multithreading in Python (some clarification)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BEE5-E294-E1CC-8043-4827853B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096"/>
            <a:ext cx="10515600" cy="54272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But for most Python 3 implementations </a:t>
            </a:r>
          </a:p>
          <a:p>
            <a:pPr lvl="1"/>
            <a:r>
              <a:rPr lang="en-US" dirty="0"/>
              <a:t>different threads do not actually execute at the same time: </a:t>
            </a:r>
          </a:p>
          <a:p>
            <a:pPr lvl="2"/>
            <a:r>
              <a:rPr lang="en-US" dirty="0"/>
              <a:t>they merely appear to.</a:t>
            </a:r>
          </a:p>
          <a:p>
            <a:r>
              <a:rPr lang="en-US" dirty="0"/>
              <a:t>It’s tempting to think of threading as </a:t>
            </a:r>
          </a:p>
          <a:p>
            <a:pPr lvl="1"/>
            <a:r>
              <a:rPr lang="en-US" dirty="0"/>
              <a:t>having two (or more) </a:t>
            </a:r>
            <a:r>
              <a:rPr lang="en-US" b="1" dirty="0"/>
              <a:t>different</a:t>
            </a:r>
            <a:r>
              <a:rPr lang="en-US" dirty="0"/>
              <a:t> processors running on your program, </a:t>
            </a:r>
          </a:p>
          <a:p>
            <a:pPr lvl="1"/>
            <a:r>
              <a:rPr lang="en-US" dirty="0"/>
              <a:t>each one doing an independent task at the same time. </a:t>
            </a:r>
          </a:p>
          <a:p>
            <a:pPr lvl="1"/>
            <a:r>
              <a:rPr lang="en-US" dirty="0"/>
              <a:t>That’s almost right. </a:t>
            </a:r>
          </a:p>
          <a:p>
            <a:pPr lvl="2"/>
            <a:r>
              <a:rPr lang="en-US" dirty="0"/>
              <a:t>The threads may be running on different processors, but they will only be running one at a time.</a:t>
            </a:r>
          </a:p>
          <a:p>
            <a:r>
              <a:rPr lang="en-US" dirty="0"/>
              <a:t>Getting multiple tasks running simultaneously requires </a:t>
            </a:r>
          </a:p>
          <a:p>
            <a:pPr lvl="1"/>
            <a:r>
              <a:rPr lang="en-US" dirty="0"/>
              <a:t>a non-standard implementation of Python, </a:t>
            </a:r>
          </a:p>
          <a:p>
            <a:pPr lvl="1"/>
            <a:r>
              <a:rPr lang="en-US" dirty="0"/>
              <a:t>writing some of your code in a different language, or using multiprocessing which comes with some extra overhead.</a:t>
            </a:r>
          </a:p>
          <a:p>
            <a:r>
              <a:rPr lang="en-US" dirty="0"/>
              <a:t>Because of the way </a:t>
            </a:r>
            <a:r>
              <a:rPr lang="en-US" dirty="0" err="1"/>
              <a:t>CPython</a:t>
            </a:r>
            <a:r>
              <a:rPr lang="en-US" dirty="0"/>
              <a:t> implementation of Python works, </a:t>
            </a:r>
          </a:p>
          <a:p>
            <a:pPr lvl="1"/>
            <a:r>
              <a:rPr lang="en-US" dirty="0"/>
              <a:t>threading may not speed up all tasks. </a:t>
            </a:r>
          </a:p>
          <a:p>
            <a:pPr lvl="1"/>
            <a:r>
              <a:rPr lang="en-US" dirty="0"/>
              <a:t>This is due to interactions with the GIL that essentially limit one Python thread to run at a time.</a:t>
            </a:r>
          </a:p>
          <a:p>
            <a:r>
              <a:rPr lang="en-US" dirty="0"/>
              <a:t>Tasks that spend much of their time waiting for external events are </a:t>
            </a:r>
          </a:p>
          <a:p>
            <a:pPr lvl="1"/>
            <a:r>
              <a:rPr lang="en-US" dirty="0"/>
              <a:t>generally good candidates for threading. </a:t>
            </a:r>
          </a:p>
          <a:p>
            <a:pPr lvl="1"/>
            <a:r>
              <a:rPr lang="en-US" dirty="0"/>
              <a:t>Problems that require heavy CPU computation and spend little time waiting for external events</a:t>
            </a:r>
          </a:p>
          <a:p>
            <a:pPr lvl="2"/>
            <a:r>
              <a:rPr lang="en-US" dirty="0"/>
              <a:t>might not run faster at all.</a:t>
            </a:r>
          </a:p>
        </p:txBody>
      </p:sp>
    </p:spTree>
    <p:extLst>
      <p:ext uri="{BB962C8B-B14F-4D97-AF65-F5344CB8AC3E}">
        <p14:creationId xmlns:p14="http://schemas.microsoft.com/office/powerpoint/2010/main" val="5263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ECD5-C0D7-4E9F-AD3F-02A1BD23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multitasking?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CEF6-ACDA-4C6E-A412-4B5167BE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PVM is not thread safe.</a:t>
            </a:r>
          </a:p>
          <a:p>
            <a:r>
              <a:rPr lang="en-US" dirty="0"/>
              <a:t>So, Python imposes GIL</a:t>
            </a:r>
          </a:p>
          <a:p>
            <a:pPr lvl="1"/>
            <a:r>
              <a:rPr lang="en-US" dirty="0"/>
              <a:t>Global Interpreter 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94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F861-414A-40F3-959C-79193A50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currently running thread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CC5B-FD60-4C5E-8E1C-E8EA19E7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Find the name of present thread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"Current thread name:"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current_thread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Check if it is a main thread or not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current_thread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main_thread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current thread is the main thread."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current thread is not main thread."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1-find-currently-running-thread-name.py</a:t>
            </a:r>
          </a:p>
        </p:txBody>
      </p:sp>
    </p:spTree>
    <p:extLst>
      <p:ext uri="{BB962C8B-B14F-4D97-AF65-F5344CB8AC3E}">
        <p14:creationId xmlns:p14="http://schemas.microsoft.com/office/powerpoint/2010/main" val="14016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ECD5-C0D7-4E9F-AD3F-02A1BD23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 process and a thread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CEF6-ACDA-4C6E-A412-4B5167BE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: heavy weight process</a:t>
            </a:r>
          </a:p>
          <a:p>
            <a:r>
              <a:rPr lang="en-US" dirty="0"/>
              <a:t>Thread: light weight process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address space</a:t>
            </a:r>
          </a:p>
          <a:p>
            <a:r>
              <a:rPr lang="en-US" dirty="0"/>
              <a:t>- files opened</a:t>
            </a:r>
          </a:p>
          <a:p>
            <a:r>
              <a:rPr lang="en-US" dirty="0"/>
              <a:t>- process credentials</a:t>
            </a:r>
          </a:p>
          <a:p>
            <a:r>
              <a:rPr lang="en-US" dirty="0"/>
              <a:t>- stack</a:t>
            </a:r>
          </a:p>
          <a:p>
            <a:r>
              <a:rPr lang="en-IN" dirty="0"/>
              <a:t>- program counter, stack pointer</a:t>
            </a:r>
          </a:p>
        </p:txBody>
      </p:sp>
    </p:spTree>
    <p:extLst>
      <p:ext uri="{BB962C8B-B14F-4D97-AF65-F5344CB8AC3E}">
        <p14:creationId xmlns:p14="http://schemas.microsoft.com/office/powerpoint/2010/main" val="289698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86B3-371E-4F55-A6E1-CE7B02D9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5BB3-2E47-43AB-B3F3-5CB220E7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ways:</a:t>
            </a:r>
          </a:p>
          <a:p>
            <a:pPr lvl="1"/>
            <a:r>
              <a:rPr lang="en-US" dirty="0"/>
              <a:t>Creating a thread without using a class</a:t>
            </a:r>
          </a:p>
          <a:p>
            <a:pPr lvl="1"/>
            <a:r>
              <a:rPr lang="en-US" dirty="0"/>
              <a:t>Creating a thread by creating a sub class of the Thread class</a:t>
            </a:r>
          </a:p>
          <a:p>
            <a:pPr lvl="1"/>
            <a:r>
              <a:rPr lang="en-US" dirty="0"/>
              <a:t>Creating a thread without creating sub class to Thread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10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1577</Words>
  <Application>Microsoft Office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source sans pro</vt:lpstr>
      <vt:lpstr>Office Theme</vt:lpstr>
      <vt:lpstr>Unit – 7 </vt:lpstr>
      <vt:lpstr>What is multitasking?</vt:lpstr>
      <vt:lpstr>Threading</vt:lpstr>
      <vt:lpstr>What is a thread?</vt:lpstr>
      <vt:lpstr>Multithreading in Python (some clarification)</vt:lpstr>
      <vt:lpstr>What is multitasking?</vt:lpstr>
      <vt:lpstr>Find currently running thread name</vt:lpstr>
      <vt:lpstr>Difference between a process and a thread</vt:lpstr>
      <vt:lpstr>Creating threads</vt:lpstr>
      <vt:lpstr>Creating a thread without using a class</vt:lpstr>
      <vt:lpstr>Creating a thread by creating subclass of Thread class</vt:lpstr>
      <vt:lpstr>Creating a thread without creating subclass of Thread class</vt:lpstr>
      <vt:lpstr>Thread class - methods</vt:lpstr>
      <vt:lpstr>Single tasking using a Thread</vt:lpstr>
      <vt:lpstr>Single tasking using a Thread</vt:lpstr>
      <vt:lpstr>Multitasking using multiple threads</vt:lpstr>
      <vt:lpstr>Multitasking using multiple threads</vt:lpstr>
      <vt:lpstr>Multitasking using multiple threads</vt:lpstr>
      <vt:lpstr>Inter thread communication</vt:lpstr>
      <vt:lpstr>Inter thread communication using Event object</vt:lpstr>
      <vt:lpstr>PowerPoint Presentation</vt:lpstr>
      <vt:lpstr>Daemon thread</vt:lpstr>
      <vt:lpstr>Pointers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7 </dc:title>
  <dc:creator>Narayan Joshi</dc:creator>
  <cp:lastModifiedBy>Narayan Joshi</cp:lastModifiedBy>
  <cp:revision>117</cp:revision>
  <dcterms:created xsi:type="dcterms:W3CDTF">2021-09-20T08:35:17Z</dcterms:created>
  <dcterms:modified xsi:type="dcterms:W3CDTF">2023-08-18T02:39:56Z</dcterms:modified>
</cp:coreProperties>
</file>