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0" r:id="rId18"/>
    <p:sldId id="272" r:id="rId19"/>
    <p:sldId id="273" r:id="rId20"/>
    <p:sldId id="275" r:id="rId21"/>
    <p:sldId id="274" r:id="rId22"/>
    <p:sldId id="277" r:id="rId23"/>
    <p:sldId id="279" r:id="rId24"/>
    <p:sldId id="278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5847-20BD-449E-8B44-5DA98DD44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6210-D3C0-4234-A01C-3C74A3B7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E99D-5542-44AC-882D-EFBB7EB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8B6A-0D6B-49EC-9ADC-04F38FFD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8780-03C4-4C8E-87AE-5EE8B878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64EE-8891-4EF5-B9DC-48F108DE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40052-D557-49C0-8DC5-230748A40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4B52-41B2-4A9F-8E4C-C0C5BFE9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3A96-90F6-440D-84D4-9A7962B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7B43-4B02-4891-9050-6EB87EE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E7F73-7828-4909-9FB6-51AF4670B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08398-70F9-42ED-A667-3C0B0468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1B3A-0915-40D9-9D2B-8A6FBCE2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EACF-2E02-4C52-916D-AA28EBA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E61-AB04-4D69-9DDE-0C4B4F3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210D-9ADA-489F-B6E0-C403F9D2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436-A71C-4347-941D-4A1C1295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9988-D7D4-4286-A323-B7398E9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A896-33F3-47A7-BBD3-BB6341E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2F28-4717-467C-A180-0238EBA9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C9B-BB87-4FC7-B23C-0698DFF6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56188-F898-4C0C-868D-908590B4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D789-FF7C-4936-BBFC-F151DB35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5D6F-3FE3-40F5-96A9-C13AFC20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FA68-043C-4E47-846C-FF8CA43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5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2E7-6DC1-4965-BF49-0F1B174E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4F47-7B96-4056-904A-EC6707DCF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1A31C-B810-499C-BC52-1FF248CD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0F78-955E-4121-B771-0DDA57AD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59F6-F775-4A4C-8A6A-9E65D49A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7158-061B-4D04-8049-E9BE38C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432A-88B2-4041-A81A-B1DA165F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C47C-F705-48E3-987F-E1FF5064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63C4-46BD-41E5-8278-6B47D5A8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6B6BA-AABA-4A7D-8241-945925B88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487-82DB-4C71-B76C-4280C379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A00B7-AC30-402D-9E4A-BB61E622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506A4-C26D-4C35-891F-ABF8AC9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66335-0D02-4389-A43B-57C1BEBF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3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F415-5E5E-4BD0-9F01-9F9A6E00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E5CA3-7B47-4D80-870D-4C037302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A7E5E-ECB1-4B69-8828-D40F80A0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DD4B-8F95-4D67-B016-DFE9F57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5198-371B-4348-8368-3FF32D62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CE18F-8925-4BC2-ABBB-0852E9A4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CD30E-FB05-4D07-8B12-462D2666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5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2E67-7073-4752-8183-C1F3058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8392-7793-48E2-A54E-E9492742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2B186-57A8-46EE-B154-00D1288C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A6BD4-C90C-4E4F-8628-6F03892C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36F0-6121-4E98-9790-B086837F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6F77-CBFB-44C5-8D5C-7EC13B92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197-F825-48C5-B92C-A54CE68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6A765-539A-424E-B358-84EB3E8C9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9756-39BD-494A-9D0E-BB0A73D0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CB3B5-DD6D-412A-BDAC-59AC5FB6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4FAB-7A45-4EDA-BDFD-B719D765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9F22-C9CC-4A98-860D-E494FB8D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7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1E549-156B-4134-B751-E0BE0934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7AC42-84E2-4ED1-81BC-005393C2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C4E6-B529-43B0-9563-3EFBF976D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FB9D-2975-4A63-974D-71EC00505CC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DC57-9DDE-49AC-B739-4B2F81ADE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BD91-0CF1-4DDC-9FC2-EC3539D3D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5EBF-5D37-41B3-8B0C-47AA57313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3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7C11-19DD-4425-BC4B-7AFD3293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B3129-7E15-4E37-8AA5-E4C5CA799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8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ED5-1064-4A4C-8B39-D7611F9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data members?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CD31-F53D-4303-82BA-14E0D7D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 = Person()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p1.set(18,'ram’)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p1.show()</a:t>
            </a:r>
          </a:p>
        </p:txBody>
      </p:sp>
    </p:spTree>
    <p:extLst>
      <p:ext uri="{BB962C8B-B14F-4D97-AF65-F5344CB8AC3E}">
        <p14:creationId xmlns:p14="http://schemas.microsoft.com/office/powerpoint/2010/main" val="307339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FBE3-EAD5-470F-8E86-02365052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data members?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CDF6-1EFB-469C-B9ED-940BF12B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def set(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self,rno,nm,cm,cppm,pm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self.rollno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nm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self.cmarks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cm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self.cppmarks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self.pythonmarks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pm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self.perc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def calc(self):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self.cmarks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self.cppmarks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self.pythonmarks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self.perc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total / 300 * 100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self.rollno,self.name,self.cmarks,self.cppmarks,self.perc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89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BDA7-F5FD-4035-A4FD-8A4ECDB2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data members?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B680-27E1-444C-B09B-FF2EC5C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Student()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s1.set(1,'jay',90,92,95)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s1.calc()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s1.show()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856-CC68-4B85-AC80-46BC22D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constructors?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C6B-1442-40B3-881A-A19F2BCC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print("The constructor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 called.")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__(), age =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824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856-CC68-4B85-AC80-46BC22D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constructors?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C6B-1442-40B3-881A-A19F2BCC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 = Person(18)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notice output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4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856-CC68-4B85-AC80-46BC22D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constructors?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C6B-1442-40B3-881A-A19F2BCC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self,ag,nm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print("The constructor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 got called.")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print(self.name,':',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9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856-CC68-4B85-AC80-46BC22D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constructors?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C6B-1442-40B3-881A-A19F2BCC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 = Person(7,'ram’)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p1.show()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 = Person(9) # won't work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6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CA6A-93C2-42DF-8688-262D428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instance variables?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CA9E-4ABA-4711-8BE0-04E60C37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Number: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 = 10  # m is known as a class variable or class member or static variable or static member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@classmethod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increment(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@classmethod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4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0286-339F-4C78-98AD-467247E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instance variables?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7D90-012E-4A75-9846-86D9D03E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n1 = Number()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n1.show()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n2 = Number()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n2.show()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n2.increment()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n2.show()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n1.show() #notice output</a:t>
            </a:r>
          </a:p>
        </p:txBody>
      </p:sp>
    </p:spTree>
    <p:extLst>
      <p:ext uri="{BB962C8B-B14F-4D97-AF65-F5344CB8AC3E}">
        <p14:creationId xmlns:p14="http://schemas.microsoft.com/office/powerpoint/2010/main" val="76179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4D7-4941-4649-BCAE-9376740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N" dirty="0"/>
              <a:t>ow to work with static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76BF-7F03-4F98-BED1-367136C0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Test: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0  # class member (i.e. static member)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 #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 # increment the value of the class member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@staticmethod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print("No. of instances created so far =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EA5F-4E27-465B-8CEC-EC60D05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D3EE-9EBC-422C-92D0-4E5C162A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create class?</a:t>
            </a:r>
          </a:p>
          <a:p>
            <a:r>
              <a:rPr lang="en-US" dirty="0"/>
              <a:t>How to instantiate class?</a:t>
            </a:r>
          </a:p>
          <a:p>
            <a:r>
              <a:rPr lang="en-US" dirty="0"/>
              <a:t>How to pass parameters to class?</a:t>
            </a:r>
          </a:p>
          <a:p>
            <a:r>
              <a:rPr lang="en-US" dirty="0"/>
              <a:t>How to work with data members?</a:t>
            </a:r>
          </a:p>
          <a:p>
            <a:r>
              <a:rPr lang="en-US" dirty="0"/>
              <a:t>How to work with constructors?</a:t>
            </a:r>
          </a:p>
          <a:p>
            <a:r>
              <a:rPr lang="en-US" dirty="0"/>
              <a:t>How to work with base class constructors?</a:t>
            </a:r>
          </a:p>
          <a:p>
            <a:r>
              <a:rPr lang="en-US" dirty="0"/>
              <a:t>How to work with:</a:t>
            </a:r>
          </a:p>
          <a:p>
            <a:pPr lvl="1"/>
            <a:r>
              <a:rPr lang="en-US" dirty="0"/>
              <a:t>Instance methods?</a:t>
            </a:r>
          </a:p>
          <a:p>
            <a:pPr lvl="1"/>
            <a:r>
              <a:rPr lang="en-US" dirty="0"/>
              <a:t>Class methods?</a:t>
            </a:r>
          </a:p>
          <a:p>
            <a:pPr lvl="1"/>
            <a:r>
              <a:rPr lang="en-US" dirty="0"/>
              <a:t>Static methods?</a:t>
            </a:r>
          </a:p>
          <a:p>
            <a:r>
              <a:rPr lang="en-IN" dirty="0"/>
              <a:t>How to work with destructor?</a:t>
            </a:r>
          </a:p>
          <a:p>
            <a:r>
              <a:rPr lang="en-IN" dirty="0"/>
              <a:t>How to create abstract class &amp; interface?</a:t>
            </a:r>
          </a:p>
        </p:txBody>
      </p:sp>
    </p:spTree>
    <p:extLst>
      <p:ext uri="{BB962C8B-B14F-4D97-AF65-F5344CB8AC3E}">
        <p14:creationId xmlns:p14="http://schemas.microsoft.com/office/powerpoint/2010/main" val="98757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4D7-4941-4649-BCAE-9376740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IN" dirty="0"/>
              <a:t>ow to work with static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76BF-7F03-4F98-BED1-367136C0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t1 = Test()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t2 = Test()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t3 = Test()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Test.printCount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t1,t2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Test.printCount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925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5371-84B3-41A9-9378-6B0F4F65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6B0-C4C1-416C-A8ED-35A04F55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1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A2B7-5F7A-42BE-B538-3FDDE8A2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inheritance?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E48D-0E98-476E-9C47-C8EC567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name):   # setter method or mutator 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         # getter method or accessor 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Student(Person):      ## Person is base class (i.e. parent class)   AND Student is child class (i.e. derived class)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setStudent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self,name,age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printStudent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00200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A2B7-5F7A-42BE-B538-3FDDE8A2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inheritance?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E48D-0E98-476E-9C47-C8EC567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Student()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s1.setStudent('ram’,7)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s1.printStudent()</a:t>
            </a:r>
          </a:p>
        </p:txBody>
      </p:sp>
    </p:spTree>
    <p:extLst>
      <p:ext uri="{BB962C8B-B14F-4D97-AF65-F5344CB8AC3E}">
        <p14:creationId xmlns:p14="http://schemas.microsoft.com/office/powerpoint/2010/main" val="142799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7BC3-EF0D-4CAB-8DFB-31B7E2CE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F3D7-FD82-45BA-A4EB-83135E20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Father: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property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print("Father's property =",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Son(Father):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self,propertyF,propertyS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 invoke parent class constructor in child class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self.propertyS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#self.property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 ## method overriding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print("Son's property =",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self.propertyS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print("Father's property =",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1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7BC3-EF0D-4CAB-8DFB-31B7E2CE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F3D7-FD82-45BA-A4EB-83135E20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 = Son(5000,10000)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s.display_property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616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0B1B-1C05-40F6-9E13-249AF4D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156A-9FAB-41E8-81D9-818265E0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python support method overloading?</a:t>
            </a:r>
          </a:p>
          <a:p>
            <a:r>
              <a:rPr lang="en-US" dirty="0"/>
              <a:t>Is it possible to overload constructors in python?</a:t>
            </a:r>
          </a:p>
          <a:p>
            <a:r>
              <a:rPr lang="en-US" dirty="0"/>
              <a:t>Is method overriding possible in python?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0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4DEA-AF5B-4C30-9370-A7BA57FB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destructors?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B364-F844-43F6-90EA-7B1BF27D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3834-A42D-4854-B642-3678C91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D847-48AC-4916-9480-8EEFA000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1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9AAB-C3FD-4EDE-9E79-66766A20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BAE9-A0C7-4DF7-B2EE-D6094C4C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Greet: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greet(self):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print("Time management!")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499-4375-439A-83CE-8C1A97E4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instantiate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F340-21EC-4D8D-BAE6-B7BA4C2C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obj1 = Greet()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obj1.greet()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obj2 = Greet()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obj2.greet()</a:t>
            </a:r>
          </a:p>
        </p:txBody>
      </p:sp>
    </p:spTree>
    <p:extLst>
      <p:ext uri="{BB962C8B-B14F-4D97-AF65-F5344CB8AC3E}">
        <p14:creationId xmlns:p14="http://schemas.microsoft.com/office/powerpoint/2010/main" val="21348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D71-F980-4380-B748-223A60A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parameters to method?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F90A-A266-47B9-BD1B-CB22BBFE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Greet: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welcome(self):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print("welcome.")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greet(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self,studname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print("Welcome",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D71-F980-4380-B748-223A60A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parameters to method?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F90A-A266-47B9-BD1B-CB22BBFE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g1 = Greet()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g1.greet('ram')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g1.welcome()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7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D71-F980-4380-B748-223A60A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parameters to method?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F90A-A266-47B9-BD1B-CB22BBFE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Addition: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add(self,op1,op2):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op1 + op2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a1 = Addition()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a1.add(7,9)</a:t>
            </a:r>
          </a:p>
        </p:txBody>
      </p:sp>
    </p:spTree>
    <p:extLst>
      <p:ext uri="{BB962C8B-B14F-4D97-AF65-F5344CB8AC3E}">
        <p14:creationId xmlns:p14="http://schemas.microsoft.com/office/powerpoint/2010/main" val="1180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ED5-1064-4A4C-8B39-D7611F9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data members?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CD31-F53D-4303-82BA-14E0D7D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self,ag,nm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  # notice the presence of the self keyword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show(self):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print(self.name, ":",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# notice the presence of the self keyword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4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1196</Words>
  <Application>Microsoft Office PowerPoint</Application>
  <PresentationFormat>Widescreen</PresentationFormat>
  <Paragraphs>226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Object Oriented Programming</vt:lpstr>
      <vt:lpstr>Contents</vt:lpstr>
      <vt:lpstr>Class &amp; object</vt:lpstr>
      <vt:lpstr>How to create a class?</vt:lpstr>
      <vt:lpstr>How to instantiate a class?</vt:lpstr>
      <vt:lpstr>How to pass parameters to method?</vt:lpstr>
      <vt:lpstr>How to pass parameters to method?</vt:lpstr>
      <vt:lpstr>How to pass parameters to method?</vt:lpstr>
      <vt:lpstr>How to work with data members?</vt:lpstr>
      <vt:lpstr>How to work with data members?</vt:lpstr>
      <vt:lpstr>How to work with data members?</vt:lpstr>
      <vt:lpstr>How to work with data members?</vt:lpstr>
      <vt:lpstr>How to work with constructors?</vt:lpstr>
      <vt:lpstr>How to work with constructors?</vt:lpstr>
      <vt:lpstr>How to work with constructors?</vt:lpstr>
      <vt:lpstr>How to work with constructors?</vt:lpstr>
      <vt:lpstr>How to work with instance variables?</vt:lpstr>
      <vt:lpstr>How to work with instance variables?</vt:lpstr>
      <vt:lpstr>How to work with static method?</vt:lpstr>
      <vt:lpstr>How to work with static method?</vt:lpstr>
      <vt:lpstr>Inheritance?</vt:lpstr>
      <vt:lpstr>How to implement inheritance?</vt:lpstr>
      <vt:lpstr>How to implement inheritance?</vt:lpstr>
      <vt:lpstr>Inheritance &amp; constructors</vt:lpstr>
      <vt:lpstr>Inheritance &amp; constructors</vt:lpstr>
      <vt:lpstr>Points to ponder</vt:lpstr>
      <vt:lpstr>How to work with destructors?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Narayan Joshi</dc:creator>
  <cp:lastModifiedBy>Narayan Joshi</cp:lastModifiedBy>
  <cp:revision>52</cp:revision>
  <dcterms:created xsi:type="dcterms:W3CDTF">2021-08-24T05:48:54Z</dcterms:created>
  <dcterms:modified xsi:type="dcterms:W3CDTF">2022-09-22T04:23:50Z</dcterms:modified>
</cp:coreProperties>
</file>