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272" r:id="rId3"/>
    <p:sldId id="289" r:id="rId4"/>
    <p:sldId id="288" r:id="rId5"/>
    <p:sldId id="304" r:id="rId6"/>
    <p:sldId id="290" r:id="rId7"/>
    <p:sldId id="291" r:id="rId8"/>
    <p:sldId id="292" r:id="rId9"/>
    <p:sldId id="293" r:id="rId10"/>
    <p:sldId id="305" r:id="rId11"/>
    <p:sldId id="273" r:id="rId12"/>
    <p:sldId id="300" r:id="rId13"/>
    <p:sldId id="295" r:id="rId14"/>
    <p:sldId id="301" r:id="rId15"/>
    <p:sldId id="294" r:id="rId16"/>
    <p:sldId id="298" r:id="rId17"/>
    <p:sldId id="299" r:id="rId18"/>
    <p:sldId id="296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ucida Console" panose="020B0609040504020204" pitchFamily="49" charset="0"/>
      <p:regular r:id="rId25"/>
    </p:embeddedFont>
    <p:embeddedFont>
      <p:font typeface="Muli Bold Bold" panose="020B0604020202020204" charset="0"/>
      <p:regular r:id="rId26"/>
    </p:embeddedFont>
    <p:embeddedFont>
      <p:font typeface="Muli Regular" panose="020B0604020202020204" charset="0"/>
      <p:regular r:id="rId27"/>
    </p:embeddedFont>
    <p:embeddedFont>
      <p:font typeface="Muli Regular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7E5E3-DAB3-4633-8524-E4A0ADB2C74A}">
          <p14:sldIdLst>
            <p14:sldId id="257"/>
            <p14:sldId id="272"/>
            <p14:sldId id="289"/>
            <p14:sldId id="288"/>
            <p14:sldId id="304"/>
            <p14:sldId id="290"/>
            <p14:sldId id="291"/>
            <p14:sldId id="292"/>
            <p14:sldId id="293"/>
            <p14:sldId id="305"/>
            <p14:sldId id="273"/>
            <p14:sldId id="300"/>
            <p14:sldId id="295"/>
            <p14:sldId id="301"/>
            <p14:sldId id="294"/>
            <p14:sldId id="298"/>
            <p14:sldId id="299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an Sutariya" initials="SS" lastIdx="2" clrIdx="0">
    <p:extLst>
      <p:ext uri="{19B8F6BF-5375-455C-9EA6-DF929625EA0E}">
        <p15:presenceInfo xmlns:p15="http://schemas.microsoft.com/office/powerpoint/2012/main" userId="2041212ec961e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825"/>
    <a:srgbClr val="CD532D"/>
    <a:srgbClr val="F2F3F4"/>
    <a:srgbClr val="F6F8FA"/>
    <a:srgbClr val="9F6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22" autoAdjust="0"/>
  </p:normalViewPr>
  <p:slideViewPr>
    <p:cSldViewPr>
      <p:cViewPr varScale="1">
        <p:scale>
          <a:sx n="53" d="100"/>
          <a:sy n="53" d="100"/>
        </p:scale>
        <p:origin x="86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92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A3408-03BA-4812-9137-F33B348B6A0C}" type="datetimeFigureOut">
              <a:rPr lang="en-IN" smtClean="0"/>
              <a:t>23/07/2023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97862-84F7-40CC-8C28-D34BC349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9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97862-84F7-40CC-8C28-D34BC3495EE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9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97862-84F7-40CC-8C28-D34BC3495EE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6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>
            <a:extLst>
              <a:ext uri="{FF2B5EF4-FFF2-40B4-BE49-F238E27FC236}">
                <a16:creationId xmlns:a16="http://schemas.microsoft.com/office/drawing/2014/main" id="{4E51C2FB-CA13-4BD2-BB2D-B1A89636C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843896" y="231513"/>
            <a:ext cx="2104134" cy="21041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F1F11-AE3E-F666-79C0-2FCEDF0013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94" y="3109621"/>
            <a:ext cx="1375357" cy="1375357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8577181" y="236489"/>
            <a:ext cx="9381148" cy="9814023"/>
            <a:chOff x="0" y="0"/>
            <a:chExt cx="7504918" cy="78512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04919" cy="7851218"/>
            </a:xfrm>
            <a:custGeom>
              <a:avLst/>
              <a:gdLst/>
              <a:ahLst/>
              <a:cxnLst/>
              <a:rect l="l" t="t" r="r" b="b"/>
              <a:pathLst>
                <a:path w="7504919" h="7851218">
                  <a:moveTo>
                    <a:pt x="7380458" y="7851218"/>
                  </a:moveTo>
                  <a:lnTo>
                    <a:pt x="124460" y="7851218"/>
                  </a:lnTo>
                  <a:cubicBezTo>
                    <a:pt x="55880" y="7851218"/>
                    <a:pt x="0" y="7795338"/>
                    <a:pt x="0" y="77267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80459" y="0"/>
                  </a:lnTo>
                  <a:cubicBezTo>
                    <a:pt x="7449038" y="0"/>
                    <a:pt x="7504919" y="55880"/>
                    <a:pt x="7504919" y="124460"/>
                  </a:cubicBezTo>
                  <a:lnTo>
                    <a:pt x="7504919" y="7726759"/>
                  </a:lnTo>
                  <a:cubicBezTo>
                    <a:pt x="7504919" y="7795339"/>
                    <a:pt x="7449038" y="7851218"/>
                    <a:pt x="7380459" y="785121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28700" y="1249503"/>
            <a:ext cx="6173123" cy="3373297"/>
            <a:chOff x="0" y="0"/>
            <a:chExt cx="8230830" cy="449773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3397063"/>
              <a:ext cx="6702579" cy="1100667"/>
              <a:chOff x="0" y="0"/>
              <a:chExt cx="4021547" cy="660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02154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4021548" h="660400">
                    <a:moveTo>
                      <a:pt x="3897087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97088" y="0"/>
                    </a:lnTo>
                    <a:cubicBezTo>
                      <a:pt x="3965668" y="0"/>
                      <a:pt x="4021548" y="55880"/>
                      <a:pt x="4021548" y="124460"/>
                    </a:cubicBezTo>
                    <a:lnTo>
                      <a:pt x="4021548" y="535940"/>
                    </a:lnTo>
                    <a:cubicBezTo>
                      <a:pt x="4021548" y="604520"/>
                      <a:pt x="3965668" y="660400"/>
                      <a:pt x="3897088" y="660400"/>
                    </a:cubicBezTo>
                    <a:close/>
                  </a:path>
                </a:pathLst>
              </a:custGeom>
              <a:solidFill>
                <a:srgbClr val="F36825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0"/>
              <a:ext cx="8230830" cy="2822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 dirty="0">
                  <a:solidFill>
                    <a:srgbClr val="0E2C4B"/>
                  </a:solidFill>
                  <a:latin typeface="Muli Bold Bold"/>
                </a:rPr>
                <a:t>Table of Contents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93230" y="3632366"/>
              <a:ext cx="5587728" cy="554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Muli Regular Bold"/>
                </a:rPr>
                <a:t>Points for discussion</a:t>
              </a:r>
            </a:p>
          </p:txBody>
        </p:sp>
      </p:grpSp>
      <p:pic>
        <p:nvPicPr>
          <p:cNvPr id="10" name="Picture 6">
            <a:extLst>
              <a:ext uri="{FF2B5EF4-FFF2-40B4-BE49-F238E27FC236}">
                <a16:creationId xmlns:a16="http://schemas.microsoft.com/office/drawing/2014/main" id="{2586534D-AF14-A4A3-6FEC-AA43D9792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854195" y="236488"/>
            <a:ext cx="2104134" cy="2104134"/>
          </a:xfrm>
          <a:prstGeom prst="rect">
            <a:avLst/>
          </a:prstGeom>
        </p:spPr>
      </p:pic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14380"/>
              </p:ext>
            </p:extLst>
          </p:nvPr>
        </p:nvGraphicFramePr>
        <p:xfrm>
          <a:off x="10004563" y="3543300"/>
          <a:ext cx="7254737" cy="4095750"/>
        </p:xfrm>
        <a:graphic>
          <a:graphicData uri="http://schemas.openxmlformats.org/drawingml/2006/table">
            <a:tbl>
              <a:tblPr/>
              <a:tblGrid>
                <a:gridCol w="725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250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3600" dirty="0">
                          <a:solidFill>
                            <a:srgbClr val="0E2C4B"/>
                          </a:solidFill>
                          <a:latin typeface="Muli Regular"/>
                        </a:rPr>
                        <a:t>Configurations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0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3600" dirty="0">
                          <a:solidFill>
                            <a:srgbClr val="0E2C4B"/>
                          </a:solidFill>
                          <a:latin typeface="Muli Regular"/>
                        </a:rPr>
                        <a:t>Empty project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612270"/>
                  </a:ext>
                </a:extLst>
              </a:tr>
              <a:tr h="1365250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3600" dirty="0">
                          <a:solidFill>
                            <a:srgbClr val="0E2C4B"/>
                          </a:solidFill>
                          <a:latin typeface="Muli Regular"/>
                        </a:rPr>
                        <a:t>Save work to repository</a:t>
                      </a:r>
                      <a:endParaRPr lang="en-US" sz="1800" dirty="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7">
            <a:extLst>
              <a:ext uri="{FF2B5EF4-FFF2-40B4-BE49-F238E27FC236}">
                <a16:creationId xmlns:a16="http://schemas.microsoft.com/office/drawing/2014/main" id="{8DB55AD8-6BDF-F977-3E46-B1B5627C0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37058" y="8728579"/>
            <a:ext cx="3023129" cy="2643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38200" y="495300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1871610" y="3390900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4859107-91F8-4343-FB59-396F99D14BFD}"/>
              </a:ext>
            </a:extLst>
          </p:cNvPr>
          <p:cNvSpPr txBox="1"/>
          <p:nvPr/>
        </p:nvSpPr>
        <p:spPr>
          <a:xfrm>
            <a:off x="8305800" y="5981700"/>
            <a:ext cx="7592593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dirty="0">
                <a:solidFill>
                  <a:srgbClr val="0E2C4B"/>
                </a:solidFill>
                <a:latin typeface="Muli Bold Bold"/>
              </a:rPr>
              <a:t>Git </a:t>
            </a:r>
            <a:r>
              <a:rPr lang="en-US" sz="8800" dirty="0">
                <a:solidFill>
                  <a:srgbClr val="F36825"/>
                </a:solidFill>
                <a:latin typeface="Muli Bold Bold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222829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86ECFC-E366-EDB2-70B0-C96028B99ED1}"/>
              </a:ext>
            </a:extLst>
          </p:cNvPr>
          <p:cNvSpPr/>
          <p:nvPr/>
        </p:nvSpPr>
        <p:spPr>
          <a:xfrm>
            <a:off x="4191000" y="2133600"/>
            <a:ext cx="9906000" cy="601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8E31A-AE1B-CEBE-686B-783BE4DC19FC}"/>
              </a:ext>
            </a:extLst>
          </p:cNvPr>
          <p:cNvSpPr txBox="1"/>
          <p:nvPr/>
        </p:nvSpPr>
        <p:spPr>
          <a:xfrm>
            <a:off x="7620000" y="9297769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Untracked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E673BC-C067-C92A-4358-3F8842FBC176}"/>
              </a:ext>
            </a:extLst>
          </p:cNvPr>
          <p:cNvSpPr/>
          <p:nvPr/>
        </p:nvSpPr>
        <p:spPr>
          <a:xfrm>
            <a:off x="4648200" y="2781300"/>
            <a:ext cx="1916546" cy="762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Untracked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536C9D-60AB-C979-1139-6520B350F768}"/>
              </a:ext>
            </a:extLst>
          </p:cNvPr>
          <p:cNvSpPr/>
          <p:nvPr/>
        </p:nvSpPr>
        <p:spPr>
          <a:xfrm>
            <a:off x="7664498" y="-952500"/>
            <a:ext cx="2382974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Staging area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80EFB6-C5DD-99D7-5244-FA0C85A4FC1A}"/>
              </a:ext>
            </a:extLst>
          </p:cNvPr>
          <p:cNvCxnSpPr>
            <a:stCxn id="12" idx="2"/>
          </p:cNvCxnSpPr>
          <p:nvPr/>
        </p:nvCxnSpPr>
        <p:spPr>
          <a:xfrm>
            <a:off x="5606473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EA0E1A-0179-D886-6F49-39059CABA395}"/>
              </a:ext>
            </a:extLst>
          </p:cNvPr>
          <p:cNvCxnSpPr>
            <a:cxnSpLocks/>
          </p:cNvCxnSpPr>
          <p:nvPr/>
        </p:nvCxnSpPr>
        <p:spPr>
          <a:xfrm>
            <a:off x="8707584" y="-45339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F221D2-B993-D948-B7A9-CC148AE22224}"/>
              </a:ext>
            </a:extLst>
          </p:cNvPr>
          <p:cNvCxnSpPr>
            <a:cxnSpLocks/>
          </p:cNvCxnSpPr>
          <p:nvPr/>
        </p:nvCxnSpPr>
        <p:spPr>
          <a:xfrm>
            <a:off x="-1066800" y="4152900"/>
            <a:ext cx="861288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7FE55B-7977-5792-6F56-77E3119ED73A}"/>
              </a:ext>
            </a:extLst>
          </p:cNvPr>
          <p:cNvSpPr txBox="1"/>
          <p:nvPr/>
        </p:nvSpPr>
        <p:spPr>
          <a:xfrm>
            <a:off x="6259946" y="4044434"/>
            <a:ext cx="14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Stage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CCCE5E-C61A-75FE-35BF-1AABDEDB9C37}"/>
              </a:ext>
            </a:extLst>
          </p:cNvPr>
          <p:cNvSpPr txBox="1"/>
          <p:nvPr/>
        </p:nvSpPr>
        <p:spPr>
          <a:xfrm>
            <a:off x="9612746" y="5067300"/>
            <a:ext cx="13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Commit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B5D6B9-D392-97C9-9291-BFFC66DF90E6}"/>
              </a:ext>
            </a:extLst>
          </p:cNvPr>
          <p:cNvSpPr txBox="1"/>
          <p:nvPr/>
        </p:nvSpPr>
        <p:spPr>
          <a:xfrm>
            <a:off x="8011158" y="6298168"/>
            <a:ext cx="22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Remove the file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62D436F-D138-E99D-B587-CED4B9E5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6" y="190500"/>
            <a:ext cx="2274454" cy="1305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2001E7E-370F-6FA0-0181-0B8B1E918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" y="190500"/>
            <a:ext cx="270291" cy="3731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23E61FE-4ECA-B82C-A904-EA5CB99C6C26}"/>
              </a:ext>
            </a:extLst>
          </p:cNvPr>
          <p:cNvSpPr txBox="1"/>
          <p:nvPr/>
        </p:nvSpPr>
        <p:spPr>
          <a:xfrm>
            <a:off x="2768999" y="190500"/>
            <a:ext cx="4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700" dirty="0">
                <a:latin typeface="Muli Regular" panose="020B0604020202020204" charset="0"/>
              </a:rPr>
              <a:t>Empty</a:t>
            </a:r>
            <a:endParaRPr lang="en-IN" sz="1000" dirty="0">
              <a:latin typeface="Muli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6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86ECFC-E366-EDB2-70B0-C96028B99ED1}"/>
              </a:ext>
            </a:extLst>
          </p:cNvPr>
          <p:cNvSpPr/>
          <p:nvPr/>
        </p:nvSpPr>
        <p:spPr>
          <a:xfrm>
            <a:off x="16611600" y="2133600"/>
            <a:ext cx="9906000" cy="601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8E31A-AE1B-CEBE-686B-783BE4DC19FC}"/>
              </a:ext>
            </a:extLst>
          </p:cNvPr>
          <p:cNvSpPr txBox="1"/>
          <p:nvPr/>
        </p:nvSpPr>
        <p:spPr>
          <a:xfrm>
            <a:off x="7620000" y="9297769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Staging area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E673BC-C067-C92A-4358-3F8842FBC176}"/>
              </a:ext>
            </a:extLst>
          </p:cNvPr>
          <p:cNvSpPr/>
          <p:nvPr/>
        </p:nvSpPr>
        <p:spPr>
          <a:xfrm>
            <a:off x="17068800" y="2781300"/>
            <a:ext cx="1916546" cy="762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Untracked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536C9D-60AB-C979-1139-6520B350F768}"/>
              </a:ext>
            </a:extLst>
          </p:cNvPr>
          <p:cNvSpPr/>
          <p:nvPr/>
        </p:nvSpPr>
        <p:spPr>
          <a:xfrm>
            <a:off x="7664498" y="-952500"/>
            <a:ext cx="2382974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Staging area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80EFB6-C5DD-99D7-5244-FA0C85A4FC1A}"/>
              </a:ext>
            </a:extLst>
          </p:cNvPr>
          <p:cNvCxnSpPr>
            <a:stCxn id="12" idx="2"/>
          </p:cNvCxnSpPr>
          <p:nvPr/>
        </p:nvCxnSpPr>
        <p:spPr>
          <a:xfrm>
            <a:off x="18027073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EA0E1A-0179-D886-6F49-39059CABA395}"/>
              </a:ext>
            </a:extLst>
          </p:cNvPr>
          <p:cNvCxnSpPr>
            <a:cxnSpLocks/>
          </p:cNvCxnSpPr>
          <p:nvPr/>
        </p:nvCxnSpPr>
        <p:spPr>
          <a:xfrm>
            <a:off x="8707584" y="-45339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F221D2-B993-D948-B7A9-CC148AE22224}"/>
              </a:ext>
            </a:extLst>
          </p:cNvPr>
          <p:cNvCxnSpPr>
            <a:cxnSpLocks/>
          </p:cNvCxnSpPr>
          <p:nvPr/>
        </p:nvCxnSpPr>
        <p:spPr>
          <a:xfrm>
            <a:off x="-1066800" y="4152900"/>
            <a:ext cx="861288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7FE55B-7977-5792-6F56-77E3119ED73A}"/>
              </a:ext>
            </a:extLst>
          </p:cNvPr>
          <p:cNvSpPr txBox="1"/>
          <p:nvPr/>
        </p:nvSpPr>
        <p:spPr>
          <a:xfrm>
            <a:off x="-2743200" y="4044434"/>
            <a:ext cx="14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Stage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CCCE5E-C61A-75FE-35BF-1AABDEDB9C37}"/>
              </a:ext>
            </a:extLst>
          </p:cNvPr>
          <p:cNvSpPr txBox="1"/>
          <p:nvPr/>
        </p:nvSpPr>
        <p:spPr>
          <a:xfrm>
            <a:off x="9612746" y="5067300"/>
            <a:ext cx="13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Commit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B5D6B9-D392-97C9-9291-BFFC66DF90E6}"/>
              </a:ext>
            </a:extLst>
          </p:cNvPr>
          <p:cNvSpPr txBox="1"/>
          <p:nvPr/>
        </p:nvSpPr>
        <p:spPr>
          <a:xfrm>
            <a:off x="8011158" y="11174968"/>
            <a:ext cx="22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Remove the file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62D436F-D138-E99D-B587-CED4B9E5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6" y="190500"/>
            <a:ext cx="2274454" cy="1305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2001E7E-370F-6FA0-0181-0B8B1E918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" y="190500"/>
            <a:ext cx="270291" cy="3731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23E61FE-4ECA-B82C-A904-EA5CB99C6C26}"/>
              </a:ext>
            </a:extLst>
          </p:cNvPr>
          <p:cNvSpPr txBox="1"/>
          <p:nvPr/>
        </p:nvSpPr>
        <p:spPr>
          <a:xfrm>
            <a:off x="2768999" y="190500"/>
            <a:ext cx="4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700" dirty="0">
                <a:latin typeface="Muli Regular" panose="020B0604020202020204" charset="0"/>
              </a:rPr>
              <a:t>Empty</a:t>
            </a:r>
            <a:endParaRPr lang="en-IN" sz="1000" dirty="0">
              <a:latin typeface="Muli Regular" panose="020B060402020202020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6090B69-C7A7-C9B9-DBD0-FC072649A47B}"/>
              </a:ext>
            </a:extLst>
          </p:cNvPr>
          <p:cNvSpPr txBox="1"/>
          <p:nvPr/>
        </p:nvSpPr>
        <p:spPr>
          <a:xfrm>
            <a:off x="4130161" y="4762500"/>
            <a:ext cx="9665854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6600" dirty="0">
                <a:solidFill>
                  <a:srgbClr val="F36825"/>
                </a:solidFill>
                <a:latin typeface="Muli Bold Bold"/>
              </a:rPr>
              <a:t>add README.MD</a:t>
            </a:r>
            <a:endParaRPr lang="en-US" sz="6600" dirty="0">
              <a:solidFill>
                <a:srgbClr val="0E2C4B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145167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593C9D-26E6-7C7C-D23B-8375042CFBB4}"/>
              </a:ext>
            </a:extLst>
          </p:cNvPr>
          <p:cNvCxnSpPr>
            <a:cxnSpLocks/>
          </p:cNvCxnSpPr>
          <p:nvPr/>
        </p:nvCxnSpPr>
        <p:spPr>
          <a:xfrm>
            <a:off x="5638800" y="4240768"/>
            <a:ext cx="3068782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86ECFC-E366-EDB2-70B0-C96028B99ED1}"/>
              </a:ext>
            </a:extLst>
          </p:cNvPr>
          <p:cNvSpPr/>
          <p:nvPr/>
        </p:nvSpPr>
        <p:spPr>
          <a:xfrm>
            <a:off x="4191000" y="2133600"/>
            <a:ext cx="9906000" cy="601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8E31A-AE1B-CEBE-686B-783BE4DC19FC}"/>
              </a:ext>
            </a:extLst>
          </p:cNvPr>
          <p:cNvSpPr txBox="1"/>
          <p:nvPr/>
        </p:nvSpPr>
        <p:spPr>
          <a:xfrm>
            <a:off x="7620000" y="9297769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Staging area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E673BC-C067-C92A-4358-3F8842FBC176}"/>
              </a:ext>
            </a:extLst>
          </p:cNvPr>
          <p:cNvSpPr/>
          <p:nvPr/>
        </p:nvSpPr>
        <p:spPr>
          <a:xfrm>
            <a:off x="4648200" y="2781300"/>
            <a:ext cx="1916546" cy="762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Untracked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536C9D-60AB-C979-1139-6520B350F768}"/>
              </a:ext>
            </a:extLst>
          </p:cNvPr>
          <p:cNvSpPr/>
          <p:nvPr/>
        </p:nvSpPr>
        <p:spPr>
          <a:xfrm>
            <a:off x="7516097" y="2781300"/>
            <a:ext cx="2382974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Staging area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80EFB6-C5DD-99D7-5244-FA0C85A4FC1A}"/>
              </a:ext>
            </a:extLst>
          </p:cNvPr>
          <p:cNvCxnSpPr>
            <a:stCxn id="12" idx="2"/>
          </p:cNvCxnSpPr>
          <p:nvPr/>
        </p:nvCxnSpPr>
        <p:spPr>
          <a:xfrm>
            <a:off x="5606473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EA0E1A-0179-D886-6F49-39059CABA395}"/>
              </a:ext>
            </a:extLst>
          </p:cNvPr>
          <p:cNvCxnSpPr>
            <a:cxnSpLocks/>
          </p:cNvCxnSpPr>
          <p:nvPr/>
        </p:nvCxnSpPr>
        <p:spPr>
          <a:xfrm>
            <a:off x="8707584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9E0BE23-ACF9-D97D-3F8E-857F96A6D0FE}"/>
              </a:ext>
            </a:extLst>
          </p:cNvPr>
          <p:cNvSpPr txBox="1"/>
          <p:nvPr/>
        </p:nvSpPr>
        <p:spPr>
          <a:xfrm>
            <a:off x="6543962" y="4042648"/>
            <a:ext cx="13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Commit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F221D2-B993-D948-B7A9-CC148AE22224}"/>
              </a:ext>
            </a:extLst>
          </p:cNvPr>
          <p:cNvCxnSpPr>
            <a:cxnSpLocks/>
          </p:cNvCxnSpPr>
          <p:nvPr/>
        </p:nvCxnSpPr>
        <p:spPr>
          <a:xfrm>
            <a:off x="5615712" y="4229100"/>
            <a:ext cx="3091870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7FE55B-7977-5792-6F56-77E3119ED73A}"/>
              </a:ext>
            </a:extLst>
          </p:cNvPr>
          <p:cNvSpPr txBox="1"/>
          <p:nvPr/>
        </p:nvSpPr>
        <p:spPr>
          <a:xfrm>
            <a:off x="6259946" y="4044434"/>
            <a:ext cx="14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Stage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CCCE5E-C61A-75FE-35BF-1AABDEDB9C37}"/>
              </a:ext>
            </a:extLst>
          </p:cNvPr>
          <p:cNvSpPr txBox="1"/>
          <p:nvPr/>
        </p:nvSpPr>
        <p:spPr>
          <a:xfrm>
            <a:off x="9612746" y="5067300"/>
            <a:ext cx="13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Commit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B5D6B9-D392-97C9-9291-BFFC66DF90E6}"/>
              </a:ext>
            </a:extLst>
          </p:cNvPr>
          <p:cNvSpPr txBox="1"/>
          <p:nvPr/>
        </p:nvSpPr>
        <p:spPr>
          <a:xfrm>
            <a:off x="8011158" y="6298168"/>
            <a:ext cx="22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Remove the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B4AFD-649D-9F81-C650-3990CFD4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6" y="190500"/>
            <a:ext cx="2274454" cy="1305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B46239-74E1-A7AC-AE13-454EB9FFF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" y="190500"/>
            <a:ext cx="270291" cy="373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646D44-656A-F398-E3AB-66BACD3ECB22}"/>
              </a:ext>
            </a:extLst>
          </p:cNvPr>
          <p:cNvSpPr txBox="1"/>
          <p:nvPr/>
        </p:nvSpPr>
        <p:spPr>
          <a:xfrm>
            <a:off x="2768999" y="190500"/>
            <a:ext cx="4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700" dirty="0">
                <a:latin typeface="Muli Regular" panose="020B0604020202020204" charset="0"/>
              </a:rPr>
              <a:t>Empty</a:t>
            </a:r>
            <a:endParaRPr lang="en-IN" sz="1000" dirty="0">
              <a:latin typeface="Muli Regular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2C8CEA-B479-2281-4968-2D6147EE1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270291" cy="3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5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593C9D-26E6-7C7C-D23B-8375042CFBB4}"/>
              </a:ext>
            </a:extLst>
          </p:cNvPr>
          <p:cNvCxnSpPr>
            <a:cxnSpLocks/>
          </p:cNvCxnSpPr>
          <p:nvPr/>
        </p:nvCxnSpPr>
        <p:spPr>
          <a:xfrm>
            <a:off x="20650200" y="4240768"/>
            <a:ext cx="3068782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86ECFC-E366-EDB2-70B0-C96028B99ED1}"/>
              </a:ext>
            </a:extLst>
          </p:cNvPr>
          <p:cNvSpPr/>
          <p:nvPr/>
        </p:nvSpPr>
        <p:spPr>
          <a:xfrm>
            <a:off x="19202400" y="2133600"/>
            <a:ext cx="9906000" cy="601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8E31A-AE1B-CEBE-686B-783BE4DC19FC}"/>
              </a:ext>
            </a:extLst>
          </p:cNvPr>
          <p:cNvSpPr txBox="1"/>
          <p:nvPr/>
        </p:nvSpPr>
        <p:spPr>
          <a:xfrm>
            <a:off x="7620000" y="9297769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Commit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E673BC-C067-C92A-4358-3F8842FBC176}"/>
              </a:ext>
            </a:extLst>
          </p:cNvPr>
          <p:cNvSpPr/>
          <p:nvPr/>
        </p:nvSpPr>
        <p:spPr>
          <a:xfrm>
            <a:off x="19659600" y="2781300"/>
            <a:ext cx="1916546" cy="762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Untracked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536C9D-60AB-C979-1139-6520B350F768}"/>
              </a:ext>
            </a:extLst>
          </p:cNvPr>
          <p:cNvSpPr/>
          <p:nvPr/>
        </p:nvSpPr>
        <p:spPr>
          <a:xfrm>
            <a:off x="22527497" y="2781300"/>
            <a:ext cx="2382974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Staging area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80EFB6-C5DD-99D7-5244-FA0C85A4FC1A}"/>
              </a:ext>
            </a:extLst>
          </p:cNvPr>
          <p:cNvCxnSpPr>
            <a:stCxn id="12" idx="2"/>
          </p:cNvCxnSpPr>
          <p:nvPr/>
        </p:nvCxnSpPr>
        <p:spPr>
          <a:xfrm>
            <a:off x="20617873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EA0E1A-0179-D886-6F49-39059CABA395}"/>
              </a:ext>
            </a:extLst>
          </p:cNvPr>
          <p:cNvCxnSpPr>
            <a:cxnSpLocks/>
          </p:cNvCxnSpPr>
          <p:nvPr/>
        </p:nvCxnSpPr>
        <p:spPr>
          <a:xfrm>
            <a:off x="23718984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9E0BE23-ACF9-D97D-3F8E-857F96A6D0FE}"/>
              </a:ext>
            </a:extLst>
          </p:cNvPr>
          <p:cNvSpPr txBox="1"/>
          <p:nvPr/>
        </p:nvSpPr>
        <p:spPr>
          <a:xfrm>
            <a:off x="21555362" y="4042648"/>
            <a:ext cx="13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Commit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F221D2-B993-D948-B7A9-CC148AE22224}"/>
              </a:ext>
            </a:extLst>
          </p:cNvPr>
          <p:cNvCxnSpPr>
            <a:cxnSpLocks/>
          </p:cNvCxnSpPr>
          <p:nvPr/>
        </p:nvCxnSpPr>
        <p:spPr>
          <a:xfrm>
            <a:off x="20627112" y="4229100"/>
            <a:ext cx="3091870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7FE55B-7977-5792-6F56-77E3119ED73A}"/>
              </a:ext>
            </a:extLst>
          </p:cNvPr>
          <p:cNvSpPr txBox="1"/>
          <p:nvPr/>
        </p:nvSpPr>
        <p:spPr>
          <a:xfrm>
            <a:off x="21271346" y="4044434"/>
            <a:ext cx="14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Stage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CCCE5E-C61A-75FE-35BF-1AABDEDB9C37}"/>
              </a:ext>
            </a:extLst>
          </p:cNvPr>
          <p:cNvSpPr txBox="1"/>
          <p:nvPr/>
        </p:nvSpPr>
        <p:spPr>
          <a:xfrm>
            <a:off x="24624146" y="5067300"/>
            <a:ext cx="13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Commit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B5D6B9-D392-97C9-9291-BFFC66DF90E6}"/>
              </a:ext>
            </a:extLst>
          </p:cNvPr>
          <p:cNvSpPr txBox="1"/>
          <p:nvPr/>
        </p:nvSpPr>
        <p:spPr>
          <a:xfrm>
            <a:off x="23022558" y="6298168"/>
            <a:ext cx="22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Remove the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B4AFD-649D-9F81-C650-3990CFD4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6" y="190500"/>
            <a:ext cx="2274454" cy="1305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B46239-74E1-A7AC-AE13-454EB9FFF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" y="190500"/>
            <a:ext cx="270291" cy="373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646D44-656A-F398-E3AB-66BACD3ECB22}"/>
              </a:ext>
            </a:extLst>
          </p:cNvPr>
          <p:cNvSpPr txBox="1"/>
          <p:nvPr/>
        </p:nvSpPr>
        <p:spPr>
          <a:xfrm>
            <a:off x="2768999" y="190500"/>
            <a:ext cx="4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700" dirty="0">
                <a:latin typeface="Muli Regular" panose="020B0604020202020204" charset="0"/>
              </a:rPr>
              <a:t>Empty</a:t>
            </a:r>
            <a:endParaRPr lang="en-IN" sz="1000" dirty="0">
              <a:latin typeface="Muli Regular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2C8CEA-B479-2281-4968-2D6147EE1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270291" cy="373145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7486CA-95CC-14D0-6E5B-D69064A0DA77}"/>
              </a:ext>
            </a:extLst>
          </p:cNvPr>
          <p:cNvSpPr txBox="1"/>
          <p:nvPr/>
        </p:nvSpPr>
        <p:spPr>
          <a:xfrm>
            <a:off x="1824886" y="4762500"/>
            <a:ext cx="14276404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6600" dirty="0">
                <a:solidFill>
                  <a:srgbClr val="F36825"/>
                </a:solidFill>
                <a:latin typeface="Muli Bold Bold"/>
              </a:rPr>
              <a:t>commit –m “Initial commit”</a:t>
            </a:r>
            <a:endParaRPr lang="en-US" sz="6600" dirty="0">
              <a:solidFill>
                <a:srgbClr val="0E2C4B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158374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86ECFC-E366-EDB2-70B0-C96028B99ED1}"/>
              </a:ext>
            </a:extLst>
          </p:cNvPr>
          <p:cNvSpPr/>
          <p:nvPr/>
        </p:nvSpPr>
        <p:spPr>
          <a:xfrm>
            <a:off x="4191000" y="2133600"/>
            <a:ext cx="9906000" cy="601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8E31A-AE1B-CEBE-686B-783BE4DC19FC}"/>
              </a:ext>
            </a:extLst>
          </p:cNvPr>
          <p:cNvSpPr txBox="1"/>
          <p:nvPr/>
        </p:nvSpPr>
        <p:spPr>
          <a:xfrm>
            <a:off x="6553200" y="9297769"/>
            <a:ext cx="518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Commit made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E673BC-C067-C92A-4358-3F8842FBC176}"/>
              </a:ext>
            </a:extLst>
          </p:cNvPr>
          <p:cNvSpPr/>
          <p:nvPr/>
        </p:nvSpPr>
        <p:spPr>
          <a:xfrm>
            <a:off x="4648200" y="2781300"/>
            <a:ext cx="1916546" cy="762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Untracked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536C9D-60AB-C979-1139-6520B350F768}"/>
              </a:ext>
            </a:extLst>
          </p:cNvPr>
          <p:cNvSpPr/>
          <p:nvPr/>
        </p:nvSpPr>
        <p:spPr>
          <a:xfrm>
            <a:off x="7516097" y="2781300"/>
            <a:ext cx="2382974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Staging area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9BBD12-5F57-2306-5DD8-8577526F0EAB}"/>
              </a:ext>
            </a:extLst>
          </p:cNvPr>
          <p:cNvSpPr/>
          <p:nvPr/>
        </p:nvSpPr>
        <p:spPr>
          <a:xfrm>
            <a:off x="10755746" y="2781300"/>
            <a:ext cx="2983346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Git repository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80EFB6-C5DD-99D7-5244-FA0C85A4FC1A}"/>
              </a:ext>
            </a:extLst>
          </p:cNvPr>
          <p:cNvCxnSpPr>
            <a:stCxn id="12" idx="2"/>
          </p:cNvCxnSpPr>
          <p:nvPr/>
        </p:nvCxnSpPr>
        <p:spPr>
          <a:xfrm>
            <a:off x="5606473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EA0E1A-0179-D886-6F49-39059CABA395}"/>
              </a:ext>
            </a:extLst>
          </p:cNvPr>
          <p:cNvCxnSpPr>
            <a:cxnSpLocks/>
          </p:cNvCxnSpPr>
          <p:nvPr/>
        </p:nvCxnSpPr>
        <p:spPr>
          <a:xfrm>
            <a:off x="8707584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372A63-C5C7-4358-5C5A-A5C702C429EA}"/>
              </a:ext>
            </a:extLst>
          </p:cNvPr>
          <p:cNvCxnSpPr>
            <a:cxnSpLocks/>
          </p:cNvCxnSpPr>
          <p:nvPr/>
        </p:nvCxnSpPr>
        <p:spPr>
          <a:xfrm>
            <a:off x="12279746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22FAA2-77EE-C399-8C69-C27D513AE11A}"/>
              </a:ext>
            </a:extLst>
          </p:cNvPr>
          <p:cNvCxnSpPr>
            <a:cxnSpLocks/>
          </p:cNvCxnSpPr>
          <p:nvPr/>
        </p:nvCxnSpPr>
        <p:spPr>
          <a:xfrm>
            <a:off x="5615712" y="4229100"/>
            <a:ext cx="3091870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7FE55B-7977-5792-6F56-77E3119ED73A}"/>
              </a:ext>
            </a:extLst>
          </p:cNvPr>
          <p:cNvSpPr txBox="1"/>
          <p:nvPr/>
        </p:nvSpPr>
        <p:spPr>
          <a:xfrm>
            <a:off x="6259946" y="4044434"/>
            <a:ext cx="14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Stage files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F221D2-B993-D948-B7A9-CC148AE22224}"/>
              </a:ext>
            </a:extLst>
          </p:cNvPr>
          <p:cNvCxnSpPr>
            <a:cxnSpLocks/>
          </p:cNvCxnSpPr>
          <p:nvPr/>
        </p:nvCxnSpPr>
        <p:spPr>
          <a:xfrm>
            <a:off x="8686581" y="5250180"/>
            <a:ext cx="3593165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CCCE5E-C61A-75FE-35BF-1AABDEDB9C37}"/>
              </a:ext>
            </a:extLst>
          </p:cNvPr>
          <p:cNvSpPr txBox="1"/>
          <p:nvPr/>
        </p:nvSpPr>
        <p:spPr>
          <a:xfrm>
            <a:off x="9612746" y="5067300"/>
            <a:ext cx="13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8EB61-165E-BD24-48CC-02709A64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6" y="190500"/>
            <a:ext cx="2274454" cy="1305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9D0A8-CC44-6D91-94B7-6BD1F28EC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" y="190500"/>
            <a:ext cx="270291" cy="373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822651-209C-99C9-08B2-7EBAE4297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99"/>
            <a:ext cx="270291" cy="3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0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86ECFC-E366-EDB2-70B0-C96028B99ED1}"/>
              </a:ext>
            </a:extLst>
          </p:cNvPr>
          <p:cNvSpPr/>
          <p:nvPr/>
        </p:nvSpPr>
        <p:spPr>
          <a:xfrm>
            <a:off x="18897600" y="2133600"/>
            <a:ext cx="9906000" cy="601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8E31A-AE1B-CEBE-686B-783BE4DC19FC}"/>
              </a:ext>
            </a:extLst>
          </p:cNvPr>
          <p:cNvSpPr txBox="1"/>
          <p:nvPr/>
        </p:nvSpPr>
        <p:spPr>
          <a:xfrm>
            <a:off x="7620000" y="9297769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Commit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E673BC-C067-C92A-4358-3F8842FBC176}"/>
              </a:ext>
            </a:extLst>
          </p:cNvPr>
          <p:cNvSpPr/>
          <p:nvPr/>
        </p:nvSpPr>
        <p:spPr>
          <a:xfrm>
            <a:off x="19354800" y="2781300"/>
            <a:ext cx="1916546" cy="762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Untracked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536C9D-60AB-C979-1139-6520B350F768}"/>
              </a:ext>
            </a:extLst>
          </p:cNvPr>
          <p:cNvSpPr/>
          <p:nvPr/>
        </p:nvSpPr>
        <p:spPr>
          <a:xfrm>
            <a:off x="22222697" y="2781300"/>
            <a:ext cx="2382974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Staging area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9BBD12-5F57-2306-5DD8-8577526F0EAB}"/>
              </a:ext>
            </a:extLst>
          </p:cNvPr>
          <p:cNvSpPr/>
          <p:nvPr/>
        </p:nvSpPr>
        <p:spPr>
          <a:xfrm>
            <a:off x="25462346" y="2781300"/>
            <a:ext cx="2983346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Git repository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80EFB6-C5DD-99D7-5244-FA0C85A4FC1A}"/>
              </a:ext>
            </a:extLst>
          </p:cNvPr>
          <p:cNvCxnSpPr>
            <a:stCxn id="12" idx="2"/>
          </p:cNvCxnSpPr>
          <p:nvPr/>
        </p:nvCxnSpPr>
        <p:spPr>
          <a:xfrm>
            <a:off x="20313073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EA0E1A-0179-D886-6F49-39059CABA395}"/>
              </a:ext>
            </a:extLst>
          </p:cNvPr>
          <p:cNvCxnSpPr>
            <a:cxnSpLocks/>
          </p:cNvCxnSpPr>
          <p:nvPr/>
        </p:nvCxnSpPr>
        <p:spPr>
          <a:xfrm>
            <a:off x="23414184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372A63-C5C7-4358-5C5A-A5C702C429EA}"/>
              </a:ext>
            </a:extLst>
          </p:cNvPr>
          <p:cNvCxnSpPr>
            <a:cxnSpLocks/>
          </p:cNvCxnSpPr>
          <p:nvPr/>
        </p:nvCxnSpPr>
        <p:spPr>
          <a:xfrm>
            <a:off x="26986346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22FAA2-77EE-C399-8C69-C27D513AE11A}"/>
              </a:ext>
            </a:extLst>
          </p:cNvPr>
          <p:cNvCxnSpPr>
            <a:cxnSpLocks/>
          </p:cNvCxnSpPr>
          <p:nvPr/>
        </p:nvCxnSpPr>
        <p:spPr>
          <a:xfrm>
            <a:off x="20322312" y="4229100"/>
            <a:ext cx="3091870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7FE55B-7977-5792-6F56-77E3119ED73A}"/>
              </a:ext>
            </a:extLst>
          </p:cNvPr>
          <p:cNvSpPr txBox="1"/>
          <p:nvPr/>
        </p:nvSpPr>
        <p:spPr>
          <a:xfrm>
            <a:off x="20966546" y="4044434"/>
            <a:ext cx="14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Stage files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F221D2-B993-D948-B7A9-CC148AE22224}"/>
              </a:ext>
            </a:extLst>
          </p:cNvPr>
          <p:cNvCxnSpPr>
            <a:cxnSpLocks/>
          </p:cNvCxnSpPr>
          <p:nvPr/>
        </p:nvCxnSpPr>
        <p:spPr>
          <a:xfrm>
            <a:off x="23393181" y="5250180"/>
            <a:ext cx="3593165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CCCE5E-C61A-75FE-35BF-1AABDEDB9C37}"/>
              </a:ext>
            </a:extLst>
          </p:cNvPr>
          <p:cNvSpPr txBox="1"/>
          <p:nvPr/>
        </p:nvSpPr>
        <p:spPr>
          <a:xfrm>
            <a:off x="24319346" y="5067300"/>
            <a:ext cx="13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8EB61-165E-BD24-48CC-02709A64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43" y="1724838"/>
            <a:ext cx="10998760" cy="6314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9D0A8-CC44-6D91-94B7-6BD1F28EC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40" y="1724838"/>
            <a:ext cx="1307060" cy="1804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822651-209C-99C9-08B2-7EBAE4297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74" y="1714500"/>
            <a:ext cx="1307060" cy="18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8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86ECFC-E366-EDB2-70B0-C96028B99ED1}"/>
              </a:ext>
            </a:extLst>
          </p:cNvPr>
          <p:cNvSpPr/>
          <p:nvPr/>
        </p:nvSpPr>
        <p:spPr>
          <a:xfrm>
            <a:off x="18897600" y="2133600"/>
            <a:ext cx="9906000" cy="601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8E31A-AE1B-CEBE-686B-783BE4DC19FC}"/>
              </a:ext>
            </a:extLst>
          </p:cNvPr>
          <p:cNvSpPr txBox="1"/>
          <p:nvPr/>
        </p:nvSpPr>
        <p:spPr>
          <a:xfrm>
            <a:off x="7620000" y="9297769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Commit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E673BC-C067-C92A-4358-3F8842FBC176}"/>
              </a:ext>
            </a:extLst>
          </p:cNvPr>
          <p:cNvSpPr/>
          <p:nvPr/>
        </p:nvSpPr>
        <p:spPr>
          <a:xfrm>
            <a:off x="19354800" y="2781300"/>
            <a:ext cx="1916546" cy="762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Untracked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536C9D-60AB-C979-1139-6520B350F768}"/>
              </a:ext>
            </a:extLst>
          </p:cNvPr>
          <p:cNvSpPr/>
          <p:nvPr/>
        </p:nvSpPr>
        <p:spPr>
          <a:xfrm>
            <a:off x="22222697" y="2781300"/>
            <a:ext cx="2382974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Staging area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9BBD12-5F57-2306-5DD8-8577526F0EAB}"/>
              </a:ext>
            </a:extLst>
          </p:cNvPr>
          <p:cNvSpPr/>
          <p:nvPr/>
        </p:nvSpPr>
        <p:spPr>
          <a:xfrm>
            <a:off x="25462346" y="2781300"/>
            <a:ext cx="2983346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Git repository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80EFB6-C5DD-99D7-5244-FA0C85A4FC1A}"/>
              </a:ext>
            </a:extLst>
          </p:cNvPr>
          <p:cNvCxnSpPr>
            <a:stCxn id="12" idx="2"/>
          </p:cNvCxnSpPr>
          <p:nvPr/>
        </p:nvCxnSpPr>
        <p:spPr>
          <a:xfrm>
            <a:off x="20313073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EA0E1A-0179-D886-6F49-39059CABA395}"/>
              </a:ext>
            </a:extLst>
          </p:cNvPr>
          <p:cNvCxnSpPr>
            <a:cxnSpLocks/>
          </p:cNvCxnSpPr>
          <p:nvPr/>
        </p:nvCxnSpPr>
        <p:spPr>
          <a:xfrm>
            <a:off x="23414184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372A63-C5C7-4358-5C5A-A5C702C429EA}"/>
              </a:ext>
            </a:extLst>
          </p:cNvPr>
          <p:cNvCxnSpPr>
            <a:cxnSpLocks/>
          </p:cNvCxnSpPr>
          <p:nvPr/>
        </p:nvCxnSpPr>
        <p:spPr>
          <a:xfrm>
            <a:off x="26986346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22FAA2-77EE-C399-8C69-C27D513AE11A}"/>
              </a:ext>
            </a:extLst>
          </p:cNvPr>
          <p:cNvCxnSpPr>
            <a:cxnSpLocks/>
          </p:cNvCxnSpPr>
          <p:nvPr/>
        </p:nvCxnSpPr>
        <p:spPr>
          <a:xfrm>
            <a:off x="20322312" y="4229100"/>
            <a:ext cx="3091870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7FE55B-7977-5792-6F56-77E3119ED73A}"/>
              </a:ext>
            </a:extLst>
          </p:cNvPr>
          <p:cNvSpPr txBox="1"/>
          <p:nvPr/>
        </p:nvSpPr>
        <p:spPr>
          <a:xfrm>
            <a:off x="20966546" y="4044434"/>
            <a:ext cx="14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Stage files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F221D2-B993-D948-B7A9-CC148AE22224}"/>
              </a:ext>
            </a:extLst>
          </p:cNvPr>
          <p:cNvCxnSpPr>
            <a:cxnSpLocks/>
          </p:cNvCxnSpPr>
          <p:nvPr/>
        </p:nvCxnSpPr>
        <p:spPr>
          <a:xfrm>
            <a:off x="23393181" y="5250180"/>
            <a:ext cx="3593165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CCCE5E-C61A-75FE-35BF-1AABDEDB9C37}"/>
              </a:ext>
            </a:extLst>
          </p:cNvPr>
          <p:cNvSpPr txBox="1"/>
          <p:nvPr/>
        </p:nvSpPr>
        <p:spPr>
          <a:xfrm>
            <a:off x="24319346" y="5067300"/>
            <a:ext cx="13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8EB61-165E-BD24-48CC-02709A64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43" y="1724838"/>
            <a:ext cx="10998760" cy="6314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9D0A8-CC44-6D91-94B7-6BD1F28EC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40" y="1724838"/>
            <a:ext cx="1307060" cy="1804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822651-209C-99C9-08B2-7EBAE4297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846" y="1724838"/>
            <a:ext cx="1307060" cy="18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2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86ECFC-E366-EDB2-70B0-C96028B99ED1}"/>
              </a:ext>
            </a:extLst>
          </p:cNvPr>
          <p:cNvSpPr/>
          <p:nvPr/>
        </p:nvSpPr>
        <p:spPr>
          <a:xfrm>
            <a:off x="4191000" y="2133600"/>
            <a:ext cx="9906000" cy="601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8E31A-AE1B-CEBE-686B-783BE4DC19FC}"/>
              </a:ext>
            </a:extLst>
          </p:cNvPr>
          <p:cNvSpPr txBox="1"/>
          <p:nvPr/>
        </p:nvSpPr>
        <p:spPr>
          <a:xfrm>
            <a:off x="7620000" y="9297769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Commit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E673BC-C067-C92A-4358-3F8842FBC176}"/>
              </a:ext>
            </a:extLst>
          </p:cNvPr>
          <p:cNvSpPr/>
          <p:nvPr/>
        </p:nvSpPr>
        <p:spPr>
          <a:xfrm>
            <a:off x="4648200" y="2781300"/>
            <a:ext cx="1916546" cy="762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Untracked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536C9D-60AB-C979-1139-6520B350F768}"/>
              </a:ext>
            </a:extLst>
          </p:cNvPr>
          <p:cNvSpPr/>
          <p:nvPr/>
        </p:nvSpPr>
        <p:spPr>
          <a:xfrm>
            <a:off x="7516097" y="2781300"/>
            <a:ext cx="2382974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Staging area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9BBD12-5F57-2306-5DD8-8577526F0EAB}"/>
              </a:ext>
            </a:extLst>
          </p:cNvPr>
          <p:cNvSpPr/>
          <p:nvPr/>
        </p:nvSpPr>
        <p:spPr>
          <a:xfrm>
            <a:off x="10755746" y="2781300"/>
            <a:ext cx="2983346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 Bold Bold" panose="020B0604020202020204" charset="0"/>
              </a:rPr>
              <a:t>Git repository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80EFB6-C5DD-99D7-5244-FA0C85A4FC1A}"/>
              </a:ext>
            </a:extLst>
          </p:cNvPr>
          <p:cNvCxnSpPr>
            <a:stCxn id="12" idx="2"/>
          </p:cNvCxnSpPr>
          <p:nvPr/>
        </p:nvCxnSpPr>
        <p:spPr>
          <a:xfrm>
            <a:off x="5606473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EA0E1A-0179-D886-6F49-39059CABA395}"/>
              </a:ext>
            </a:extLst>
          </p:cNvPr>
          <p:cNvCxnSpPr>
            <a:cxnSpLocks/>
          </p:cNvCxnSpPr>
          <p:nvPr/>
        </p:nvCxnSpPr>
        <p:spPr>
          <a:xfrm>
            <a:off x="8707584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372A63-C5C7-4358-5C5A-A5C702C429EA}"/>
              </a:ext>
            </a:extLst>
          </p:cNvPr>
          <p:cNvCxnSpPr>
            <a:cxnSpLocks/>
          </p:cNvCxnSpPr>
          <p:nvPr/>
        </p:nvCxnSpPr>
        <p:spPr>
          <a:xfrm>
            <a:off x="12279746" y="3543300"/>
            <a:ext cx="0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F221D2-B993-D948-B7A9-CC148AE22224}"/>
              </a:ext>
            </a:extLst>
          </p:cNvPr>
          <p:cNvCxnSpPr>
            <a:cxnSpLocks/>
          </p:cNvCxnSpPr>
          <p:nvPr/>
        </p:nvCxnSpPr>
        <p:spPr>
          <a:xfrm>
            <a:off x="5615712" y="4229100"/>
            <a:ext cx="3091870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7FE55B-7977-5792-6F56-77E3119ED73A}"/>
              </a:ext>
            </a:extLst>
          </p:cNvPr>
          <p:cNvSpPr txBox="1"/>
          <p:nvPr/>
        </p:nvSpPr>
        <p:spPr>
          <a:xfrm>
            <a:off x="6259946" y="4044434"/>
            <a:ext cx="14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Stage files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22FAA2-77EE-C399-8C69-C27D513AE11A}"/>
              </a:ext>
            </a:extLst>
          </p:cNvPr>
          <p:cNvCxnSpPr>
            <a:cxnSpLocks/>
          </p:cNvCxnSpPr>
          <p:nvPr/>
        </p:nvCxnSpPr>
        <p:spPr>
          <a:xfrm>
            <a:off x="8707584" y="5265420"/>
            <a:ext cx="3572162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CCCE5E-C61A-75FE-35BF-1AABDEDB9C37}"/>
              </a:ext>
            </a:extLst>
          </p:cNvPr>
          <p:cNvSpPr txBox="1"/>
          <p:nvPr/>
        </p:nvSpPr>
        <p:spPr>
          <a:xfrm>
            <a:off x="9612746" y="5067300"/>
            <a:ext cx="13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Commit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D27F65-D8B8-27E0-FB78-F471036D8B7E}"/>
              </a:ext>
            </a:extLst>
          </p:cNvPr>
          <p:cNvCxnSpPr>
            <a:cxnSpLocks/>
          </p:cNvCxnSpPr>
          <p:nvPr/>
        </p:nvCxnSpPr>
        <p:spPr>
          <a:xfrm>
            <a:off x="18604346" y="6581001"/>
            <a:ext cx="4103254" cy="0"/>
          </a:xfrm>
          <a:prstGeom prst="straightConnector1">
            <a:avLst/>
          </a:prstGeom>
          <a:ln w="422275"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B5D6B9-D392-97C9-9291-BFFC66DF90E6}"/>
              </a:ext>
            </a:extLst>
          </p:cNvPr>
          <p:cNvSpPr txBox="1"/>
          <p:nvPr/>
        </p:nvSpPr>
        <p:spPr>
          <a:xfrm>
            <a:off x="9230358" y="6600290"/>
            <a:ext cx="22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uli Regular" panose="020B0604020202020204" charset="0"/>
              </a:rPr>
              <a:t>Remove the file</a:t>
            </a:r>
          </a:p>
        </p:txBody>
      </p:sp>
    </p:spTree>
    <p:extLst>
      <p:ext uri="{BB962C8B-B14F-4D97-AF65-F5344CB8AC3E}">
        <p14:creationId xmlns:p14="http://schemas.microsoft.com/office/powerpoint/2010/main" val="925132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38200" y="495300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1871610" y="3390900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4859107-91F8-4343-FB59-396F99D14BFD}"/>
              </a:ext>
            </a:extLst>
          </p:cNvPr>
          <p:cNvSpPr txBox="1"/>
          <p:nvPr/>
        </p:nvSpPr>
        <p:spPr>
          <a:xfrm>
            <a:off x="8077200" y="5981700"/>
            <a:ext cx="8942807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E2C4B"/>
                </a:solidFill>
                <a:latin typeface="Muli Bold Bold"/>
              </a:rPr>
              <a:t>Basic </a:t>
            </a:r>
            <a:r>
              <a:rPr lang="en-US" sz="8800" dirty="0">
                <a:solidFill>
                  <a:srgbClr val="F36825"/>
                </a:solidFill>
                <a:latin typeface="Muli Bold Bold"/>
              </a:rPr>
              <a:t>Configurations</a:t>
            </a:r>
            <a:endParaRPr lang="en-US" sz="8800" dirty="0">
              <a:solidFill>
                <a:srgbClr val="0E2C4B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223424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5A778AC-0E4A-2180-DB83-7FF662E86D1C}"/>
              </a:ext>
            </a:extLst>
          </p:cNvPr>
          <p:cNvSpPr/>
          <p:nvPr/>
        </p:nvSpPr>
        <p:spPr>
          <a:xfrm>
            <a:off x="1600200" y="2933700"/>
            <a:ext cx="147066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A6A4967-C005-E666-D1E1-ACB5CC660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392400" y="8191500"/>
            <a:ext cx="1600200" cy="15083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26E2AF-5489-1555-BE66-42842A17D71A}"/>
              </a:ext>
            </a:extLst>
          </p:cNvPr>
          <p:cNvSpPr txBox="1"/>
          <p:nvPr/>
        </p:nvSpPr>
        <p:spPr>
          <a:xfrm>
            <a:off x="7620000" y="9297769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Git Bash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85C5E-6848-1A9B-F0E0-8BC803178ADD}"/>
              </a:ext>
            </a:extLst>
          </p:cNvPr>
          <p:cNvSpPr txBox="1"/>
          <p:nvPr/>
        </p:nvSpPr>
        <p:spPr>
          <a:xfrm>
            <a:off x="1996440" y="3655755"/>
            <a:ext cx="139293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F00"/>
                </a:solidFill>
                <a:latin typeface="Lucida Console" panose="020B0609040504020204" pitchFamily="49" charset="0"/>
              </a:rPr>
              <a:t>Savan@Savan </a:t>
            </a:r>
            <a:r>
              <a:rPr lang="en-IN" sz="3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IN" sz="3200" dirty="0">
                <a:solidFill>
                  <a:srgbClr val="BFBF00"/>
                </a:solidFill>
                <a:latin typeface="Lucida Console" panose="020B0609040504020204" pitchFamily="49" charset="0"/>
              </a:rPr>
              <a:t>/c/Drive/TermWork/Website</a:t>
            </a:r>
            <a:endParaRPr lang="en-IN" sz="3200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IN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rPr>
              <a:t>git config --global user.name “Your Name”</a:t>
            </a:r>
          </a:p>
          <a:p>
            <a:r>
              <a:rPr lang="en-IN" sz="3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Savan@Savan</a:t>
            </a:r>
            <a:r>
              <a:rPr lang="en-IN" sz="32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IN" sz="3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IN" sz="3200" dirty="0">
                <a:solidFill>
                  <a:srgbClr val="BFBF00"/>
                </a:solidFill>
                <a:latin typeface="Lucida Console" panose="020B0609040504020204" pitchFamily="49" charset="0"/>
              </a:rPr>
              <a:t>/c/Drive/</a:t>
            </a:r>
            <a:r>
              <a:rPr lang="en-IN" sz="3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TermWork</a:t>
            </a:r>
            <a:r>
              <a:rPr lang="en-IN" sz="3200" dirty="0">
                <a:solidFill>
                  <a:srgbClr val="BFBF00"/>
                </a:solidFill>
                <a:latin typeface="Lucida Console" panose="020B0609040504020204" pitchFamily="49" charset="0"/>
              </a:rPr>
              <a:t>/Website</a:t>
            </a:r>
            <a:endParaRPr lang="en-IN" sz="3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rPr>
              <a:t>git config --global </a:t>
            </a:r>
            <a:r>
              <a:rPr lang="en-US" sz="3200" b="0" i="0" dirty="0" err="1">
                <a:solidFill>
                  <a:srgbClr val="1F2937"/>
                </a:solidFill>
                <a:effectLst/>
                <a:latin typeface="Lucida Console" panose="020B0609040504020204" pitchFamily="49" charset="0"/>
              </a:rPr>
              <a:t>user.email</a:t>
            </a:r>
            <a:r>
              <a:rPr lang="en-US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rPr>
              <a:t> “youremail@</a:t>
            </a:r>
            <a:r>
              <a:rPr lang="en-US" sz="3200" dirty="0">
                <a:solidFill>
                  <a:srgbClr val="1F2937"/>
                </a:solidFill>
                <a:latin typeface="Lucida Console" panose="020B0609040504020204" pitchFamily="49" charset="0"/>
              </a:rPr>
              <a:t>domain</a:t>
            </a:r>
            <a:r>
              <a:rPr lang="en-US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rPr>
              <a:t>.com”</a:t>
            </a:r>
            <a:endParaRPr lang="en-US" sz="3200" dirty="0">
              <a:solidFill>
                <a:srgbClr val="1F293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FC5871-135A-FFA2-996C-D67260170817}"/>
              </a:ext>
            </a:extLst>
          </p:cNvPr>
          <p:cNvSpPr txBox="1"/>
          <p:nvPr/>
        </p:nvSpPr>
        <p:spPr>
          <a:xfrm>
            <a:off x="1600200" y="741283"/>
            <a:ext cx="12524207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E2C4B"/>
                </a:solidFill>
                <a:latin typeface="Muli Bold Bold"/>
              </a:rPr>
              <a:t>Basic </a:t>
            </a:r>
            <a:r>
              <a:rPr lang="en-US" sz="8800" dirty="0">
                <a:solidFill>
                  <a:srgbClr val="F36825"/>
                </a:solidFill>
                <a:latin typeface="Muli Bold Bold"/>
              </a:rPr>
              <a:t>Configurations</a:t>
            </a:r>
            <a:endParaRPr lang="en-US" sz="8800" dirty="0">
              <a:solidFill>
                <a:srgbClr val="0E2C4B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4205661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5A778AC-0E4A-2180-DB83-7FF662E86D1C}"/>
              </a:ext>
            </a:extLst>
          </p:cNvPr>
          <p:cNvSpPr/>
          <p:nvPr/>
        </p:nvSpPr>
        <p:spPr>
          <a:xfrm>
            <a:off x="1600200" y="2933700"/>
            <a:ext cx="147066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A6A4967-C005-E666-D1E1-ACB5CC660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392400" y="8191500"/>
            <a:ext cx="1600200" cy="15083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26E2AF-5489-1555-BE66-42842A17D71A}"/>
              </a:ext>
            </a:extLst>
          </p:cNvPr>
          <p:cNvSpPr txBox="1"/>
          <p:nvPr/>
        </p:nvSpPr>
        <p:spPr>
          <a:xfrm>
            <a:off x="7620000" y="9297769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Git Bash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85823-5844-0BE9-0EE0-4A0A6C423089}"/>
              </a:ext>
            </a:extLst>
          </p:cNvPr>
          <p:cNvSpPr txBox="1"/>
          <p:nvPr/>
        </p:nvSpPr>
        <p:spPr>
          <a:xfrm>
            <a:off x="1996440" y="3655755"/>
            <a:ext cx="139293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F00"/>
                </a:solidFill>
                <a:latin typeface="Lucida Console" panose="020B0609040504020204" pitchFamily="49" charset="0"/>
              </a:rPr>
              <a:t>Savan@Savan </a:t>
            </a:r>
            <a:r>
              <a:rPr lang="en-IN" sz="3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IN" sz="3200" dirty="0">
                <a:solidFill>
                  <a:srgbClr val="BFBF00"/>
                </a:solidFill>
                <a:latin typeface="Lucida Console" panose="020B0609040504020204" pitchFamily="49" charset="0"/>
              </a:rPr>
              <a:t>/c/Drive/TermWork/Website</a:t>
            </a:r>
            <a:endParaRPr lang="en-IN" sz="3200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IN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rPr>
              <a:t>git config --global user.name “Your Name”</a:t>
            </a:r>
          </a:p>
          <a:p>
            <a:r>
              <a:rPr lang="en-IN" sz="3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Savan@Savan</a:t>
            </a:r>
            <a:r>
              <a:rPr lang="en-IN" sz="32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IN" sz="3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IN" sz="3200" dirty="0">
                <a:solidFill>
                  <a:srgbClr val="BFBF00"/>
                </a:solidFill>
                <a:latin typeface="Lucida Console" panose="020B0609040504020204" pitchFamily="49" charset="0"/>
              </a:rPr>
              <a:t>/c/Drive/</a:t>
            </a:r>
            <a:r>
              <a:rPr lang="en-IN" sz="3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TermWork</a:t>
            </a:r>
            <a:r>
              <a:rPr lang="en-IN" sz="3200" dirty="0">
                <a:solidFill>
                  <a:srgbClr val="BFBF00"/>
                </a:solidFill>
                <a:latin typeface="Lucida Console" panose="020B0609040504020204" pitchFamily="49" charset="0"/>
              </a:rPr>
              <a:t>/Website</a:t>
            </a:r>
            <a:endParaRPr lang="en-IN" sz="3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rPr>
              <a:t>git config --global </a:t>
            </a:r>
            <a:r>
              <a:rPr lang="en-US" sz="3200" b="0" i="0" dirty="0" err="1">
                <a:solidFill>
                  <a:srgbClr val="1F2937"/>
                </a:solidFill>
                <a:effectLst/>
                <a:latin typeface="Lucida Console" panose="020B0609040504020204" pitchFamily="49" charset="0"/>
              </a:rPr>
              <a:t>user.email</a:t>
            </a:r>
            <a:r>
              <a:rPr lang="en-US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rPr>
              <a:t> “youremail@</a:t>
            </a:r>
            <a:r>
              <a:rPr lang="en-US" sz="3200" dirty="0">
                <a:solidFill>
                  <a:srgbClr val="1F2937"/>
                </a:solidFill>
                <a:latin typeface="Lucida Console" panose="020B0609040504020204" pitchFamily="49" charset="0"/>
              </a:rPr>
              <a:t>domain</a:t>
            </a:r>
            <a:r>
              <a:rPr lang="en-US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rPr>
              <a:t>.com”</a:t>
            </a:r>
            <a:endParaRPr lang="en-US" sz="3200" dirty="0">
              <a:solidFill>
                <a:srgbClr val="1F2937"/>
              </a:solidFill>
              <a:latin typeface="Lucida Console" panose="020B0609040504020204" pitchFamily="49" charset="0"/>
            </a:endParaRPr>
          </a:p>
          <a:p>
            <a:r>
              <a:rPr lang="en-IN" sz="3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Savan@Savan</a:t>
            </a:r>
            <a:r>
              <a:rPr lang="en-IN" sz="32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IN" sz="3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IN" sz="3200" dirty="0">
                <a:solidFill>
                  <a:srgbClr val="BFBF00"/>
                </a:solidFill>
                <a:latin typeface="Lucida Console" panose="020B0609040504020204" pitchFamily="49" charset="0"/>
              </a:rPr>
              <a:t>/c/Drive/</a:t>
            </a:r>
            <a:r>
              <a:rPr lang="en-IN" sz="3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TermWork</a:t>
            </a:r>
            <a:r>
              <a:rPr lang="en-IN" sz="3200" dirty="0">
                <a:solidFill>
                  <a:srgbClr val="BFBF00"/>
                </a:solidFill>
                <a:latin typeface="Lucida Console" panose="020B0609040504020204" pitchFamily="49" charset="0"/>
              </a:rPr>
              <a:t>/Website</a:t>
            </a:r>
            <a:endParaRPr lang="en-IN" sz="3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--global –list</a:t>
            </a:r>
          </a:p>
          <a:p>
            <a:r>
              <a:rPr lang="en-IN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user.email=savanpatel5248@gmail.com</a:t>
            </a:r>
          </a:p>
          <a:p>
            <a:r>
              <a:rPr lang="en-IN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user.name=Savan Sutariya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7CD7803-CCA8-890A-C631-CD70990CCCA0}"/>
              </a:ext>
            </a:extLst>
          </p:cNvPr>
          <p:cNvSpPr txBox="1"/>
          <p:nvPr/>
        </p:nvSpPr>
        <p:spPr>
          <a:xfrm>
            <a:off x="1600200" y="741283"/>
            <a:ext cx="12524207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E2C4B"/>
                </a:solidFill>
                <a:latin typeface="Muli Bold Bold"/>
              </a:rPr>
              <a:t>Basic </a:t>
            </a:r>
            <a:r>
              <a:rPr lang="en-US" sz="8800" dirty="0">
                <a:solidFill>
                  <a:srgbClr val="F36825"/>
                </a:solidFill>
                <a:latin typeface="Muli Bold Bold"/>
              </a:rPr>
              <a:t>Configurations</a:t>
            </a:r>
            <a:endParaRPr lang="en-US" sz="8800" dirty="0">
              <a:solidFill>
                <a:srgbClr val="0E2C4B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349590104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38200" y="495300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1871610" y="3390900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4859107-91F8-4343-FB59-396F99D14BFD}"/>
              </a:ext>
            </a:extLst>
          </p:cNvPr>
          <p:cNvSpPr txBox="1"/>
          <p:nvPr/>
        </p:nvSpPr>
        <p:spPr>
          <a:xfrm>
            <a:off x="8638007" y="5981700"/>
            <a:ext cx="7592593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E2C4B"/>
                </a:solidFill>
                <a:latin typeface="Muli Bold Bold"/>
              </a:rPr>
              <a:t>How to save a </a:t>
            </a:r>
            <a:r>
              <a:rPr lang="en-US" sz="8800" dirty="0">
                <a:solidFill>
                  <a:srgbClr val="F36825"/>
                </a:solidFill>
                <a:latin typeface="Muli Bold Bold"/>
              </a:rPr>
              <a:t>Change</a:t>
            </a:r>
            <a:r>
              <a:rPr lang="en-US" sz="8800" dirty="0">
                <a:solidFill>
                  <a:srgbClr val="0E2C4B"/>
                </a:solidFill>
                <a:latin typeface="Muli Bold Bol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311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28E31A-AE1B-CEBE-686B-783BE4DC19FC}"/>
              </a:ext>
            </a:extLst>
          </p:cNvPr>
          <p:cNvSpPr txBox="1"/>
          <p:nvPr/>
        </p:nvSpPr>
        <p:spPr>
          <a:xfrm>
            <a:off x="5334000" y="9297769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Repository and Working Directory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0265DB-570E-11E2-75B9-E8238CCDB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23" y="1409700"/>
            <a:ext cx="13007754" cy="746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1752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28E31A-AE1B-CEBE-686B-783BE4DC19FC}"/>
              </a:ext>
            </a:extLst>
          </p:cNvPr>
          <p:cNvSpPr txBox="1"/>
          <p:nvPr/>
        </p:nvSpPr>
        <p:spPr>
          <a:xfrm>
            <a:off x="5334000" y="9297769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Repository and Working Directory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4649C-7817-26AD-A598-23D8B0C2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9100"/>
            <a:ext cx="185825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35C76F3-DBBE-E05A-84C0-0C56260A80E9}"/>
              </a:ext>
            </a:extLst>
          </p:cNvPr>
          <p:cNvGrpSpPr/>
          <p:nvPr/>
        </p:nvGrpSpPr>
        <p:grpSpPr>
          <a:xfrm>
            <a:off x="1600200" y="2933700"/>
            <a:ext cx="14706600" cy="3505200"/>
            <a:chOff x="1600200" y="2933700"/>
            <a:chExt cx="14706600" cy="3505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E96695-CF49-EA03-7FEB-EE08CA63CED0}"/>
                </a:ext>
              </a:extLst>
            </p:cNvPr>
            <p:cNvSpPr/>
            <p:nvPr/>
          </p:nvSpPr>
          <p:spPr>
            <a:xfrm>
              <a:off x="1600200" y="2933700"/>
              <a:ext cx="14706600" cy="3505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000" dirty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58E057-83A5-F899-1C88-CB5453622C1F}"/>
                </a:ext>
              </a:extLst>
            </p:cNvPr>
            <p:cNvSpPr txBox="1"/>
            <p:nvPr/>
          </p:nvSpPr>
          <p:spPr>
            <a:xfrm>
              <a:off x="1996440" y="3655755"/>
              <a:ext cx="13929360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dirty="0">
                  <a:solidFill>
                    <a:srgbClr val="00BF00"/>
                  </a:solidFill>
                  <a:latin typeface="Lucida Console" panose="020B0609040504020204" pitchFamily="49" charset="0"/>
                </a:rPr>
                <a:t>Savan@Savan </a:t>
              </a:r>
              <a:r>
                <a:rPr lang="en-IN" sz="3200" dirty="0">
                  <a:solidFill>
                    <a:srgbClr val="BF00BF"/>
                  </a:solidFill>
                  <a:latin typeface="Lucida Console" panose="020B0609040504020204" pitchFamily="49" charset="0"/>
                </a:rPr>
                <a:t>MINGW64 </a:t>
              </a:r>
              <a:r>
                <a:rPr lang="en-IN" sz="3200" dirty="0">
                  <a:solidFill>
                    <a:srgbClr val="BFBF00"/>
                  </a:solidFill>
                  <a:latin typeface="Lucida Console" panose="020B0609040504020204" pitchFamily="49" charset="0"/>
                </a:rPr>
                <a:t>/c/Drive/TermWork/Website</a:t>
              </a:r>
              <a:endParaRPr lang="en-IN" sz="3200" dirty="0">
                <a:solidFill>
                  <a:srgbClr val="00BFBF"/>
                </a:solidFill>
                <a:latin typeface="Lucida Console" panose="020B0609040504020204" pitchFamily="49" charset="0"/>
              </a:endParaRPr>
            </a:p>
            <a:p>
              <a:r>
                <a:rPr lang="en-IN" sz="32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$ </a:t>
              </a:r>
              <a:r>
                <a:rPr lang="en-US" sz="3200" b="0" i="0" dirty="0">
                  <a:solidFill>
                    <a:srgbClr val="1F2937"/>
                  </a:solidFill>
                  <a:effectLst/>
                  <a:latin typeface="Lucida Console" panose="020B0609040504020204" pitchFamily="49" charset="0"/>
                </a:rPr>
                <a:t>git </a:t>
              </a:r>
              <a:r>
                <a:rPr lang="en-IN" sz="3200" b="0" i="0" dirty="0" err="1">
                  <a:solidFill>
                    <a:srgbClr val="1F2937"/>
                  </a:solidFill>
                  <a:effectLst/>
                  <a:latin typeface="Lucida Console" panose="020B0609040504020204" pitchFamily="49" charset="0"/>
                </a:rPr>
                <a:t>init</a:t>
              </a:r>
              <a:endParaRPr lang="en-IN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endParaRPr>
            </a:p>
            <a:p>
              <a:r>
                <a:rPr lang="en-IN" sz="32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Initialized empty Git repository in C:/Drive/Study/MCA/DDU/SEM_2/Seminar/Demo_TODO/.git/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17EBC-25C1-CD11-14CD-94FC1BB2DF88}"/>
              </a:ext>
            </a:extLst>
          </p:cNvPr>
          <p:cNvSpPr/>
          <p:nvPr/>
        </p:nvSpPr>
        <p:spPr>
          <a:xfrm>
            <a:off x="19202400" y="2895600"/>
            <a:ext cx="147066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8970F-9137-8308-6C25-2D4EC93436C1}"/>
              </a:ext>
            </a:extLst>
          </p:cNvPr>
          <p:cNvSpPr txBox="1"/>
          <p:nvPr/>
        </p:nvSpPr>
        <p:spPr>
          <a:xfrm>
            <a:off x="19613880" y="3655755"/>
            <a:ext cx="13929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F00"/>
                </a:solidFill>
                <a:latin typeface="Lucida Console" panose="020B0609040504020204" pitchFamily="49" charset="0"/>
              </a:rPr>
              <a:t>Savan@Savan </a:t>
            </a:r>
            <a:r>
              <a:rPr lang="en-IN" sz="3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IN" sz="3200" dirty="0">
                <a:solidFill>
                  <a:srgbClr val="BFBF00"/>
                </a:solidFill>
                <a:latin typeface="Lucida Console" panose="020B0609040504020204" pitchFamily="49" charset="0"/>
              </a:rPr>
              <a:t>/c/Drive/TermWork/Website</a:t>
            </a:r>
            <a:endParaRPr lang="en-IN" sz="3200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IN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IN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rPr>
              <a:t>touch README.MD</a:t>
            </a:r>
            <a:endParaRPr lang="en-IN" sz="32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48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28E31A-AE1B-CEBE-686B-783BE4DC19FC}"/>
              </a:ext>
            </a:extLst>
          </p:cNvPr>
          <p:cNvSpPr txBox="1"/>
          <p:nvPr/>
        </p:nvSpPr>
        <p:spPr>
          <a:xfrm>
            <a:off x="5334000" y="9297769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Repository and Working Directory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4649C-7817-26AD-A598-23D8B0C2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9100"/>
            <a:ext cx="185825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78805-3B5B-3C85-E691-F15B84C7F2FD}"/>
              </a:ext>
            </a:extLst>
          </p:cNvPr>
          <p:cNvGrpSpPr/>
          <p:nvPr/>
        </p:nvGrpSpPr>
        <p:grpSpPr>
          <a:xfrm>
            <a:off x="-15011400" y="2933700"/>
            <a:ext cx="14706600" cy="3505200"/>
            <a:chOff x="1600200" y="2933700"/>
            <a:chExt cx="14706600" cy="3505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A504D4-BFE8-3245-B91F-AD9623408E87}"/>
                </a:ext>
              </a:extLst>
            </p:cNvPr>
            <p:cNvSpPr/>
            <p:nvPr/>
          </p:nvSpPr>
          <p:spPr>
            <a:xfrm>
              <a:off x="1600200" y="2933700"/>
              <a:ext cx="14706600" cy="3505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000" dirty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80C6AF-ECAB-2AB4-0276-43C9C3B32CAD}"/>
                </a:ext>
              </a:extLst>
            </p:cNvPr>
            <p:cNvSpPr txBox="1"/>
            <p:nvPr/>
          </p:nvSpPr>
          <p:spPr>
            <a:xfrm>
              <a:off x="1996440" y="3655755"/>
              <a:ext cx="13929360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dirty="0">
                  <a:solidFill>
                    <a:srgbClr val="00BF00"/>
                  </a:solidFill>
                  <a:latin typeface="Lucida Console" panose="020B0609040504020204" pitchFamily="49" charset="0"/>
                </a:rPr>
                <a:t>Savan@Savan </a:t>
              </a:r>
              <a:r>
                <a:rPr lang="en-IN" sz="3200" dirty="0">
                  <a:solidFill>
                    <a:srgbClr val="BF00BF"/>
                  </a:solidFill>
                  <a:latin typeface="Lucida Console" panose="020B0609040504020204" pitchFamily="49" charset="0"/>
                </a:rPr>
                <a:t>MINGW64 </a:t>
              </a:r>
              <a:r>
                <a:rPr lang="en-IN" sz="3200" dirty="0">
                  <a:solidFill>
                    <a:srgbClr val="BFBF00"/>
                  </a:solidFill>
                  <a:latin typeface="Lucida Console" panose="020B0609040504020204" pitchFamily="49" charset="0"/>
                </a:rPr>
                <a:t>/c/Drive/TermWork/Website</a:t>
              </a:r>
              <a:endParaRPr lang="en-IN" sz="3200" dirty="0">
                <a:solidFill>
                  <a:srgbClr val="00BFBF"/>
                </a:solidFill>
                <a:latin typeface="Lucida Console" panose="020B0609040504020204" pitchFamily="49" charset="0"/>
              </a:endParaRPr>
            </a:p>
            <a:p>
              <a:r>
                <a:rPr lang="en-IN" sz="32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$ </a:t>
              </a:r>
              <a:r>
                <a:rPr lang="en-US" sz="3200" b="0" i="0" dirty="0">
                  <a:solidFill>
                    <a:srgbClr val="1F2937"/>
                  </a:solidFill>
                  <a:effectLst/>
                  <a:latin typeface="Lucida Console" panose="020B0609040504020204" pitchFamily="49" charset="0"/>
                </a:rPr>
                <a:t>git </a:t>
              </a:r>
              <a:r>
                <a:rPr lang="en-IN" sz="3200" b="0" i="0" dirty="0" err="1">
                  <a:solidFill>
                    <a:srgbClr val="1F2937"/>
                  </a:solidFill>
                  <a:effectLst/>
                  <a:latin typeface="Lucida Console" panose="020B0609040504020204" pitchFamily="49" charset="0"/>
                </a:rPr>
                <a:t>init</a:t>
              </a:r>
              <a:endParaRPr lang="en-IN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endParaRPr>
            </a:p>
            <a:p>
              <a:r>
                <a:rPr lang="en-IN" sz="32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Initialized empty Git repository in C:/Drive/Study/MCA/DDU/SEM_2/Seminar/Demo_TODO/.git/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36F4D-699A-F3BA-2358-8D86B9D48240}"/>
              </a:ext>
            </a:extLst>
          </p:cNvPr>
          <p:cNvSpPr/>
          <p:nvPr/>
        </p:nvSpPr>
        <p:spPr>
          <a:xfrm>
            <a:off x="1584960" y="2895600"/>
            <a:ext cx="147066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02B72-2537-6338-6E62-4E022B894AF8}"/>
              </a:ext>
            </a:extLst>
          </p:cNvPr>
          <p:cNvSpPr txBox="1"/>
          <p:nvPr/>
        </p:nvSpPr>
        <p:spPr>
          <a:xfrm>
            <a:off x="1996440" y="3655755"/>
            <a:ext cx="13929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F00"/>
                </a:solidFill>
                <a:latin typeface="Lucida Console" panose="020B0609040504020204" pitchFamily="49" charset="0"/>
              </a:rPr>
              <a:t>Savan@Savan </a:t>
            </a:r>
            <a:r>
              <a:rPr lang="en-IN" sz="3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IN" sz="3200" dirty="0">
                <a:solidFill>
                  <a:srgbClr val="BFBF00"/>
                </a:solidFill>
                <a:latin typeface="Lucida Console" panose="020B0609040504020204" pitchFamily="49" charset="0"/>
              </a:rPr>
              <a:t>/c/Drive/TermWork/Website</a:t>
            </a:r>
            <a:endParaRPr lang="en-IN" sz="3200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IN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IN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rPr>
              <a:t>touch README.MD</a:t>
            </a:r>
            <a:endParaRPr lang="en-IN" sz="32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9D0B56-46C7-6C59-8FC2-4B38FD9A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0" y="380554"/>
            <a:ext cx="1394535" cy="19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02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28E31A-AE1B-CEBE-686B-783BE4DC19FC}"/>
              </a:ext>
            </a:extLst>
          </p:cNvPr>
          <p:cNvSpPr txBox="1"/>
          <p:nvPr/>
        </p:nvSpPr>
        <p:spPr>
          <a:xfrm>
            <a:off x="5334000" y="9297769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F36825"/>
                </a:solidFill>
                <a:latin typeface="Muli Regular" panose="020B0604020202020204" charset="0"/>
              </a:rPr>
              <a:t>Repository and Working Directory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4649C-7817-26AD-A598-23D8B0C2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75093"/>
            <a:ext cx="11734800" cy="67368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78805-3B5B-3C85-E691-F15B84C7F2FD}"/>
              </a:ext>
            </a:extLst>
          </p:cNvPr>
          <p:cNvGrpSpPr/>
          <p:nvPr/>
        </p:nvGrpSpPr>
        <p:grpSpPr>
          <a:xfrm>
            <a:off x="-15011400" y="2933700"/>
            <a:ext cx="14706600" cy="3505200"/>
            <a:chOff x="1600200" y="2933700"/>
            <a:chExt cx="14706600" cy="3505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A504D4-BFE8-3245-B91F-AD9623408E87}"/>
                </a:ext>
              </a:extLst>
            </p:cNvPr>
            <p:cNvSpPr/>
            <p:nvPr/>
          </p:nvSpPr>
          <p:spPr>
            <a:xfrm>
              <a:off x="1600200" y="2933700"/>
              <a:ext cx="14706600" cy="3505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000" dirty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80C6AF-ECAB-2AB4-0276-43C9C3B32CAD}"/>
                </a:ext>
              </a:extLst>
            </p:cNvPr>
            <p:cNvSpPr txBox="1"/>
            <p:nvPr/>
          </p:nvSpPr>
          <p:spPr>
            <a:xfrm>
              <a:off x="1996440" y="3655755"/>
              <a:ext cx="13929360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dirty="0">
                  <a:solidFill>
                    <a:srgbClr val="00BF00"/>
                  </a:solidFill>
                  <a:latin typeface="Lucida Console" panose="020B0609040504020204" pitchFamily="49" charset="0"/>
                </a:rPr>
                <a:t>Savan@Savan </a:t>
              </a:r>
              <a:r>
                <a:rPr lang="en-IN" sz="3200" dirty="0">
                  <a:solidFill>
                    <a:srgbClr val="BF00BF"/>
                  </a:solidFill>
                  <a:latin typeface="Lucida Console" panose="020B0609040504020204" pitchFamily="49" charset="0"/>
                </a:rPr>
                <a:t>MINGW64 </a:t>
              </a:r>
              <a:r>
                <a:rPr lang="en-IN" sz="3200" dirty="0">
                  <a:solidFill>
                    <a:srgbClr val="BFBF00"/>
                  </a:solidFill>
                  <a:latin typeface="Lucida Console" panose="020B0609040504020204" pitchFamily="49" charset="0"/>
                </a:rPr>
                <a:t>/c/Drive/TermWork/Website</a:t>
              </a:r>
              <a:endParaRPr lang="en-IN" sz="3200" dirty="0">
                <a:solidFill>
                  <a:srgbClr val="00BFBF"/>
                </a:solidFill>
                <a:latin typeface="Lucida Console" panose="020B0609040504020204" pitchFamily="49" charset="0"/>
              </a:endParaRPr>
            </a:p>
            <a:p>
              <a:r>
                <a:rPr lang="en-IN" sz="32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$ </a:t>
              </a:r>
              <a:r>
                <a:rPr lang="en-US" sz="3200" b="0" i="0" dirty="0">
                  <a:solidFill>
                    <a:srgbClr val="1F2937"/>
                  </a:solidFill>
                  <a:effectLst/>
                  <a:latin typeface="Lucida Console" panose="020B0609040504020204" pitchFamily="49" charset="0"/>
                </a:rPr>
                <a:t>git </a:t>
              </a:r>
              <a:r>
                <a:rPr lang="en-IN" sz="3200" b="0" i="0" dirty="0" err="1">
                  <a:solidFill>
                    <a:srgbClr val="1F2937"/>
                  </a:solidFill>
                  <a:effectLst/>
                  <a:latin typeface="Lucida Console" panose="020B0609040504020204" pitchFamily="49" charset="0"/>
                </a:rPr>
                <a:t>init</a:t>
              </a:r>
              <a:endParaRPr lang="en-IN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endParaRPr>
            </a:p>
            <a:p>
              <a:r>
                <a:rPr lang="en-IN" sz="32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Initialized empty Git repository in C:/Drive/Study/MCA/DDU/SEM_2/Seminar/Demo_TODO/.git/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36F4D-699A-F3BA-2358-8D86B9D48240}"/>
              </a:ext>
            </a:extLst>
          </p:cNvPr>
          <p:cNvSpPr/>
          <p:nvPr/>
        </p:nvSpPr>
        <p:spPr>
          <a:xfrm>
            <a:off x="13258800" y="10934700"/>
            <a:ext cx="147066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02B72-2537-6338-6E62-4E022B894AF8}"/>
              </a:ext>
            </a:extLst>
          </p:cNvPr>
          <p:cNvSpPr txBox="1"/>
          <p:nvPr/>
        </p:nvSpPr>
        <p:spPr>
          <a:xfrm>
            <a:off x="13670280" y="11694855"/>
            <a:ext cx="13929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F00"/>
                </a:solidFill>
                <a:latin typeface="Lucida Console" panose="020B0609040504020204" pitchFamily="49" charset="0"/>
              </a:rPr>
              <a:t>Savan@Savan </a:t>
            </a:r>
            <a:r>
              <a:rPr lang="en-IN" sz="3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IN" sz="3200" dirty="0">
                <a:solidFill>
                  <a:srgbClr val="BFBF00"/>
                </a:solidFill>
                <a:latin typeface="Lucida Console" panose="020B0609040504020204" pitchFamily="49" charset="0"/>
              </a:rPr>
              <a:t>/c/Drive/TermWork/Website</a:t>
            </a:r>
            <a:endParaRPr lang="en-IN" sz="3200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IN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IN" sz="3200" b="0" i="0" dirty="0">
                <a:solidFill>
                  <a:srgbClr val="1F2937"/>
                </a:solidFill>
                <a:effectLst/>
                <a:latin typeface="Lucida Console" panose="020B0609040504020204" pitchFamily="49" charset="0"/>
              </a:rPr>
              <a:t>touch README.MD</a:t>
            </a:r>
            <a:endParaRPr lang="en-IN" sz="32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77415-8068-6E8A-AD90-41418F115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99102"/>
            <a:ext cx="1394535" cy="1925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6D46D-C7CD-B6D3-9D29-9AC7E16935AE}"/>
              </a:ext>
            </a:extLst>
          </p:cNvPr>
          <p:cNvSpPr txBox="1"/>
          <p:nvPr/>
        </p:nvSpPr>
        <p:spPr>
          <a:xfrm>
            <a:off x="15240000" y="2628900"/>
            <a:ext cx="24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Muli Regular" panose="020B0604020202020204" charset="0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54748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5126</TotalTime>
  <Words>469</Words>
  <Application>Microsoft Office PowerPoint</Application>
  <PresentationFormat>Custom</PresentationFormat>
  <Paragraphs>106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Muli Regular</vt:lpstr>
      <vt:lpstr>Calibri</vt:lpstr>
      <vt:lpstr>Muli Regular Bold</vt:lpstr>
      <vt:lpstr>Muli Bold Bold</vt:lpstr>
      <vt:lpstr>Arial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</dc:title>
  <dc:creator>Savan</dc:creator>
  <cp:lastModifiedBy>Savan Sutariya</cp:lastModifiedBy>
  <cp:revision>20</cp:revision>
  <dcterms:created xsi:type="dcterms:W3CDTF">2006-08-16T00:00:00Z</dcterms:created>
  <dcterms:modified xsi:type="dcterms:W3CDTF">2023-07-23T17:09:16Z</dcterms:modified>
  <dc:identifier>DAFYZWLIbSw</dc:identifier>
</cp:coreProperties>
</file>