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van Sutariya" initials="SS" lastIdx="1" clrIdx="0">
    <p:extLst>
      <p:ext uri="{19B8F6BF-5375-455C-9EA6-DF929625EA0E}">
        <p15:presenceInfo xmlns:p15="http://schemas.microsoft.com/office/powerpoint/2012/main" userId="2041212ec961e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16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1671F-DF87-4A28-9CBE-67EAC0C1F9C9}" type="datetimeFigureOut">
              <a:rPr lang="en-IN" smtClean="0"/>
              <a:t>10/04/2023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6EAA7-A881-41E4-8B67-876A24DB0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And my topic is….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EAA7-A881-41E4-8B67-876A24DB04F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65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Which was initially used to manage the development of </a:t>
            </a:r>
            <a:r>
              <a:rPr lang="en-IN" dirty="0" err="1"/>
              <a:t>linux</a:t>
            </a:r>
            <a:r>
              <a:rPr lang="en-IN" dirty="0"/>
              <a:t>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EAA7-A881-41E4-8B67-876A24DB04F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0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 story of </a:t>
            </a:r>
            <a:r>
              <a:rPr lang="en-IN" dirty="0" err="1"/>
              <a:t>linus</a:t>
            </a:r>
            <a:r>
              <a:rPr lang="en-IN" dirty="0"/>
              <a:t>(</a:t>
            </a:r>
            <a:r>
              <a:rPr lang="gu-IN" dirty="0"/>
              <a:t>લીનસ</a:t>
            </a:r>
            <a:r>
              <a:rPr lang="en-IN" dirty="0"/>
              <a:t>) Torvalds (</a:t>
            </a:r>
            <a:r>
              <a:rPr lang="gu-IN" dirty="0"/>
              <a:t>ટોર્વલ્ડ્સ</a:t>
            </a:r>
            <a:r>
              <a:rPr lang="en-IN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EAA7-A881-41E4-8B67-876A24DB04F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68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the year 1991</a:t>
            </a:r>
          </a:p>
          <a:p>
            <a:r>
              <a:rPr lang="en-IN" dirty="0"/>
              <a:t>Started working on a Hobby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EAA7-A881-41E4-8B67-876A24DB04F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1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Named </a:t>
            </a:r>
            <a:r>
              <a:rPr lang="en-IN" dirty="0" err="1"/>
              <a:t>linux</a:t>
            </a:r>
            <a:endParaRPr lang="en-IN" dirty="0"/>
          </a:p>
          <a:p>
            <a:r>
              <a:rPr lang="en-IN" dirty="0"/>
              <a:t>With a great Vision he decided to make it Open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EAA7-A881-41E4-8B67-876A24DB04F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52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Company that built </a:t>
            </a:r>
            <a:r>
              <a:rPr lang="en-IN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BitKeeper</a:t>
            </a:r>
            <a:r>
              <a:rPr lang="en-IN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broke down</a:t>
            </a:r>
          </a:p>
          <a:p>
            <a:r>
              <a:rPr lang="en-IN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Which lead to revoke the free usage of the tool</a:t>
            </a:r>
          </a:p>
          <a:p>
            <a:r>
              <a:rPr lang="en-IN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Now to maintain the workflow</a:t>
            </a:r>
          </a:p>
          <a:p>
            <a:r>
              <a:rPr lang="en-IN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Linus came up with a </a:t>
            </a:r>
            <a:r>
              <a:rPr lang="en-IN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new</a:t>
            </a:r>
            <a:r>
              <a:rPr lang="en-IN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version control system </a:t>
            </a:r>
            <a:r>
              <a:rPr lang="en-IN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EAA7-A881-41E4-8B67-876A24DB04F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2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Which was initially used to manage the development of </a:t>
            </a:r>
            <a:r>
              <a:rPr lang="en-IN" dirty="0" err="1"/>
              <a:t>linux</a:t>
            </a:r>
            <a:r>
              <a:rPr lang="en-IN" dirty="0"/>
              <a:t>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EAA7-A881-41E4-8B67-876A24DB04F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96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Which was initially used to manage the development of </a:t>
            </a:r>
            <a:r>
              <a:rPr lang="en-IN" dirty="0" err="1"/>
              <a:t>linux</a:t>
            </a:r>
            <a:r>
              <a:rPr lang="en-IN" dirty="0"/>
              <a:t>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EAA7-A881-41E4-8B67-876A24DB04F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319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Which was initially used to manage the development of </a:t>
            </a:r>
            <a:r>
              <a:rPr lang="en-IN" dirty="0" err="1"/>
              <a:t>linux</a:t>
            </a:r>
            <a:r>
              <a:rPr lang="en-IN" dirty="0"/>
              <a:t>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EAA7-A881-41E4-8B67-876A24DB04F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30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Which was initially used to manage the development of </a:t>
            </a:r>
            <a:r>
              <a:rPr lang="en-IN" dirty="0" err="1"/>
              <a:t>linux</a:t>
            </a:r>
            <a:r>
              <a:rPr lang="en-IN" dirty="0"/>
              <a:t>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6EAA7-A881-41E4-8B67-876A24DB04F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75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517D-ABC8-7A05-12D8-A2062B2F6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56161-EAE5-969A-B0C2-F59ED373F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D4C71-3333-7B0E-72B7-B4AC327B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2446-EE0A-46D8-92D5-7A607CC1086F}" type="datetimeFigureOut">
              <a:rPr lang="en-IN" smtClean="0"/>
              <a:t>10/04/2023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51EC-464F-E6E3-7A41-504F3038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3A1A9-D135-A078-D45A-3A5BAD38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9698-2BD5-446E-908B-26F951CB1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7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39A-A3FA-AB9C-1BBF-99887D8D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050D0-4AA7-0350-385C-ABA35CF35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35E3-FDD6-C8C0-AC76-392A704C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2446-EE0A-46D8-92D5-7A607CC1086F}" type="datetimeFigureOut">
              <a:rPr lang="en-IN" smtClean="0"/>
              <a:t>10/04/2023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40E6-C8A3-53F0-FFB4-F0E0C842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88AB-3DCD-43BE-ADF2-0A812BE8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9698-2BD5-446E-908B-26F951CB1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8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ED42D-76F4-BDCD-F9C3-9E2A8734D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AAD1E-F28E-3192-AB94-E117EC4A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9201B-B606-FE12-B1EB-39EDF97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2446-EE0A-46D8-92D5-7A607CC1086F}" type="datetimeFigureOut">
              <a:rPr lang="en-IN" smtClean="0"/>
              <a:t>10/04/2023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5310-EF2A-D527-6B04-6D07C092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3031-394A-87C5-0D59-D981EAD8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9698-2BD5-446E-908B-26F951CB1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5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07BA-9257-2FF5-BED7-6022F9A1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4750-92D1-A364-07EE-30841CA9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A5221-851F-6636-C816-0EBD7E4F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2446-EE0A-46D8-92D5-7A607CC1086F}" type="datetimeFigureOut">
              <a:rPr lang="en-IN" smtClean="0"/>
              <a:t>10/04/2023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D5A72-9168-69EB-8509-D0F4973F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53D98-7160-657B-5F32-DA7E8688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9698-2BD5-446E-908B-26F951CB1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58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0D43-B2FD-23B8-C9A8-4C960522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D0CBA-AE00-D44E-E44C-0FC6B36D6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7F005-64C1-4260-2729-A70D380F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2446-EE0A-46D8-92D5-7A607CC1086F}" type="datetimeFigureOut">
              <a:rPr lang="en-IN" smtClean="0"/>
              <a:t>10/04/2023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6AEB-559F-906D-94F0-C8AA3E35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BFB12-1694-32CB-0DC3-221C8CC8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9698-2BD5-446E-908B-26F951CB1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83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9B69-F999-17B9-5FF0-D3CEF80A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7CCA-57D0-3628-5DD3-791C59847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FBD9D-F684-3580-B37C-883A9EB07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937BC-7CF1-6133-21F0-000CF053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2446-EE0A-46D8-92D5-7A607CC1086F}" type="datetimeFigureOut">
              <a:rPr lang="en-IN" smtClean="0"/>
              <a:t>10/04/2023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DA06B-FE37-55E8-C012-FBA4C78A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05A49-F904-1C2C-4A39-7B054170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9698-2BD5-446E-908B-26F951CB1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9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5CD4-2EF4-D44B-06D5-7F2EB6C0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C532F-EAF1-BE67-D66B-C8C620A99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70B2D-C50A-89D5-5CAF-4F089AFE0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BBD80-726A-2FC1-0B47-95FE080BD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332BE-612C-D690-B351-DA5491192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DADD1-967E-8F13-139B-92F9AC5A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2446-EE0A-46D8-92D5-7A607CC1086F}" type="datetimeFigureOut">
              <a:rPr lang="en-IN" smtClean="0"/>
              <a:t>10/04/2023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EF3F7-C220-E166-79F9-D8904BB8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67435-56CC-ECD5-43AE-3071FD40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9698-2BD5-446E-908B-26F951CB1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45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1941-8F50-BD45-DD3B-BEF4E454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77477-26CC-836B-CF8D-7F72ABF4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2446-EE0A-46D8-92D5-7A607CC1086F}" type="datetimeFigureOut">
              <a:rPr lang="en-IN" smtClean="0"/>
              <a:t>10/04/2023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E2AFA-8A7B-08AC-DA31-927FAB51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835A1-E13E-3211-7169-8F8E4DEE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9698-2BD5-446E-908B-26F951CB1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9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D64F1-6012-3B40-908D-3168C6CF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2446-EE0A-46D8-92D5-7A607CC1086F}" type="datetimeFigureOut">
              <a:rPr lang="en-IN" smtClean="0"/>
              <a:t>10/04/2023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BF649-2F0E-A412-2572-E7D2E1A4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0BA83-5CF4-4C1F-11C9-C17B6DBB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9698-2BD5-446E-908B-26F951CB1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6E56-44F2-54D1-0FE9-DD1B1371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AD96-4972-ACC4-EEB0-41AF1B4E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ED3B7-5E88-56A4-75A2-E36535E59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F0B44-D5E7-D2C0-EB44-27EA9C68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2446-EE0A-46D8-92D5-7A607CC1086F}" type="datetimeFigureOut">
              <a:rPr lang="en-IN" smtClean="0"/>
              <a:t>10/04/2023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07B09-5787-0D20-FE5F-7A9370DC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DE2CB-7A0E-C0CE-B378-EF3A19AE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9698-2BD5-446E-908B-26F951CB1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27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90BD-12CC-A369-DD6A-D147C5B6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8F105-74F1-5B8B-43B5-7FFAEE31B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9509-A6EE-059D-C3E5-59BF1658A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072E-4480-F69B-A041-CF7F3D34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2446-EE0A-46D8-92D5-7A607CC1086F}" type="datetimeFigureOut">
              <a:rPr lang="en-IN" smtClean="0"/>
              <a:t>10/04/2023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2B048-BE56-A7A1-ADE2-DE97E7A6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42453-8D93-5FA6-941D-93CD500E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9698-2BD5-446E-908B-26F951CB1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3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57DF2-54A4-C108-C437-A20A26F7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D414B-2A23-B1AD-A5DF-0BDB237F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18E7-6C82-38F2-9FF5-D8568484B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2446-EE0A-46D8-92D5-7A607CC1086F}" type="datetimeFigureOut">
              <a:rPr lang="en-IN" smtClean="0"/>
              <a:t>10/04/2023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C1920-4A8C-B85D-6FE5-8A29B2A01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0598-5F21-1E0D-A134-C026A7EA9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79698-2BD5-446E-908B-26F951CB1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32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D11A6-F1AC-7E14-A72A-2A2C4F4003CF}"/>
              </a:ext>
            </a:extLst>
          </p:cNvPr>
          <p:cNvSpPr/>
          <p:nvPr/>
        </p:nvSpPr>
        <p:spPr>
          <a:xfrm>
            <a:off x="-8545954" y="1671484"/>
            <a:ext cx="7039898" cy="6907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00CB5-3A17-2E8D-C9E5-16253618B420}"/>
              </a:ext>
            </a:extLst>
          </p:cNvPr>
          <p:cNvSpPr txBox="1"/>
          <p:nvPr/>
        </p:nvSpPr>
        <p:spPr>
          <a:xfrm>
            <a:off x="835742" y="1592826"/>
            <a:ext cx="6961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Exotc350 Bd BT" panose="04030805050B02020A03" pitchFamily="82" charset="0"/>
              </a:rPr>
              <a:t>The Story of Git and GitHub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669C1-E140-F343-3385-97508E614BA4}"/>
              </a:ext>
            </a:extLst>
          </p:cNvPr>
          <p:cNvSpPr txBox="1"/>
          <p:nvPr/>
        </p:nvSpPr>
        <p:spPr>
          <a:xfrm>
            <a:off x="835742" y="453573"/>
            <a:ext cx="3031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Exotc350 Bd BT" panose="04030805050B02020A03" pitchFamily="82" charset="0"/>
              </a:rPr>
              <a:t>Seminar 1.7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D4707-4E51-EA73-0E30-9DC0479BA760}"/>
              </a:ext>
            </a:extLst>
          </p:cNvPr>
          <p:cNvSpPr txBox="1"/>
          <p:nvPr/>
        </p:nvSpPr>
        <p:spPr>
          <a:xfrm>
            <a:off x="835741" y="5265174"/>
            <a:ext cx="5070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solidFill>
                  <a:schemeClr val="bg1"/>
                </a:solidFill>
                <a:latin typeface="Exotc350 Bd BT" panose="04030805050B02020A03" pitchFamily="82" charset="0"/>
              </a:rPr>
              <a:t>Savankumar</a:t>
            </a:r>
            <a:r>
              <a:rPr lang="en-IN" sz="4400" dirty="0">
                <a:solidFill>
                  <a:schemeClr val="bg1"/>
                </a:solidFill>
                <a:latin typeface="Exotc350 Bd BT" panose="04030805050B02020A03" pitchFamily="82" charset="0"/>
              </a:rPr>
              <a:t> Sutariya</a:t>
            </a:r>
          </a:p>
          <a:p>
            <a:r>
              <a:rPr lang="en-IN" sz="4400" dirty="0">
                <a:solidFill>
                  <a:schemeClr val="bg1"/>
                </a:solidFill>
                <a:latin typeface="Exotc350 Bd BT" panose="04030805050B02020A03" pitchFamily="82" charset="0"/>
              </a:rPr>
              <a:t>MA065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775E5198-BE79-27FA-1904-E3CF24CDC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84459" y="2860598"/>
            <a:ext cx="2971800" cy="2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D11A6-F1AC-7E14-A72A-2A2C4F4003CF}"/>
              </a:ext>
            </a:extLst>
          </p:cNvPr>
          <p:cNvSpPr/>
          <p:nvPr/>
        </p:nvSpPr>
        <p:spPr>
          <a:xfrm>
            <a:off x="-149902" y="457285"/>
            <a:ext cx="7946884" cy="6907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00CB5-3A17-2E8D-C9E5-16253618B420}"/>
              </a:ext>
            </a:extLst>
          </p:cNvPr>
          <p:cNvSpPr txBox="1"/>
          <p:nvPr/>
        </p:nvSpPr>
        <p:spPr>
          <a:xfrm>
            <a:off x="835742" y="378627"/>
            <a:ext cx="6961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Exotc350 Bd BT" panose="04030805050B02020A03" pitchFamily="82" charset="0"/>
              </a:rPr>
              <a:t>The Story of Git and GitHub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E1AD2E-1CED-7651-D47C-135792D05668}"/>
              </a:ext>
            </a:extLst>
          </p:cNvPr>
          <p:cNvCxnSpPr>
            <a:cxnSpLocks/>
          </p:cNvCxnSpPr>
          <p:nvPr/>
        </p:nvCxnSpPr>
        <p:spPr>
          <a:xfrm flipV="1">
            <a:off x="1672004" y="2701844"/>
            <a:ext cx="806852" cy="9209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866E74F3-3471-D262-963D-D20250C07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383313" y="2282824"/>
            <a:ext cx="933516" cy="879918"/>
          </a:xfrm>
          <a:prstGeom prst="rect">
            <a:avLst/>
          </a:prstGeom>
          <a:effectLst/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4AA15E3-E8F3-E908-5A03-8C9EF232D17A}"/>
              </a:ext>
            </a:extLst>
          </p:cNvPr>
          <p:cNvGrpSpPr/>
          <p:nvPr/>
        </p:nvGrpSpPr>
        <p:grpSpPr>
          <a:xfrm>
            <a:off x="934026" y="1896008"/>
            <a:ext cx="769029" cy="1160353"/>
            <a:chOff x="2194669" y="2314218"/>
            <a:chExt cx="769029" cy="1160353"/>
          </a:xfrm>
        </p:grpSpPr>
        <p:sp>
          <p:nvSpPr>
            <p:cNvPr id="204" name="Google Shape;10929;p81">
              <a:extLst>
                <a:ext uri="{FF2B5EF4-FFF2-40B4-BE49-F238E27FC236}">
                  <a16:creationId xmlns:a16="http://schemas.microsoft.com/office/drawing/2014/main" id="{C402E28D-3741-E1C3-DA9B-ED243EBBFFAD}"/>
                </a:ext>
              </a:extLst>
            </p:cNvPr>
            <p:cNvSpPr/>
            <p:nvPr/>
          </p:nvSpPr>
          <p:spPr>
            <a:xfrm>
              <a:off x="2194669" y="3114161"/>
              <a:ext cx="768091" cy="360410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10930;p81">
              <a:extLst>
                <a:ext uri="{FF2B5EF4-FFF2-40B4-BE49-F238E27FC236}">
                  <a16:creationId xmlns:a16="http://schemas.microsoft.com/office/drawing/2014/main" id="{74F8A6C6-78B4-E3D0-F679-86E4AE49A777}"/>
                </a:ext>
              </a:extLst>
            </p:cNvPr>
            <p:cNvSpPr/>
            <p:nvPr/>
          </p:nvSpPr>
          <p:spPr>
            <a:xfrm>
              <a:off x="2533972" y="3216997"/>
              <a:ext cx="90332" cy="257574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931;p81">
              <a:extLst>
                <a:ext uri="{FF2B5EF4-FFF2-40B4-BE49-F238E27FC236}">
                  <a16:creationId xmlns:a16="http://schemas.microsoft.com/office/drawing/2014/main" id="{647B48EE-EB99-682A-E204-D575A54BB6B5}"/>
                </a:ext>
              </a:extLst>
            </p:cNvPr>
            <p:cNvSpPr/>
            <p:nvPr/>
          </p:nvSpPr>
          <p:spPr>
            <a:xfrm>
              <a:off x="2539384" y="3165100"/>
              <a:ext cx="79600" cy="87629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932;p81">
              <a:extLst>
                <a:ext uri="{FF2B5EF4-FFF2-40B4-BE49-F238E27FC236}">
                  <a16:creationId xmlns:a16="http://schemas.microsoft.com/office/drawing/2014/main" id="{C170421C-F8D9-08AC-DB98-0F0F1F329963}"/>
                </a:ext>
              </a:extLst>
            </p:cNvPr>
            <p:cNvSpPr/>
            <p:nvPr/>
          </p:nvSpPr>
          <p:spPr>
            <a:xfrm>
              <a:off x="2827827" y="3219018"/>
              <a:ext cx="135871" cy="25555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933;p81">
              <a:extLst>
                <a:ext uri="{FF2B5EF4-FFF2-40B4-BE49-F238E27FC236}">
                  <a16:creationId xmlns:a16="http://schemas.microsoft.com/office/drawing/2014/main" id="{D63C911C-A220-C4A3-FB0E-A0756B7E3B56}"/>
                </a:ext>
              </a:extLst>
            </p:cNvPr>
            <p:cNvSpPr/>
            <p:nvPr/>
          </p:nvSpPr>
          <p:spPr>
            <a:xfrm>
              <a:off x="2329513" y="2314218"/>
              <a:ext cx="498407" cy="412307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934;p81">
              <a:extLst>
                <a:ext uri="{FF2B5EF4-FFF2-40B4-BE49-F238E27FC236}">
                  <a16:creationId xmlns:a16="http://schemas.microsoft.com/office/drawing/2014/main" id="{43C790A5-5617-9596-66E5-EE80E69A8FF8}"/>
                </a:ext>
              </a:extLst>
            </p:cNvPr>
            <p:cNvSpPr/>
            <p:nvPr/>
          </p:nvSpPr>
          <p:spPr>
            <a:xfrm>
              <a:off x="2442894" y="2316239"/>
              <a:ext cx="384092" cy="411242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935;p81">
              <a:extLst>
                <a:ext uri="{FF2B5EF4-FFF2-40B4-BE49-F238E27FC236}">
                  <a16:creationId xmlns:a16="http://schemas.microsoft.com/office/drawing/2014/main" id="{8A25EE42-DFD9-50DC-23C2-69B855A56B55}"/>
                </a:ext>
              </a:extLst>
            </p:cNvPr>
            <p:cNvSpPr/>
            <p:nvPr/>
          </p:nvSpPr>
          <p:spPr>
            <a:xfrm>
              <a:off x="2442894" y="2933052"/>
              <a:ext cx="271646" cy="232157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936;p81">
              <a:extLst>
                <a:ext uri="{FF2B5EF4-FFF2-40B4-BE49-F238E27FC236}">
                  <a16:creationId xmlns:a16="http://schemas.microsoft.com/office/drawing/2014/main" id="{285D28A4-9602-165C-D2D8-0351152CE666}"/>
                </a:ext>
              </a:extLst>
            </p:cNvPr>
            <p:cNvSpPr/>
            <p:nvPr/>
          </p:nvSpPr>
          <p:spPr>
            <a:xfrm>
              <a:off x="2442894" y="2933052"/>
              <a:ext cx="271646" cy="129532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937;p81">
              <a:extLst>
                <a:ext uri="{FF2B5EF4-FFF2-40B4-BE49-F238E27FC236}">
                  <a16:creationId xmlns:a16="http://schemas.microsoft.com/office/drawing/2014/main" id="{2320393A-BD6D-B29E-3050-17E355BD7312}"/>
                </a:ext>
              </a:extLst>
            </p:cNvPr>
            <p:cNvSpPr/>
            <p:nvPr/>
          </p:nvSpPr>
          <p:spPr>
            <a:xfrm>
              <a:off x="239828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938;p81">
              <a:extLst>
                <a:ext uri="{FF2B5EF4-FFF2-40B4-BE49-F238E27FC236}">
                  <a16:creationId xmlns:a16="http://schemas.microsoft.com/office/drawing/2014/main" id="{4F525A18-8B39-AB66-8D61-F2949C33E7DA}"/>
                </a:ext>
              </a:extLst>
            </p:cNvPr>
            <p:cNvSpPr/>
            <p:nvPr/>
          </p:nvSpPr>
          <p:spPr>
            <a:xfrm>
              <a:off x="257866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939;p81">
              <a:extLst>
                <a:ext uri="{FF2B5EF4-FFF2-40B4-BE49-F238E27FC236}">
                  <a16:creationId xmlns:a16="http://schemas.microsoft.com/office/drawing/2014/main" id="{727D136F-3493-951C-C050-A061D943AA89}"/>
                </a:ext>
              </a:extLst>
            </p:cNvPr>
            <p:cNvSpPr/>
            <p:nvPr/>
          </p:nvSpPr>
          <p:spPr>
            <a:xfrm>
              <a:off x="2352750" y="2523616"/>
              <a:ext cx="451933" cy="486856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940;p81">
              <a:extLst>
                <a:ext uri="{FF2B5EF4-FFF2-40B4-BE49-F238E27FC236}">
                  <a16:creationId xmlns:a16="http://schemas.microsoft.com/office/drawing/2014/main" id="{2AC1520A-8FC5-0F94-D76E-27849C6BCAC0}"/>
                </a:ext>
              </a:extLst>
            </p:cNvPr>
            <p:cNvSpPr/>
            <p:nvPr/>
          </p:nvSpPr>
          <p:spPr>
            <a:xfrm>
              <a:off x="2352750" y="2524146"/>
              <a:ext cx="407329" cy="484304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941;p81">
              <a:extLst>
                <a:ext uri="{FF2B5EF4-FFF2-40B4-BE49-F238E27FC236}">
                  <a16:creationId xmlns:a16="http://schemas.microsoft.com/office/drawing/2014/main" id="{20945D61-0670-A19F-13D6-1BB70129866F}"/>
                </a:ext>
              </a:extLst>
            </p:cNvPr>
            <p:cNvSpPr/>
            <p:nvPr/>
          </p:nvSpPr>
          <p:spPr>
            <a:xfrm>
              <a:off x="2194669" y="3219018"/>
              <a:ext cx="134936" cy="25555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09D3C0-CCAF-B372-5980-6D00AA5C0192}"/>
              </a:ext>
            </a:extLst>
          </p:cNvPr>
          <p:cNvCxnSpPr>
            <a:cxnSpLocks/>
          </p:cNvCxnSpPr>
          <p:nvPr/>
        </p:nvCxnSpPr>
        <p:spPr>
          <a:xfrm flipV="1">
            <a:off x="1671968" y="5076231"/>
            <a:ext cx="806852" cy="9209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7" name="Picture 6">
            <a:extLst>
              <a:ext uri="{FF2B5EF4-FFF2-40B4-BE49-F238E27FC236}">
                <a16:creationId xmlns:a16="http://schemas.microsoft.com/office/drawing/2014/main" id="{5BE9F506-FD85-25B3-B0F8-4DE0BFE80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383277" y="4657211"/>
            <a:ext cx="933516" cy="879918"/>
          </a:xfrm>
          <a:prstGeom prst="rect">
            <a:avLst/>
          </a:prstGeom>
          <a:effectLst/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684F91F-4310-C572-F911-8E31BF2780CF}"/>
              </a:ext>
            </a:extLst>
          </p:cNvPr>
          <p:cNvGrpSpPr/>
          <p:nvPr/>
        </p:nvGrpSpPr>
        <p:grpSpPr>
          <a:xfrm>
            <a:off x="933990" y="4270395"/>
            <a:ext cx="769029" cy="1160353"/>
            <a:chOff x="2194669" y="2314218"/>
            <a:chExt cx="769029" cy="1160353"/>
          </a:xfrm>
        </p:grpSpPr>
        <p:sp>
          <p:nvSpPr>
            <p:cNvPr id="139" name="Google Shape;10929;p81">
              <a:extLst>
                <a:ext uri="{FF2B5EF4-FFF2-40B4-BE49-F238E27FC236}">
                  <a16:creationId xmlns:a16="http://schemas.microsoft.com/office/drawing/2014/main" id="{0FFFC58A-AF1D-6342-ECDD-6D39C5425B8F}"/>
                </a:ext>
              </a:extLst>
            </p:cNvPr>
            <p:cNvSpPr/>
            <p:nvPr/>
          </p:nvSpPr>
          <p:spPr>
            <a:xfrm>
              <a:off x="2194669" y="3114161"/>
              <a:ext cx="768091" cy="360410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0930;p81">
              <a:extLst>
                <a:ext uri="{FF2B5EF4-FFF2-40B4-BE49-F238E27FC236}">
                  <a16:creationId xmlns:a16="http://schemas.microsoft.com/office/drawing/2014/main" id="{0D2DC382-CA2D-4995-142F-222AEC184439}"/>
                </a:ext>
              </a:extLst>
            </p:cNvPr>
            <p:cNvSpPr/>
            <p:nvPr/>
          </p:nvSpPr>
          <p:spPr>
            <a:xfrm>
              <a:off x="2533972" y="3216997"/>
              <a:ext cx="90332" cy="257574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931;p81">
              <a:extLst>
                <a:ext uri="{FF2B5EF4-FFF2-40B4-BE49-F238E27FC236}">
                  <a16:creationId xmlns:a16="http://schemas.microsoft.com/office/drawing/2014/main" id="{AB70F4B9-68DA-47E2-B857-AD00387EFACE}"/>
                </a:ext>
              </a:extLst>
            </p:cNvPr>
            <p:cNvSpPr/>
            <p:nvPr/>
          </p:nvSpPr>
          <p:spPr>
            <a:xfrm>
              <a:off x="2539384" y="3165100"/>
              <a:ext cx="79600" cy="87629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932;p81">
              <a:extLst>
                <a:ext uri="{FF2B5EF4-FFF2-40B4-BE49-F238E27FC236}">
                  <a16:creationId xmlns:a16="http://schemas.microsoft.com/office/drawing/2014/main" id="{9592C277-E9AB-1482-01E6-20A6A096CBEB}"/>
                </a:ext>
              </a:extLst>
            </p:cNvPr>
            <p:cNvSpPr/>
            <p:nvPr/>
          </p:nvSpPr>
          <p:spPr>
            <a:xfrm>
              <a:off x="2827827" y="3219018"/>
              <a:ext cx="135871" cy="25555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933;p81">
              <a:extLst>
                <a:ext uri="{FF2B5EF4-FFF2-40B4-BE49-F238E27FC236}">
                  <a16:creationId xmlns:a16="http://schemas.microsoft.com/office/drawing/2014/main" id="{4A52CB98-926C-F318-A920-907BCE0362BF}"/>
                </a:ext>
              </a:extLst>
            </p:cNvPr>
            <p:cNvSpPr/>
            <p:nvPr/>
          </p:nvSpPr>
          <p:spPr>
            <a:xfrm>
              <a:off x="2329513" y="2314218"/>
              <a:ext cx="498407" cy="412307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934;p81">
              <a:extLst>
                <a:ext uri="{FF2B5EF4-FFF2-40B4-BE49-F238E27FC236}">
                  <a16:creationId xmlns:a16="http://schemas.microsoft.com/office/drawing/2014/main" id="{7AEC48E6-FB29-10A3-2160-6EDE48AB5777}"/>
                </a:ext>
              </a:extLst>
            </p:cNvPr>
            <p:cNvSpPr/>
            <p:nvPr/>
          </p:nvSpPr>
          <p:spPr>
            <a:xfrm>
              <a:off x="2442894" y="2316239"/>
              <a:ext cx="384092" cy="411242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935;p81">
              <a:extLst>
                <a:ext uri="{FF2B5EF4-FFF2-40B4-BE49-F238E27FC236}">
                  <a16:creationId xmlns:a16="http://schemas.microsoft.com/office/drawing/2014/main" id="{92329D18-BACF-EFF3-493E-31C3E34D9A01}"/>
                </a:ext>
              </a:extLst>
            </p:cNvPr>
            <p:cNvSpPr/>
            <p:nvPr/>
          </p:nvSpPr>
          <p:spPr>
            <a:xfrm>
              <a:off x="2442894" y="2933052"/>
              <a:ext cx="271646" cy="232157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936;p81">
              <a:extLst>
                <a:ext uri="{FF2B5EF4-FFF2-40B4-BE49-F238E27FC236}">
                  <a16:creationId xmlns:a16="http://schemas.microsoft.com/office/drawing/2014/main" id="{83926AA0-0CC8-1091-8E29-44840494F75E}"/>
                </a:ext>
              </a:extLst>
            </p:cNvPr>
            <p:cNvSpPr/>
            <p:nvPr/>
          </p:nvSpPr>
          <p:spPr>
            <a:xfrm>
              <a:off x="2442894" y="2933052"/>
              <a:ext cx="271646" cy="129532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937;p81">
              <a:extLst>
                <a:ext uri="{FF2B5EF4-FFF2-40B4-BE49-F238E27FC236}">
                  <a16:creationId xmlns:a16="http://schemas.microsoft.com/office/drawing/2014/main" id="{F48DB281-85A1-C770-D698-81832F44AE9B}"/>
                </a:ext>
              </a:extLst>
            </p:cNvPr>
            <p:cNvSpPr/>
            <p:nvPr/>
          </p:nvSpPr>
          <p:spPr>
            <a:xfrm>
              <a:off x="239828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938;p81">
              <a:extLst>
                <a:ext uri="{FF2B5EF4-FFF2-40B4-BE49-F238E27FC236}">
                  <a16:creationId xmlns:a16="http://schemas.microsoft.com/office/drawing/2014/main" id="{B85C7FC5-74A9-57E2-C8A6-ED872390A716}"/>
                </a:ext>
              </a:extLst>
            </p:cNvPr>
            <p:cNvSpPr/>
            <p:nvPr/>
          </p:nvSpPr>
          <p:spPr>
            <a:xfrm>
              <a:off x="257866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939;p81">
              <a:extLst>
                <a:ext uri="{FF2B5EF4-FFF2-40B4-BE49-F238E27FC236}">
                  <a16:creationId xmlns:a16="http://schemas.microsoft.com/office/drawing/2014/main" id="{982FCF6E-4A7C-8FE1-3488-3F3CA9152B58}"/>
                </a:ext>
              </a:extLst>
            </p:cNvPr>
            <p:cNvSpPr/>
            <p:nvPr/>
          </p:nvSpPr>
          <p:spPr>
            <a:xfrm>
              <a:off x="2352750" y="2523616"/>
              <a:ext cx="451933" cy="486856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940;p81">
              <a:extLst>
                <a:ext uri="{FF2B5EF4-FFF2-40B4-BE49-F238E27FC236}">
                  <a16:creationId xmlns:a16="http://schemas.microsoft.com/office/drawing/2014/main" id="{3E4E269C-5BDC-088F-08BB-58C3B9E18588}"/>
                </a:ext>
              </a:extLst>
            </p:cNvPr>
            <p:cNvSpPr/>
            <p:nvPr/>
          </p:nvSpPr>
          <p:spPr>
            <a:xfrm>
              <a:off x="2352750" y="2524146"/>
              <a:ext cx="407329" cy="484304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941;p81">
              <a:extLst>
                <a:ext uri="{FF2B5EF4-FFF2-40B4-BE49-F238E27FC236}">
                  <a16:creationId xmlns:a16="http://schemas.microsoft.com/office/drawing/2014/main" id="{61B8F40D-F6B9-1E74-8FDA-AF800FD7913C}"/>
                </a:ext>
              </a:extLst>
            </p:cNvPr>
            <p:cNvSpPr/>
            <p:nvPr/>
          </p:nvSpPr>
          <p:spPr>
            <a:xfrm>
              <a:off x="2194669" y="3219018"/>
              <a:ext cx="134936" cy="25555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66E92F6-8BF4-92A2-576A-C722359EC61B}"/>
              </a:ext>
            </a:extLst>
          </p:cNvPr>
          <p:cNvCxnSpPr>
            <a:cxnSpLocks/>
          </p:cNvCxnSpPr>
          <p:nvPr/>
        </p:nvCxnSpPr>
        <p:spPr>
          <a:xfrm flipV="1">
            <a:off x="9232376" y="3921272"/>
            <a:ext cx="806852" cy="9209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38" name="Picture 6">
            <a:extLst>
              <a:ext uri="{FF2B5EF4-FFF2-40B4-BE49-F238E27FC236}">
                <a16:creationId xmlns:a16="http://schemas.microsoft.com/office/drawing/2014/main" id="{B4938F31-0A47-5327-2ADA-3A6A2D932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03725" y="3502252"/>
            <a:ext cx="933516" cy="879918"/>
          </a:xfrm>
          <a:prstGeom prst="rect">
            <a:avLst/>
          </a:prstGeom>
          <a:effectLst/>
        </p:spPr>
      </p:pic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1445BB7-8CF5-2873-054E-EA4AAA0503FA}"/>
              </a:ext>
            </a:extLst>
          </p:cNvPr>
          <p:cNvGrpSpPr/>
          <p:nvPr/>
        </p:nvGrpSpPr>
        <p:grpSpPr>
          <a:xfrm>
            <a:off x="10034964" y="3115436"/>
            <a:ext cx="769029" cy="1160353"/>
            <a:chOff x="2194669" y="2314218"/>
            <a:chExt cx="769029" cy="1160353"/>
          </a:xfrm>
        </p:grpSpPr>
        <p:sp>
          <p:nvSpPr>
            <p:cNvPr id="240" name="Google Shape;10929;p81">
              <a:extLst>
                <a:ext uri="{FF2B5EF4-FFF2-40B4-BE49-F238E27FC236}">
                  <a16:creationId xmlns:a16="http://schemas.microsoft.com/office/drawing/2014/main" id="{562374D0-580A-228E-76C4-43C9D228E100}"/>
                </a:ext>
              </a:extLst>
            </p:cNvPr>
            <p:cNvSpPr/>
            <p:nvPr/>
          </p:nvSpPr>
          <p:spPr>
            <a:xfrm>
              <a:off x="2194669" y="3114161"/>
              <a:ext cx="768091" cy="360410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10930;p81">
              <a:extLst>
                <a:ext uri="{FF2B5EF4-FFF2-40B4-BE49-F238E27FC236}">
                  <a16:creationId xmlns:a16="http://schemas.microsoft.com/office/drawing/2014/main" id="{84D691CF-3D99-F3CA-83B3-6E4FD2E0BF3E}"/>
                </a:ext>
              </a:extLst>
            </p:cNvPr>
            <p:cNvSpPr/>
            <p:nvPr/>
          </p:nvSpPr>
          <p:spPr>
            <a:xfrm>
              <a:off x="2533972" y="3216997"/>
              <a:ext cx="90332" cy="257574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931;p81">
              <a:extLst>
                <a:ext uri="{FF2B5EF4-FFF2-40B4-BE49-F238E27FC236}">
                  <a16:creationId xmlns:a16="http://schemas.microsoft.com/office/drawing/2014/main" id="{125E1EB5-A02F-35C5-C159-FD1BD0D45431}"/>
                </a:ext>
              </a:extLst>
            </p:cNvPr>
            <p:cNvSpPr/>
            <p:nvPr/>
          </p:nvSpPr>
          <p:spPr>
            <a:xfrm>
              <a:off x="2539384" y="3165100"/>
              <a:ext cx="79600" cy="87629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932;p81">
              <a:extLst>
                <a:ext uri="{FF2B5EF4-FFF2-40B4-BE49-F238E27FC236}">
                  <a16:creationId xmlns:a16="http://schemas.microsoft.com/office/drawing/2014/main" id="{6F362B1B-4097-B0D4-1159-EDB2B7030862}"/>
                </a:ext>
              </a:extLst>
            </p:cNvPr>
            <p:cNvSpPr/>
            <p:nvPr/>
          </p:nvSpPr>
          <p:spPr>
            <a:xfrm>
              <a:off x="2827827" y="3219018"/>
              <a:ext cx="135871" cy="25555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933;p81">
              <a:extLst>
                <a:ext uri="{FF2B5EF4-FFF2-40B4-BE49-F238E27FC236}">
                  <a16:creationId xmlns:a16="http://schemas.microsoft.com/office/drawing/2014/main" id="{E00F6940-191C-C47C-D1EA-FA8A3B880609}"/>
                </a:ext>
              </a:extLst>
            </p:cNvPr>
            <p:cNvSpPr/>
            <p:nvPr/>
          </p:nvSpPr>
          <p:spPr>
            <a:xfrm>
              <a:off x="2329513" y="2314218"/>
              <a:ext cx="498407" cy="412307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934;p81">
              <a:extLst>
                <a:ext uri="{FF2B5EF4-FFF2-40B4-BE49-F238E27FC236}">
                  <a16:creationId xmlns:a16="http://schemas.microsoft.com/office/drawing/2014/main" id="{21ED02A0-F10C-CF66-6E1A-DC13B50A80FD}"/>
                </a:ext>
              </a:extLst>
            </p:cNvPr>
            <p:cNvSpPr/>
            <p:nvPr/>
          </p:nvSpPr>
          <p:spPr>
            <a:xfrm>
              <a:off x="2442894" y="2316239"/>
              <a:ext cx="384092" cy="411242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935;p81">
              <a:extLst>
                <a:ext uri="{FF2B5EF4-FFF2-40B4-BE49-F238E27FC236}">
                  <a16:creationId xmlns:a16="http://schemas.microsoft.com/office/drawing/2014/main" id="{1A10AC95-104D-5030-E61C-32DE97864B0F}"/>
                </a:ext>
              </a:extLst>
            </p:cNvPr>
            <p:cNvSpPr/>
            <p:nvPr/>
          </p:nvSpPr>
          <p:spPr>
            <a:xfrm>
              <a:off x="2442894" y="2933052"/>
              <a:ext cx="271646" cy="232157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936;p81">
              <a:extLst>
                <a:ext uri="{FF2B5EF4-FFF2-40B4-BE49-F238E27FC236}">
                  <a16:creationId xmlns:a16="http://schemas.microsoft.com/office/drawing/2014/main" id="{2583512E-3ECC-44C5-C440-3F4DFF535155}"/>
                </a:ext>
              </a:extLst>
            </p:cNvPr>
            <p:cNvSpPr/>
            <p:nvPr/>
          </p:nvSpPr>
          <p:spPr>
            <a:xfrm>
              <a:off x="2442894" y="2933052"/>
              <a:ext cx="271646" cy="129532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937;p81">
              <a:extLst>
                <a:ext uri="{FF2B5EF4-FFF2-40B4-BE49-F238E27FC236}">
                  <a16:creationId xmlns:a16="http://schemas.microsoft.com/office/drawing/2014/main" id="{23E9EC53-9055-A5D5-5F93-0C91D703FC68}"/>
                </a:ext>
              </a:extLst>
            </p:cNvPr>
            <p:cNvSpPr/>
            <p:nvPr/>
          </p:nvSpPr>
          <p:spPr>
            <a:xfrm>
              <a:off x="239828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938;p81">
              <a:extLst>
                <a:ext uri="{FF2B5EF4-FFF2-40B4-BE49-F238E27FC236}">
                  <a16:creationId xmlns:a16="http://schemas.microsoft.com/office/drawing/2014/main" id="{B8A74C66-4A81-6FC4-DE3A-7AD9F691C7C7}"/>
                </a:ext>
              </a:extLst>
            </p:cNvPr>
            <p:cNvSpPr/>
            <p:nvPr/>
          </p:nvSpPr>
          <p:spPr>
            <a:xfrm>
              <a:off x="257866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939;p81">
              <a:extLst>
                <a:ext uri="{FF2B5EF4-FFF2-40B4-BE49-F238E27FC236}">
                  <a16:creationId xmlns:a16="http://schemas.microsoft.com/office/drawing/2014/main" id="{80FF3436-A011-CEC9-61CB-4698EEC50DF4}"/>
                </a:ext>
              </a:extLst>
            </p:cNvPr>
            <p:cNvSpPr/>
            <p:nvPr/>
          </p:nvSpPr>
          <p:spPr>
            <a:xfrm>
              <a:off x="2352750" y="2523616"/>
              <a:ext cx="451933" cy="486856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940;p81">
              <a:extLst>
                <a:ext uri="{FF2B5EF4-FFF2-40B4-BE49-F238E27FC236}">
                  <a16:creationId xmlns:a16="http://schemas.microsoft.com/office/drawing/2014/main" id="{75EB3054-4E3D-3E3F-FDFF-990E3BD433D9}"/>
                </a:ext>
              </a:extLst>
            </p:cNvPr>
            <p:cNvSpPr/>
            <p:nvPr/>
          </p:nvSpPr>
          <p:spPr>
            <a:xfrm>
              <a:off x="2352750" y="2524146"/>
              <a:ext cx="407329" cy="484304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941;p81">
              <a:extLst>
                <a:ext uri="{FF2B5EF4-FFF2-40B4-BE49-F238E27FC236}">
                  <a16:creationId xmlns:a16="http://schemas.microsoft.com/office/drawing/2014/main" id="{1ACC58E0-D679-0E42-690E-76FD0893251A}"/>
                </a:ext>
              </a:extLst>
            </p:cNvPr>
            <p:cNvSpPr/>
            <p:nvPr/>
          </p:nvSpPr>
          <p:spPr>
            <a:xfrm>
              <a:off x="2194669" y="3219018"/>
              <a:ext cx="134936" cy="25555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DC0C26BB-D245-88D0-8A54-F5FCEDDCAC35}"/>
              </a:ext>
            </a:extLst>
          </p:cNvPr>
          <p:cNvCxnSpPr>
            <a:cxnSpLocks/>
          </p:cNvCxnSpPr>
          <p:nvPr/>
        </p:nvCxnSpPr>
        <p:spPr>
          <a:xfrm flipV="1">
            <a:off x="9232376" y="2251503"/>
            <a:ext cx="806852" cy="9209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4" name="Picture 6">
            <a:extLst>
              <a:ext uri="{FF2B5EF4-FFF2-40B4-BE49-F238E27FC236}">
                <a16:creationId xmlns:a16="http://schemas.microsoft.com/office/drawing/2014/main" id="{E4E87176-A0FA-8192-6CCB-05A13F805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03725" y="1832483"/>
            <a:ext cx="933516" cy="879918"/>
          </a:xfrm>
          <a:prstGeom prst="rect">
            <a:avLst/>
          </a:prstGeom>
          <a:effectLst/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0808BF0-9291-458D-0096-B3E595805708}"/>
              </a:ext>
            </a:extLst>
          </p:cNvPr>
          <p:cNvGrpSpPr/>
          <p:nvPr/>
        </p:nvGrpSpPr>
        <p:grpSpPr>
          <a:xfrm>
            <a:off x="10034964" y="1445667"/>
            <a:ext cx="769029" cy="1160353"/>
            <a:chOff x="2194669" y="2314218"/>
            <a:chExt cx="769029" cy="1160353"/>
          </a:xfrm>
        </p:grpSpPr>
        <p:sp>
          <p:nvSpPr>
            <p:cNvPr id="256" name="Google Shape;10929;p81">
              <a:extLst>
                <a:ext uri="{FF2B5EF4-FFF2-40B4-BE49-F238E27FC236}">
                  <a16:creationId xmlns:a16="http://schemas.microsoft.com/office/drawing/2014/main" id="{E1AD515F-1FAC-95AC-9361-63F47801ACF2}"/>
                </a:ext>
              </a:extLst>
            </p:cNvPr>
            <p:cNvSpPr/>
            <p:nvPr/>
          </p:nvSpPr>
          <p:spPr>
            <a:xfrm>
              <a:off x="2194669" y="3114161"/>
              <a:ext cx="768091" cy="360410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10930;p81">
              <a:extLst>
                <a:ext uri="{FF2B5EF4-FFF2-40B4-BE49-F238E27FC236}">
                  <a16:creationId xmlns:a16="http://schemas.microsoft.com/office/drawing/2014/main" id="{E56E09F5-0B1F-C684-8B80-454676579820}"/>
                </a:ext>
              </a:extLst>
            </p:cNvPr>
            <p:cNvSpPr/>
            <p:nvPr/>
          </p:nvSpPr>
          <p:spPr>
            <a:xfrm>
              <a:off x="2533972" y="3216997"/>
              <a:ext cx="90332" cy="257574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931;p81">
              <a:extLst>
                <a:ext uri="{FF2B5EF4-FFF2-40B4-BE49-F238E27FC236}">
                  <a16:creationId xmlns:a16="http://schemas.microsoft.com/office/drawing/2014/main" id="{630A6C11-789C-991C-48E1-1618EE15AA0E}"/>
                </a:ext>
              </a:extLst>
            </p:cNvPr>
            <p:cNvSpPr/>
            <p:nvPr/>
          </p:nvSpPr>
          <p:spPr>
            <a:xfrm>
              <a:off x="2539384" y="3165100"/>
              <a:ext cx="79600" cy="87629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932;p81">
              <a:extLst>
                <a:ext uri="{FF2B5EF4-FFF2-40B4-BE49-F238E27FC236}">
                  <a16:creationId xmlns:a16="http://schemas.microsoft.com/office/drawing/2014/main" id="{54F9A1D3-682B-8555-29CC-DFC19A5AE421}"/>
                </a:ext>
              </a:extLst>
            </p:cNvPr>
            <p:cNvSpPr/>
            <p:nvPr/>
          </p:nvSpPr>
          <p:spPr>
            <a:xfrm>
              <a:off x="2827827" y="3219018"/>
              <a:ext cx="135871" cy="25555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933;p81">
              <a:extLst>
                <a:ext uri="{FF2B5EF4-FFF2-40B4-BE49-F238E27FC236}">
                  <a16:creationId xmlns:a16="http://schemas.microsoft.com/office/drawing/2014/main" id="{A1A2BAE8-B76E-20F2-64C6-6DE2E3B0DB1B}"/>
                </a:ext>
              </a:extLst>
            </p:cNvPr>
            <p:cNvSpPr/>
            <p:nvPr/>
          </p:nvSpPr>
          <p:spPr>
            <a:xfrm>
              <a:off x="2329513" y="2314218"/>
              <a:ext cx="498407" cy="412307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934;p81">
              <a:extLst>
                <a:ext uri="{FF2B5EF4-FFF2-40B4-BE49-F238E27FC236}">
                  <a16:creationId xmlns:a16="http://schemas.microsoft.com/office/drawing/2014/main" id="{3DE696A4-1C15-691F-14AA-B9731EE503BE}"/>
                </a:ext>
              </a:extLst>
            </p:cNvPr>
            <p:cNvSpPr/>
            <p:nvPr/>
          </p:nvSpPr>
          <p:spPr>
            <a:xfrm>
              <a:off x="2442894" y="2316239"/>
              <a:ext cx="384092" cy="411242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935;p81">
              <a:extLst>
                <a:ext uri="{FF2B5EF4-FFF2-40B4-BE49-F238E27FC236}">
                  <a16:creationId xmlns:a16="http://schemas.microsoft.com/office/drawing/2014/main" id="{02AC910B-3EFB-D566-7B7F-AEDCE73D070C}"/>
                </a:ext>
              </a:extLst>
            </p:cNvPr>
            <p:cNvSpPr/>
            <p:nvPr/>
          </p:nvSpPr>
          <p:spPr>
            <a:xfrm>
              <a:off x="2442894" y="2933052"/>
              <a:ext cx="271646" cy="232157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936;p81">
              <a:extLst>
                <a:ext uri="{FF2B5EF4-FFF2-40B4-BE49-F238E27FC236}">
                  <a16:creationId xmlns:a16="http://schemas.microsoft.com/office/drawing/2014/main" id="{6ACFA8C2-928C-94DA-96EA-69ECF3C99E96}"/>
                </a:ext>
              </a:extLst>
            </p:cNvPr>
            <p:cNvSpPr/>
            <p:nvPr/>
          </p:nvSpPr>
          <p:spPr>
            <a:xfrm>
              <a:off x="2442894" y="2933052"/>
              <a:ext cx="271646" cy="129532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937;p81">
              <a:extLst>
                <a:ext uri="{FF2B5EF4-FFF2-40B4-BE49-F238E27FC236}">
                  <a16:creationId xmlns:a16="http://schemas.microsoft.com/office/drawing/2014/main" id="{6AFBC043-0A44-6315-B980-1F36F363432F}"/>
                </a:ext>
              </a:extLst>
            </p:cNvPr>
            <p:cNvSpPr/>
            <p:nvPr/>
          </p:nvSpPr>
          <p:spPr>
            <a:xfrm>
              <a:off x="239828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938;p81">
              <a:extLst>
                <a:ext uri="{FF2B5EF4-FFF2-40B4-BE49-F238E27FC236}">
                  <a16:creationId xmlns:a16="http://schemas.microsoft.com/office/drawing/2014/main" id="{FD7910C9-0101-F661-E1A9-92A3B64CD2E6}"/>
                </a:ext>
              </a:extLst>
            </p:cNvPr>
            <p:cNvSpPr/>
            <p:nvPr/>
          </p:nvSpPr>
          <p:spPr>
            <a:xfrm>
              <a:off x="257866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939;p81">
              <a:extLst>
                <a:ext uri="{FF2B5EF4-FFF2-40B4-BE49-F238E27FC236}">
                  <a16:creationId xmlns:a16="http://schemas.microsoft.com/office/drawing/2014/main" id="{49956F80-127B-45CA-1DD7-AC9416F26665}"/>
                </a:ext>
              </a:extLst>
            </p:cNvPr>
            <p:cNvSpPr/>
            <p:nvPr/>
          </p:nvSpPr>
          <p:spPr>
            <a:xfrm>
              <a:off x="2352750" y="2523616"/>
              <a:ext cx="451933" cy="486856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940;p81">
              <a:extLst>
                <a:ext uri="{FF2B5EF4-FFF2-40B4-BE49-F238E27FC236}">
                  <a16:creationId xmlns:a16="http://schemas.microsoft.com/office/drawing/2014/main" id="{899BA18C-2205-1FC1-FFC4-A2F421714DAA}"/>
                </a:ext>
              </a:extLst>
            </p:cNvPr>
            <p:cNvSpPr/>
            <p:nvPr/>
          </p:nvSpPr>
          <p:spPr>
            <a:xfrm>
              <a:off x="2352750" y="2524146"/>
              <a:ext cx="407329" cy="484304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941;p81">
              <a:extLst>
                <a:ext uri="{FF2B5EF4-FFF2-40B4-BE49-F238E27FC236}">
                  <a16:creationId xmlns:a16="http://schemas.microsoft.com/office/drawing/2014/main" id="{9F844B01-C1D1-4F2F-7616-1CF8B91C56EB}"/>
                </a:ext>
              </a:extLst>
            </p:cNvPr>
            <p:cNvSpPr/>
            <p:nvPr/>
          </p:nvSpPr>
          <p:spPr>
            <a:xfrm>
              <a:off x="2194669" y="3219018"/>
              <a:ext cx="134936" cy="25555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7CA03E-8CA4-7EDE-69A9-685DA2D4761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316829" y="2722783"/>
            <a:ext cx="1449724" cy="60205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E6114-C105-9800-FDB3-BB48C0AE5B79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3316793" y="4382170"/>
            <a:ext cx="1518684" cy="7150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B41459-D17D-4D9B-B26F-A393C524D1DC}"/>
              </a:ext>
            </a:extLst>
          </p:cNvPr>
          <p:cNvCxnSpPr>
            <a:cxnSpLocks/>
            <a:stCxn id="254" idx="1"/>
          </p:cNvCxnSpPr>
          <p:nvPr/>
        </p:nvCxnSpPr>
        <p:spPr>
          <a:xfrm flipH="1">
            <a:off x="6867728" y="2272442"/>
            <a:ext cx="1435997" cy="8903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3C582C-2675-E97F-855E-23EE7ECA0A47}"/>
              </a:ext>
            </a:extLst>
          </p:cNvPr>
          <p:cNvCxnSpPr>
            <a:cxnSpLocks/>
            <a:stCxn id="238" idx="1"/>
            <a:endCxn id="2" idx="6"/>
          </p:cNvCxnSpPr>
          <p:nvPr/>
        </p:nvCxnSpPr>
        <p:spPr>
          <a:xfrm flipH="1" flipV="1">
            <a:off x="7033098" y="3796470"/>
            <a:ext cx="1270627" cy="14574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843886-6853-29A6-BCBD-F13E7AEF5E90}"/>
              </a:ext>
            </a:extLst>
          </p:cNvPr>
          <p:cNvCxnSpPr>
            <a:cxnSpLocks/>
            <a:stCxn id="221" idx="1"/>
            <a:endCxn id="2" idx="5"/>
          </p:cNvCxnSpPr>
          <p:nvPr/>
        </p:nvCxnSpPr>
        <p:spPr>
          <a:xfrm flipH="1" flipV="1">
            <a:off x="6679801" y="4649403"/>
            <a:ext cx="1620610" cy="102884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B76540B-D0EE-8E27-4877-FB5C764BB236}"/>
              </a:ext>
            </a:extLst>
          </p:cNvPr>
          <p:cNvSpPr/>
          <p:nvPr/>
        </p:nvSpPr>
        <p:spPr>
          <a:xfrm>
            <a:off x="4620638" y="2590240"/>
            <a:ext cx="2412460" cy="24124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6">
            <a:extLst>
              <a:ext uri="{FF2B5EF4-FFF2-40B4-BE49-F238E27FC236}">
                <a16:creationId xmlns:a16="http://schemas.microsoft.com/office/drawing/2014/main" id="{6271C3E7-F23A-2F31-4AA0-C099B229F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221296" y="3240564"/>
            <a:ext cx="1211144" cy="1141606"/>
          </a:xfrm>
          <a:prstGeom prst="rect">
            <a:avLst/>
          </a:prstGeom>
          <a:effectLst/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15EF4C-8D83-673C-B537-C3951FCB7A04}"/>
              </a:ext>
            </a:extLst>
          </p:cNvPr>
          <p:cNvCxnSpPr>
            <a:cxnSpLocks/>
          </p:cNvCxnSpPr>
          <p:nvPr/>
        </p:nvCxnSpPr>
        <p:spPr>
          <a:xfrm flipH="1">
            <a:off x="9114817" y="5651412"/>
            <a:ext cx="924411" cy="0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C00B967-B100-4AAB-6BB0-DE2F10F77402}"/>
              </a:ext>
            </a:extLst>
          </p:cNvPr>
          <p:cNvGrpSpPr/>
          <p:nvPr/>
        </p:nvGrpSpPr>
        <p:grpSpPr>
          <a:xfrm>
            <a:off x="10031650" y="4851469"/>
            <a:ext cx="769029" cy="1160353"/>
            <a:chOff x="2194669" y="2314218"/>
            <a:chExt cx="769029" cy="1160353"/>
          </a:xfrm>
        </p:grpSpPr>
        <p:sp>
          <p:nvSpPr>
            <p:cNvPr id="43" name="Google Shape;10929;p81">
              <a:extLst>
                <a:ext uri="{FF2B5EF4-FFF2-40B4-BE49-F238E27FC236}">
                  <a16:creationId xmlns:a16="http://schemas.microsoft.com/office/drawing/2014/main" id="{6FCA829A-473F-ED7B-0A10-D65A0C8FA353}"/>
                </a:ext>
              </a:extLst>
            </p:cNvPr>
            <p:cNvSpPr/>
            <p:nvPr/>
          </p:nvSpPr>
          <p:spPr>
            <a:xfrm>
              <a:off x="2194669" y="3114161"/>
              <a:ext cx="768091" cy="360410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0930;p81">
              <a:extLst>
                <a:ext uri="{FF2B5EF4-FFF2-40B4-BE49-F238E27FC236}">
                  <a16:creationId xmlns:a16="http://schemas.microsoft.com/office/drawing/2014/main" id="{13F07420-2A77-CB4F-E1C5-C6B6D7F624CD}"/>
                </a:ext>
              </a:extLst>
            </p:cNvPr>
            <p:cNvSpPr/>
            <p:nvPr/>
          </p:nvSpPr>
          <p:spPr>
            <a:xfrm>
              <a:off x="2533972" y="3216997"/>
              <a:ext cx="90332" cy="257574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31;p81">
              <a:extLst>
                <a:ext uri="{FF2B5EF4-FFF2-40B4-BE49-F238E27FC236}">
                  <a16:creationId xmlns:a16="http://schemas.microsoft.com/office/drawing/2014/main" id="{2A10F488-2F72-EFB0-D47A-B08CD5271A31}"/>
                </a:ext>
              </a:extLst>
            </p:cNvPr>
            <p:cNvSpPr/>
            <p:nvPr/>
          </p:nvSpPr>
          <p:spPr>
            <a:xfrm>
              <a:off x="2539384" y="3165100"/>
              <a:ext cx="79600" cy="87629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932;p81">
              <a:extLst>
                <a:ext uri="{FF2B5EF4-FFF2-40B4-BE49-F238E27FC236}">
                  <a16:creationId xmlns:a16="http://schemas.microsoft.com/office/drawing/2014/main" id="{15F4CCA5-0197-CA43-C1A7-408E4713E376}"/>
                </a:ext>
              </a:extLst>
            </p:cNvPr>
            <p:cNvSpPr/>
            <p:nvPr/>
          </p:nvSpPr>
          <p:spPr>
            <a:xfrm>
              <a:off x="2827827" y="3219018"/>
              <a:ext cx="135871" cy="25555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33;p81">
              <a:extLst>
                <a:ext uri="{FF2B5EF4-FFF2-40B4-BE49-F238E27FC236}">
                  <a16:creationId xmlns:a16="http://schemas.microsoft.com/office/drawing/2014/main" id="{E0DB78DF-5CAA-67F4-7640-8E521B533ECE}"/>
                </a:ext>
              </a:extLst>
            </p:cNvPr>
            <p:cNvSpPr/>
            <p:nvPr/>
          </p:nvSpPr>
          <p:spPr>
            <a:xfrm>
              <a:off x="2329513" y="2314218"/>
              <a:ext cx="498407" cy="412307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934;p81">
              <a:extLst>
                <a:ext uri="{FF2B5EF4-FFF2-40B4-BE49-F238E27FC236}">
                  <a16:creationId xmlns:a16="http://schemas.microsoft.com/office/drawing/2014/main" id="{1B0753EE-D2B9-977E-3865-F18F847284FF}"/>
                </a:ext>
              </a:extLst>
            </p:cNvPr>
            <p:cNvSpPr/>
            <p:nvPr/>
          </p:nvSpPr>
          <p:spPr>
            <a:xfrm>
              <a:off x="2442894" y="2316239"/>
              <a:ext cx="384092" cy="411242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935;p81">
              <a:extLst>
                <a:ext uri="{FF2B5EF4-FFF2-40B4-BE49-F238E27FC236}">
                  <a16:creationId xmlns:a16="http://schemas.microsoft.com/office/drawing/2014/main" id="{54637F38-CD6A-9852-33BF-65AAEDDA29CA}"/>
                </a:ext>
              </a:extLst>
            </p:cNvPr>
            <p:cNvSpPr/>
            <p:nvPr/>
          </p:nvSpPr>
          <p:spPr>
            <a:xfrm>
              <a:off x="2442894" y="2933052"/>
              <a:ext cx="271646" cy="232157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36;p81">
              <a:extLst>
                <a:ext uri="{FF2B5EF4-FFF2-40B4-BE49-F238E27FC236}">
                  <a16:creationId xmlns:a16="http://schemas.microsoft.com/office/drawing/2014/main" id="{D205223E-13A5-C0BB-356C-5202AD746B16}"/>
                </a:ext>
              </a:extLst>
            </p:cNvPr>
            <p:cNvSpPr/>
            <p:nvPr/>
          </p:nvSpPr>
          <p:spPr>
            <a:xfrm>
              <a:off x="2442894" y="2933052"/>
              <a:ext cx="271646" cy="129532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37;p81">
              <a:extLst>
                <a:ext uri="{FF2B5EF4-FFF2-40B4-BE49-F238E27FC236}">
                  <a16:creationId xmlns:a16="http://schemas.microsoft.com/office/drawing/2014/main" id="{992651AE-7D5F-53A6-1894-3E1193F0BA17}"/>
                </a:ext>
              </a:extLst>
            </p:cNvPr>
            <p:cNvSpPr/>
            <p:nvPr/>
          </p:nvSpPr>
          <p:spPr>
            <a:xfrm>
              <a:off x="239828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38;p81">
              <a:extLst>
                <a:ext uri="{FF2B5EF4-FFF2-40B4-BE49-F238E27FC236}">
                  <a16:creationId xmlns:a16="http://schemas.microsoft.com/office/drawing/2014/main" id="{3F215081-E086-490E-0E3F-7C263B8D8BD6}"/>
                </a:ext>
              </a:extLst>
            </p:cNvPr>
            <p:cNvSpPr/>
            <p:nvPr/>
          </p:nvSpPr>
          <p:spPr>
            <a:xfrm>
              <a:off x="257866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939;p81">
              <a:extLst>
                <a:ext uri="{FF2B5EF4-FFF2-40B4-BE49-F238E27FC236}">
                  <a16:creationId xmlns:a16="http://schemas.microsoft.com/office/drawing/2014/main" id="{25391355-94EC-86D9-FEE5-C0D785424713}"/>
                </a:ext>
              </a:extLst>
            </p:cNvPr>
            <p:cNvSpPr/>
            <p:nvPr/>
          </p:nvSpPr>
          <p:spPr>
            <a:xfrm>
              <a:off x="2352750" y="2523616"/>
              <a:ext cx="451933" cy="486856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940;p81">
              <a:extLst>
                <a:ext uri="{FF2B5EF4-FFF2-40B4-BE49-F238E27FC236}">
                  <a16:creationId xmlns:a16="http://schemas.microsoft.com/office/drawing/2014/main" id="{91E7C8E7-3E53-B4FA-2F70-5E4FBF4F2CF6}"/>
                </a:ext>
              </a:extLst>
            </p:cNvPr>
            <p:cNvSpPr/>
            <p:nvPr/>
          </p:nvSpPr>
          <p:spPr>
            <a:xfrm>
              <a:off x="2352750" y="2524146"/>
              <a:ext cx="407329" cy="484304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941;p81">
              <a:extLst>
                <a:ext uri="{FF2B5EF4-FFF2-40B4-BE49-F238E27FC236}">
                  <a16:creationId xmlns:a16="http://schemas.microsoft.com/office/drawing/2014/main" id="{71A0A57A-5C73-4854-7705-D1245EC9B132}"/>
                </a:ext>
              </a:extLst>
            </p:cNvPr>
            <p:cNvSpPr/>
            <p:nvPr/>
          </p:nvSpPr>
          <p:spPr>
            <a:xfrm>
              <a:off x="2194669" y="3219018"/>
              <a:ext cx="134936" cy="25555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1" name="Picture 6">
            <a:extLst>
              <a:ext uri="{FF2B5EF4-FFF2-40B4-BE49-F238E27FC236}">
                <a16:creationId xmlns:a16="http://schemas.microsoft.com/office/drawing/2014/main" id="{D4516F94-C402-0746-B0F9-0D0A7AD93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00411" y="5238285"/>
            <a:ext cx="933516" cy="8799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43516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6">
            <a:extLst>
              <a:ext uri="{FF2B5EF4-FFF2-40B4-BE49-F238E27FC236}">
                <a16:creationId xmlns:a16="http://schemas.microsoft.com/office/drawing/2014/main" id="{6271C3E7-F23A-2F31-4AA0-C099B229F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221296" y="3240564"/>
            <a:ext cx="1211144" cy="1141606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3D11A6-F1AC-7E14-A72A-2A2C4F4003CF}"/>
              </a:ext>
            </a:extLst>
          </p:cNvPr>
          <p:cNvSpPr/>
          <p:nvPr/>
        </p:nvSpPr>
        <p:spPr>
          <a:xfrm>
            <a:off x="-149902" y="457285"/>
            <a:ext cx="7946884" cy="6907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00CB5-3A17-2E8D-C9E5-16253618B420}"/>
              </a:ext>
            </a:extLst>
          </p:cNvPr>
          <p:cNvSpPr txBox="1"/>
          <p:nvPr/>
        </p:nvSpPr>
        <p:spPr>
          <a:xfrm>
            <a:off x="835742" y="378627"/>
            <a:ext cx="6961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Exotc350 Bd BT" panose="04030805050B02020A03" pitchFamily="82" charset="0"/>
              </a:rPr>
              <a:t>The Story of Git and GitHub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E1AD2E-1CED-7651-D47C-135792D05668}"/>
              </a:ext>
            </a:extLst>
          </p:cNvPr>
          <p:cNvCxnSpPr>
            <a:cxnSpLocks/>
          </p:cNvCxnSpPr>
          <p:nvPr/>
        </p:nvCxnSpPr>
        <p:spPr>
          <a:xfrm flipV="1">
            <a:off x="1672004" y="2701844"/>
            <a:ext cx="806852" cy="9209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866E74F3-3471-D262-963D-D20250C078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383313" y="2282824"/>
            <a:ext cx="933516" cy="879918"/>
          </a:xfrm>
          <a:prstGeom prst="rect">
            <a:avLst/>
          </a:prstGeom>
          <a:effectLst/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4AA15E3-E8F3-E908-5A03-8C9EF232D17A}"/>
              </a:ext>
            </a:extLst>
          </p:cNvPr>
          <p:cNvGrpSpPr/>
          <p:nvPr/>
        </p:nvGrpSpPr>
        <p:grpSpPr>
          <a:xfrm>
            <a:off x="934026" y="1896008"/>
            <a:ext cx="769029" cy="1160353"/>
            <a:chOff x="2194669" y="2314218"/>
            <a:chExt cx="769029" cy="1160353"/>
          </a:xfrm>
        </p:grpSpPr>
        <p:sp>
          <p:nvSpPr>
            <p:cNvPr id="204" name="Google Shape;10929;p81">
              <a:extLst>
                <a:ext uri="{FF2B5EF4-FFF2-40B4-BE49-F238E27FC236}">
                  <a16:creationId xmlns:a16="http://schemas.microsoft.com/office/drawing/2014/main" id="{C402E28D-3741-E1C3-DA9B-ED243EBBFFAD}"/>
                </a:ext>
              </a:extLst>
            </p:cNvPr>
            <p:cNvSpPr/>
            <p:nvPr/>
          </p:nvSpPr>
          <p:spPr>
            <a:xfrm>
              <a:off x="2194669" y="3114161"/>
              <a:ext cx="768091" cy="360410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10930;p81">
              <a:extLst>
                <a:ext uri="{FF2B5EF4-FFF2-40B4-BE49-F238E27FC236}">
                  <a16:creationId xmlns:a16="http://schemas.microsoft.com/office/drawing/2014/main" id="{74F8A6C6-78B4-E3D0-F679-86E4AE49A777}"/>
                </a:ext>
              </a:extLst>
            </p:cNvPr>
            <p:cNvSpPr/>
            <p:nvPr/>
          </p:nvSpPr>
          <p:spPr>
            <a:xfrm>
              <a:off x="2533972" y="3216997"/>
              <a:ext cx="90332" cy="257574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931;p81">
              <a:extLst>
                <a:ext uri="{FF2B5EF4-FFF2-40B4-BE49-F238E27FC236}">
                  <a16:creationId xmlns:a16="http://schemas.microsoft.com/office/drawing/2014/main" id="{647B48EE-EB99-682A-E204-D575A54BB6B5}"/>
                </a:ext>
              </a:extLst>
            </p:cNvPr>
            <p:cNvSpPr/>
            <p:nvPr/>
          </p:nvSpPr>
          <p:spPr>
            <a:xfrm>
              <a:off x="2539384" y="3165100"/>
              <a:ext cx="79600" cy="87629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932;p81">
              <a:extLst>
                <a:ext uri="{FF2B5EF4-FFF2-40B4-BE49-F238E27FC236}">
                  <a16:creationId xmlns:a16="http://schemas.microsoft.com/office/drawing/2014/main" id="{C170421C-F8D9-08AC-DB98-0F0F1F329963}"/>
                </a:ext>
              </a:extLst>
            </p:cNvPr>
            <p:cNvSpPr/>
            <p:nvPr/>
          </p:nvSpPr>
          <p:spPr>
            <a:xfrm>
              <a:off x="2827827" y="3219018"/>
              <a:ext cx="135871" cy="25555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933;p81">
              <a:extLst>
                <a:ext uri="{FF2B5EF4-FFF2-40B4-BE49-F238E27FC236}">
                  <a16:creationId xmlns:a16="http://schemas.microsoft.com/office/drawing/2014/main" id="{D63C911C-A220-C4A3-FB0E-A0756B7E3B56}"/>
                </a:ext>
              </a:extLst>
            </p:cNvPr>
            <p:cNvSpPr/>
            <p:nvPr/>
          </p:nvSpPr>
          <p:spPr>
            <a:xfrm>
              <a:off x="2329513" y="2314218"/>
              <a:ext cx="498407" cy="412307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934;p81">
              <a:extLst>
                <a:ext uri="{FF2B5EF4-FFF2-40B4-BE49-F238E27FC236}">
                  <a16:creationId xmlns:a16="http://schemas.microsoft.com/office/drawing/2014/main" id="{43C790A5-5617-9596-66E5-EE80E69A8FF8}"/>
                </a:ext>
              </a:extLst>
            </p:cNvPr>
            <p:cNvSpPr/>
            <p:nvPr/>
          </p:nvSpPr>
          <p:spPr>
            <a:xfrm>
              <a:off x="2442894" y="2316239"/>
              <a:ext cx="384092" cy="411242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935;p81">
              <a:extLst>
                <a:ext uri="{FF2B5EF4-FFF2-40B4-BE49-F238E27FC236}">
                  <a16:creationId xmlns:a16="http://schemas.microsoft.com/office/drawing/2014/main" id="{8A25EE42-DFD9-50DC-23C2-69B855A56B55}"/>
                </a:ext>
              </a:extLst>
            </p:cNvPr>
            <p:cNvSpPr/>
            <p:nvPr/>
          </p:nvSpPr>
          <p:spPr>
            <a:xfrm>
              <a:off x="2442894" y="2933052"/>
              <a:ext cx="271646" cy="232157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936;p81">
              <a:extLst>
                <a:ext uri="{FF2B5EF4-FFF2-40B4-BE49-F238E27FC236}">
                  <a16:creationId xmlns:a16="http://schemas.microsoft.com/office/drawing/2014/main" id="{285D28A4-9602-165C-D2D8-0351152CE666}"/>
                </a:ext>
              </a:extLst>
            </p:cNvPr>
            <p:cNvSpPr/>
            <p:nvPr/>
          </p:nvSpPr>
          <p:spPr>
            <a:xfrm>
              <a:off x="2442894" y="2933052"/>
              <a:ext cx="271646" cy="129532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937;p81">
              <a:extLst>
                <a:ext uri="{FF2B5EF4-FFF2-40B4-BE49-F238E27FC236}">
                  <a16:creationId xmlns:a16="http://schemas.microsoft.com/office/drawing/2014/main" id="{2320393A-BD6D-B29E-3050-17E355BD7312}"/>
                </a:ext>
              </a:extLst>
            </p:cNvPr>
            <p:cNvSpPr/>
            <p:nvPr/>
          </p:nvSpPr>
          <p:spPr>
            <a:xfrm>
              <a:off x="239828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938;p81">
              <a:extLst>
                <a:ext uri="{FF2B5EF4-FFF2-40B4-BE49-F238E27FC236}">
                  <a16:creationId xmlns:a16="http://schemas.microsoft.com/office/drawing/2014/main" id="{4F525A18-8B39-AB66-8D61-F2949C33E7DA}"/>
                </a:ext>
              </a:extLst>
            </p:cNvPr>
            <p:cNvSpPr/>
            <p:nvPr/>
          </p:nvSpPr>
          <p:spPr>
            <a:xfrm>
              <a:off x="257866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939;p81">
              <a:extLst>
                <a:ext uri="{FF2B5EF4-FFF2-40B4-BE49-F238E27FC236}">
                  <a16:creationId xmlns:a16="http://schemas.microsoft.com/office/drawing/2014/main" id="{727D136F-3493-951C-C050-A061D943AA89}"/>
                </a:ext>
              </a:extLst>
            </p:cNvPr>
            <p:cNvSpPr/>
            <p:nvPr/>
          </p:nvSpPr>
          <p:spPr>
            <a:xfrm>
              <a:off x="2352750" y="2523616"/>
              <a:ext cx="451933" cy="486856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940;p81">
              <a:extLst>
                <a:ext uri="{FF2B5EF4-FFF2-40B4-BE49-F238E27FC236}">
                  <a16:creationId xmlns:a16="http://schemas.microsoft.com/office/drawing/2014/main" id="{2AC1520A-8FC5-0F94-D76E-27849C6BCAC0}"/>
                </a:ext>
              </a:extLst>
            </p:cNvPr>
            <p:cNvSpPr/>
            <p:nvPr/>
          </p:nvSpPr>
          <p:spPr>
            <a:xfrm>
              <a:off x="2352750" y="2524146"/>
              <a:ext cx="407329" cy="484304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941;p81">
              <a:extLst>
                <a:ext uri="{FF2B5EF4-FFF2-40B4-BE49-F238E27FC236}">
                  <a16:creationId xmlns:a16="http://schemas.microsoft.com/office/drawing/2014/main" id="{20945D61-0670-A19F-13D6-1BB70129866F}"/>
                </a:ext>
              </a:extLst>
            </p:cNvPr>
            <p:cNvSpPr/>
            <p:nvPr/>
          </p:nvSpPr>
          <p:spPr>
            <a:xfrm>
              <a:off x="2194669" y="3219018"/>
              <a:ext cx="134936" cy="25555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09D3C0-CCAF-B372-5980-6D00AA5C0192}"/>
              </a:ext>
            </a:extLst>
          </p:cNvPr>
          <p:cNvCxnSpPr>
            <a:cxnSpLocks/>
          </p:cNvCxnSpPr>
          <p:nvPr/>
        </p:nvCxnSpPr>
        <p:spPr>
          <a:xfrm flipV="1">
            <a:off x="1671968" y="5076231"/>
            <a:ext cx="806852" cy="9209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7" name="Picture 6">
            <a:extLst>
              <a:ext uri="{FF2B5EF4-FFF2-40B4-BE49-F238E27FC236}">
                <a16:creationId xmlns:a16="http://schemas.microsoft.com/office/drawing/2014/main" id="{5BE9F506-FD85-25B3-B0F8-4DE0BFE80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383277" y="4657211"/>
            <a:ext cx="933516" cy="879918"/>
          </a:xfrm>
          <a:prstGeom prst="rect">
            <a:avLst/>
          </a:prstGeom>
          <a:effectLst/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684F91F-4310-C572-F911-8E31BF2780CF}"/>
              </a:ext>
            </a:extLst>
          </p:cNvPr>
          <p:cNvGrpSpPr/>
          <p:nvPr/>
        </p:nvGrpSpPr>
        <p:grpSpPr>
          <a:xfrm>
            <a:off x="933990" y="4270395"/>
            <a:ext cx="769029" cy="1160353"/>
            <a:chOff x="2194669" y="2314218"/>
            <a:chExt cx="769029" cy="1160353"/>
          </a:xfrm>
        </p:grpSpPr>
        <p:sp>
          <p:nvSpPr>
            <p:cNvPr id="139" name="Google Shape;10929;p81">
              <a:extLst>
                <a:ext uri="{FF2B5EF4-FFF2-40B4-BE49-F238E27FC236}">
                  <a16:creationId xmlns:a16="http://schemas.microsoft.com/office/drawing/2014/main" id="{0FFFC58A-AF1D-6342-ECDD-6D39C5425B8F}"/>
                </a:ext>
              </a:extLst>
            </p:cNvPr>
            <p:cNvSpPr/>
            <p:nvPr/>
          </p:nvSpPr>
          <p:spPr>
            <a:xfrm>
              <a:off x="2194669" y="3114161"/>
              <a:ext cx="768091" cy="360410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0930;p81">
              <a:extLst>
                <a:ext uri="{FF2B5EF4-FFF2-40B4-BE49-F238E27FC236}">
                  <a16:creationId xmlns:a16="http://schemas.microsoft.com/office/drawing/2014/main" id="{0D2DC382-CA2D-4995-142F-222AEC184439}"/>
                </a:ext>
              </a:extLst>
            </p:cNvPr>
            <p:cNvSpPr/>
            <p:nvPr/>
          </p:nvSpPr>
          <p:spPr>
            <a:xfrm>
              <a:off x="2533972" y="3216997"/>
              <a:ext cx="90332" cy="257574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931;p81">
              <a:extLst>
                <a:ext uri="{FF2B5EF4-FFF2-40B4-BE49-F238E27FC236}">
                  <a16:creationId xmlns:a16="http://schemas.microsoft.com/office/drawing/2014/main" id="{AB70F4B9-68DA-47E2-B857-AD00387EFACE}"/>
                </a:ext>
              </a:extLst>
            </p:cNvPr>
            <p:cNvSpPr/>
            <p:nvPr/>
          </p:nvSpPr>
          <p:spPr>
            <a:xfrm>
              <a:off x="2539384" y="3165100"/>
              <a:ext cx="79600" cy="87629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932;p81">
              <a:extLst>
                <a:ext uri="{FF2B5EF4-FFF2-40B4-BE49-F238E27FC236}">
                  <a16:creationId xmlns:a16="http://schemas.microsoft.com/office/drawing/2014/main" id="{9592C277-E9AB-1482-01E6-20A6A096CBEB}"/>
                </a:ext>
              </a:extLst>
            </p:cNvPr>
            <p:cNvSpPr/>
            <p:nvPr/>
          </p:nvSpPr>
          <p:spPr>
            <a:xfrm>
              <a:off x="2827827" y="3219018"/>
              <a:ext cx="135871" cy="25555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933;p81">
              <a:extLst>
                <a:ext uri="{FF2B5EF4-FFF2-40B4-BE49-F238E27FC236}">
                  <a16:creationId xmlns:a16="http://schemas.microsoft.com/office/drawing/2014/main" id="{4A52CB98-926C-F318-A920-907BCE0362BF}"/>
                </a:ext>
              </a:extLst>
            </p:cNvPr>
            <p:cNvSpPr/>
            <p:nvPr/>
          </p:nvSpPr>
          <p:spPr>
            <a:xfrm>
              <a:off x="2329513" y="2314218"/>
              <a:ext cx="498407" cy="412307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934;p81">
              <a:extLst>
                <a:ext uri="{FF2B5EF4-FFF2-40B4-BE49-F238E27FC236}">
                  <a16:creationId xmlns:a16="http://schemas.microsoft.com/office/drawing/2014/main" id="{7AEC48E6-FB29-10A3-2160-6EDE48AB5777}"/>
                </a:ext>
              </a:extLst>
            </p:cNvPr>
            <p:cNvSpPr/>
            <p:nvPr/>
          </p:nvSpPr>
          <p:spPr>
            <a:xfrm>
              <a:off x="2442894" y="2316239"/>
              <a:ext cx="384092" cy="411242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935;p81">
              <a:extLst>
                <a:ext uri="{FF2B5EF4-FFF2-40B4-BE49-F238E27FC236}">
                  <a16:creationId xmlns:a16="http://schemas.microsoft.com/office/drawing/2014/main" id="{92329D18-BACF-EFF3-493E-31C3E34D9A01}"/>
                </a:ext>
              </a:extLst>
            </p:cNvPr>
            <p:cNvSpPr/>
            <p:nvPr/>
          </p:nvSpPr>
          <p:spPr>
            <a:xfrm>
              <a:off x="2442894" y="2933052"/>
              <a:ext cx="271646" cy="232157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936;p81">
              <a:extLst>
                <a:ext uri="{FF2B5EF4-FFF2-40B4-BE49-F238E27FC236}">
                  <a16:creationId xmlns:a16="http://schemas.microsoft.com/office/drawing/2014/main" id="{83926AA0-0CC8-1091-8E29-44840494F75E}"/>
                </a:ext>
              </a:extLst>
            </p:cNvPr>
            <p:cNvSpPr/>
            <p:nvPr/>
          </p:nvSpPr>
          <p:spPr>
            <a:xfrm>
              <a:off x="2442894" y="2933052"/>
              <a:ext cx="271646" cy="129532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937;p81">
              <a:extLst>
                <a:ext uri="{FF2B5EF4-FFF2-40B4-BE49-F238E27FC236}">
                  <a16:creationId xmlns:a16="http://schemas.microsoft.com/office/drawing/2014/main" id="{F48DB281-85A1-C770-D698-81832F44AE9B}"/>
                </a:ext>
              </a:extLst>
            </p:cNvPr>
            <p:cNvSpPr/>
            <p:nvPr/>
          </p:nvSpPr>
          <p:spPr>
            <a:xfrm>
              <a:off x="239828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938;p81">
              <a:extLst>
                <a:ext uri="{FF2B5EF4-FFF2-40B4-BE49-F238E27FC236}">
                  <a16:creationId xmlns:a16="http://schemas.microsoft.com/office/drawing/2014/main" id="{B85C7FC5-74A9-57E2-C8A6-ED872390A716}"/>
                </a:ext>
              </a:extLst>
            </p:cNvPr>
            <p:cNvSpPr/>
            <p:nvPr/>
          </p:nvSpPr>
          <p:spPr>
            <a:xfrm>
              <a:off x="257866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939;p81">
              <a:extLst>
                <a:ext uri="{FF2B5EF4-FFF2-40B4-BE49-F238E27FC236}">
                  <a16:creationId xmlns:a16="http://schemas.microsoft.com/office/drawing/2014/main" id="{982FCF6E-4A7C-8FE1-3488-3F3CA9152B58}"/>
                </a:ext>
              </a:extLst>
            </p:cNvPr>
            <p:cNvSpPr/>
            <p:nvPr/>
          </p:nvSpPr>
          <p:spPr>
            <a:xfrm>
              <a:off x="2352750" y="2523616"/>
              <a:ext cx="451933" cy="486856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940;p81">
              <a:extLst>
                <a:ext uri="{FF2B5EF4-FFF2-40B4-BE49-F238E27FC236}">
                  <a16:creationId xmlns:a16="http://schemas.microsoft.com/office/drawing/2014/main" id="{3E4E269C-5BDC-088F-08BB-58C3B9E18588}"/>
                </a:ext>
              </a:extLst>
            </p:cNvPr>
            <p:cNvSpPr/>
            <p:nvPr/>
          </p:nvSpPr>
          <p:spPr>
            <a:xfrm>
              <a:off x="2352750" y="2524146"/>
              <a:ext cx="407329" cy="484304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941;p81">
              <a:extLst>
                <a:ext uri="{FF2B5EF4-FFF2-40B4-BE49-F238E27FC236}">
                  <a16:creationId xmlns:a16="http://schemas.microsoft.com/office/drawing/2014/main" id="{61B8F40D-F6B9-1E74-8FDA-AF800FD7913C}"/>
                </a:ext>
              </a:extLst>
            </p:cNvPr>
            <p:cNvSpPr/>
            <p:nvPr/>
          </p:nvSpPr>
          <p:spPr>
            <a:xfrm>
              <a:off x="2194669" y="3219018"/>
              <a:ext cx="134936" cy="25555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66E92F6-8BF4-92A2-576A-C722359EC61B}"/>
              </a:ext>
            </a:extLst>
          </p:cNvPr>
          <p:cNvCxnSpPr>
            <a:cxnSpLocks/>
          </p:cNvCxnSpPr>
          <p:nvPr/>
        </p:nvCxnSpPr>
        <p:spPr>
          <a:xfrm flipV="1">
            <a:off x="9232376" y="3921272"/>
            <a:ext cx="806852" cy="9209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38" name="Picture 6">
            <a:extLst>
              <a:ext uri="{FF2B5EF4-FFF2-40B4-BE49-F238E27FC236}">
                <a16:creationId xmlns:a16="http://schemas.microsoft.com/office/drawing/2014/main" id="{B4938F31-0A47-5327-2ADA-3A6A2D932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303725" y="3502252"/>
            <a:ext cx="933516" cy="879918"/>
          </a:xfrm>
          <a:prstGeom prst="rect">
            <a:avLst/>
          </a:prstGeom>
          <a:effectLst/>
        </p:spPr>
      </p:pic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1445BB7-8CF5-2873-054E-EA4AAA0503FA}"/>
              </a:ext>
            </a:extLst>
          </p:cNvPr>
          <p:cNvGrpSpPr/>
          <p:nvPr/>
        </p:nvGrpSpPr>
        <p:grpSpPr>
          <a:xfrm>
            <a:off x="10034964" y="3115436"/>
            <a:ext cx="769029" cy="1160353"/>
            <a:chOff x="2194669" y="2314218"/>
            <a:chExt cx="769029" cy="1160353"/>
          </a:xfrm>
        </p:grpSpPr>
        <p:sp>
          <p:nvSpPr>
            <p:cNvPr id="240" name="Google Shape;10929;p81">
              <a:extLst>
                <a:ext uri="{FF2B5EF4-FFF2-40B4-BE49-F238E27FC236}">
                  <a16:creationId xmlns:a16="http://schemas.microsoft.com/office/drawing/2014/main" id="{562374D0-580A-228E-76C4-43C9D228E100}"/>
                </a:ext>
              </a:extLst>
            </p:cNvPr>
            <p:cNvSpPr/>
            <p:nvPr/>
          </p:nvSpPr>
          <p:spPr>
            <a:xfrm>
              <a:off x="2194669" y="3114161"/>
              <a:ext cx="768091" cy="360410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10930;p81">
              <a:extLst>
                <a:ext uri="{FF2B5EF4-FFF2-40B4-BE49-F238E27FC236}">
                  <a16:creationId xmlns:a16="http://schemas.microsoft.com/office/drawing/2014/main" id="{84D691CF-3D99-F3CA-83B3-6E4FD2E0BF3E}"/>
                </a:ext>
              </a:extLst>
            </p:cNvPr>
            <p:cNvSpPr/>
            <p:nvPr/>
          </p:nvSpPr>
          <p:spPr>
            <a:xfrm>
              <a:off x="2533972" y="3216997"/>
              <a:ext cx="90332" cy="257574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931;p81">
              <a:extLst>
                <a:ext uri="{FF2B5EF4-FFF2-40B4-BE49-F238E27FC236}">
                  <a16:creationId xmlns:a16="http://schemas.microsoft.com/office/drawing/2014/main" id="{125E1EB5-A02F-35C5-C159-FD1BD0D45431}"/>
                </a:ext>
              </a:extLst>
            </p:cNvPr>
            <p:cNvSpPr/>
            <p:nvPr/>
          </p:nvSpPr>
          <p:spPr>
            <a:xfrm>
              <a:off x="2539384" y="3165100"/>
              <a:ext cx="79600" cy="87629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932;p81">
              <a:extLst>
                <a:ext uri="{FF2B5EF4-FFF2-40B4-BE49-F238E27FC236}">
                  <a16:creationId xmlns:a16="http://schemas.microsoft.com/office/drawing/2014/main" id="{6F362B1B-4097-B0D4-1159-EDB2B7030862}"/>
                </a:ext>
              </a:extLst>
            </p:cNvPr>
            <p:cNvSpPr/>
            <p:nvPr/>
          </p:nvSpPr>
          <p:spPr>
            <a:xfrm>
              <a:off x="2827827" y="3219018"/>
              <a:ext cx="135871" cy="25555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933;p81">
              <a:extLst>
                <a:ext uri="{FF2B5EF4-FFF2-40B4-BE49-F238E27FC236}">
                  <a16:creationId xmlns:a16="http://schemas.microsoft.com/office/drawing/2014/main" id="{E00F6940-191C-C47C-D1EA-FA8A3B880609}"/>
                </a:ext>
              </a:extLst>
            </p:cNvPr>
            <p:cNvSpPr/>
            <p:nvPr/>
          </p:nvSpPr>
          <p:spPr>
            <a:xfrm>
              <a:off x="2329513" y="2314218"/>
              <a:ext cx="498407" cy="412307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934;p81">
              <a:extLst>
                <a:ext uri="{FF2B5EF4-FFF2-40B4-BE49-F238E27FC236}">
                  <a16:creationId xmlns:a16="http://schemas.microsoft.com/office/drawing/2014/main" id="{21ED02A0-F10C-CF66-6E1A-DC13B50A80FD}"/>
                </a:ext>
              </a:extLst>
            </p:cNvPr>
            <p:cNvSpPr/>
            <p:nvPr/>
          </p:nvSpPr>
          <p:spPr>
            <a:xfrm>
              <a:off x="2442894" y="2316239"/>
              <a:ext cx="384092" cy="411242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935;p81">
              <a:extLst>
                <a:ext uri="{FF2B5EF4-FFF2-40B4-BE49-F238E27FC236}">
                  <a16:creationId xmlns:a16="http://schemas.microsoft.com/office/drawing/2014/main" id="{1A10AC95-104D-5030-E61C-32DE97864B0F}"/>
                </a:ext>
              </a:extLst>
            </p:cNvPr>
            <p:cNvSpPr/>
            <p:nvPr/>
          </p:nvSpPr>
          <p:spPr>
            <a:xfrm>
              <a:off x="2442894" y="2933052"/>
              <a:ext cx="271646" cy="232157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936;p81">
              <a:extLst>
                <a:ext uri="{FF2B5EF4-FFF2-40B4-BE49-F238E27FC236}">
                  <a16:creationId xmlns:a16="http://schemas.microsoft.com/office/drawing/2014/main" id="{2583512E-3ECC-44C5-C440-3F4DFF535155}"/>
                </a:ext>
              </a:extLst>
            </p:cNvPr>
            <p:cNvSpPr/>
            <p:nvPr/>
          </p:nvSpPr>
          <p:spPr>
            <a:xfrm>
              <a:off x="2442894" y="2933052"/>
              <a:ext cx="271646" cy="129532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937;p81">
              <a:extLst>
                <a:ext uri="{FF2B5EF4-FFF2-40B4-BE49-F238E27FC236}">
                  <a16:creationId xmlns:a16="http://schemas.microsoft.com/office/drawing/2014/main" id="{23E9EC53-9055-A5D5-5F93-0C91D703FC68}"/>
                </a:ext>
              </a:extLst>
            </p:cNvPr>
            <p:cNvSpPr/>
            <p:nvPr/>
          </p:nvSpPr>
          <p:spPr>
            <a:xfrm>
              <a:off x="239828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938;p81">
              <a:extLst>
                <a:ext uri="{FF2B5EF4-FFF2-40B4-BE49-F238E27FC236}">
                  <a16:creationId xmlns:a16="http://schemas.microsoft.com/office/drawing/2014/main" id="{B8A74C66-4A81-6FC4-DE3A-7AD9F691C7C7}"/>
                </a:ext>
              </a:extLst>
            </p:cNvPr>
            <p:cNvSpPr/>
            <p:nvPr/>
          </p:nvSpPr>
          <p:spPr>
            <a:xfrm>
              <a:off x="257866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939;p81">
              <a:extLst>
                <a:ext uri="{FF2B5EF4-FFF2-40B4-BE49-F238E27FC236}">
                  <a16:creationId xmlns:a16="http://schemas.microsoft.com/office/drawing/2014/main" id="{80FF3436-A011-CEC9-61CB-4698EEC50DF4}"/>
                </a:ext>
              </a:extLst>
            </p:cNvPr>
            <p:cNvSpPr/>
            <p:nvPr/>
          </p:nvSpPr>
          <p:spPr>
            <a:xfrm>
              <a:off x="2352750" y="2523616"/>
              <a:ext cx="451933" cy="486856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940;p81">
              <a:extLst>
                <a:ext uri="{FF2B5EF4-FFF2-40B4-BE49-F238E27FC236}">
                  <a16:creationId xmlns:a16="http://schemas.microsoft.com/office/drawing/2014/main" id="{75EB3054-4E3D-3E3F-FDFF-990E3BD433D9}"/>
                </a:ext>
              </a:extLst>
            </p:cNvPr>
            <p:cNvSpPr/>
            <p:nvPr/>
          </p:nvSpPr>
          <p:spPr>
            <a:xfrm>
              <a:off x="2352750" y="2524146"/>
              <a:ext cx="407329" cy="484304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941;p81">
              <a:extLst>
                <a:ext uri="{FF2B5EF4-FFF2-40B4-BE49-F238E27FC236}">
                  <a16:creationId xmlns:a16="http://schemas.microsoft.com/office/drawing/2014/main" id="{1ACC58E0-D679-0E42-690E-76FD0893251A}"/>
                </a:ext>
              </a:extLst>
            </p:cNvPr>
            <p:cNvSpPr/>
            <p:nvPr/>
          </p:nvSpPr>
          <p:spPr>
            <a:xfrm>
              <a:off x="2194669" y="3219018"/>
              <a:ext cx="134936" cy="25555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DC0C26BB-D245-88D0-8A54-F5FCEDDCAC35}"/>
              </a:ext>
            </a:extLst>
          </p:cNvPr>
          <p:cNvCxnSpPr>
            <a:cxnSpLocks/>
          </p:cNvCxnSpPr>
          <p:nvPr/>
        </p:nvCxnSpPr>
        <p:spPr>
          <a:xfrm flipV="1">
            <a:off x="9232376" y="2251503"/>
            <a:ext cx="806852" cy="9209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4" name="Picture 6">
            <a:extLst>
              <a:ext uri="{FF2B5EF4-FFF2-40B4-BE49-F238E27FC236}">
                <a16:creationId xmlns:a16="http://schemas.microsoft.com/office/drawing/2014/main" id="{E4E87176-A0FA-8192-6CCB-05A13F805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303725" y="1832483"/>
            <a:ext cx="933516" cy="879918"/>
          </a:xfrm>
          <a:prstGeom prst="rect">
            <a:avLst/>
          </a:prstGeom>
          <a:effectLst/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0808BF0-9291-458D-0096-B3E595805708}"/>
              </a:ext>
            </a:extLst>
          </p:cNvPr>
          <p:cNvGrpSpPr/>
          <p:nvPr/>
        </p:nvGrpSpPr>
        <p:grpSpPr>
          <a:xfrm>
            <a:off x="10034964" y="1445667"/>
            <a:ext cx="769029" cy="1160353"/>
            <a:chOff x="2194669" y="2314218"/>
            <a:chExt cx="769029" cy="1160353"/>
          </a:xfrm>
        </p:grpSpPr>
        <p:sp>
          <p:nvSpPr>
            <p:cNvPr id="256" name="Google Shape;10929;p81">
              <a:extLst>
                <a:ext uri="{FF2B5EF4-FFF2-40B4-BE49-F238E27FC236}">
                  <a16:creationId xmlns:a16="http://schemas.microsoft.com/office/drawing/2014/main" id="{E1AD515F-1FAC-95AC-9361-63F47801ACF2}"/>
                </a:ext>
              </a:extLst>
            </p:cNvPr>
            <p:cNvSpPr/>
            <p:nvPr/>
          </p:nvSpPr>
          <p:spPr>
            <a:xfrm>
              <a:off x="2194669" y="3114161"/>
              <a:ext cx="768091" cy="360410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10930;p81">
              <a:extLst>
                <a:ext uri="{FF2B5EF4-FFF2-40B4-BE49-F238E27FC236}">
                  <a16:creationId xmlns:a16="http://schemas.microsoft.com/office/drawing/2014/main" id="{E56E09F5-0B1F-C684-8B80-454676579820}"/>
                </a:ext>
              </a:extLst>
            </p:cNvPr>
            <p:cNvSpPr/>
            <p:nvPr/>
          </p:nvSpPr>
          <p:spPr>
            <a:xfrm>
              <a:off x="2533972" y="3216997"/>
              <a:ext cx="90332" cy="257574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931;p81">
              <a:extLst>
                <a:ext uri="{FF2B5EF4-FFF2-40B4-BE49-F238E27FC236}">
                  <a16:creationId xmlns:a16="http://schemas.microsoft.com/office/drawing/2014/main" id="{630A6C11-789C-991C-48E1-1618EE15AA0E}"/>
                </a:ext>
              </a:extLst>
            </p:cNvPr>
            <p:cNvSpPr/>
            <p:nvPr/>
          </p:nvSpPr>
          <p:spPr>
            <a:xfrm>
              <a:off x="2539384" y="3165100"/>
              <a:ext cx="79600" cy="87629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932;p81">
              <a:extLst>
                <a:ext uri="{FF2B5EF4-FFF2-40B4-BE49-F238E27FC236}">
                  <a16:creationId xmlns:a16="http://schemas.microsoft.com/office/drawing/2014/main" id="{54F9A1D3-682B-8555-29CC-DFC19A5AE421}"/>
                </a:ext>
              </a:extLst>
            </p:cNvPr>
            <p:cNvSpPr/>
            <p:nvPr/>
          </p:nvSpPr>
          <p:spPr>
            <a:xfrm>
              <a:off x="2827827" y="3219018"/>
              <a:ext cx="135871" cy="25555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933;p81">
              <a:extLst>
                <a:ext uri="{FF2B5EF4-FFF2-40B4-BE49-F238E27FC236}">
                  <a16:creationId xmlns:a16="http://schemas.microsoft.com/office/drawing/2014/main" id="{A1A2BAE8-B76E-20F2-64C6-6DE2E3B0DB1B}"/>
                </a:ext>
              </a:extLst>
            </p:cNvPr>
            <p:cNvSpPr/>
            <p:nvPr/>
          </p:nvSpPr>
          <p:spPr>
            <a:xfrm>
              <a:off x="2329513" y="2314218"/>
              <a:ext cx="498407" cy="412307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934;p81">
              <a:extLst>
                <a:ext uri="{FF2B5EF4-FFF2-40B4-BE49-F238E27FC236}">
                  <a16:creationId xmlns:a16="http://schemas.microsoft.com/office/drawing/2014/main" id="{3DE696A4-1C15-691F-14AA-B9731EE503BE}"/>
                </a:ext>
              </a:extLst>
            </p:cNvPr>
            <p:cNvSpPr/>
            <p:nvPr/>
          </p:nvSpPr>
          <p:spPr>
            <a:xfrm>
              <a:off x="2442894" y="2316239"/>
              <a:ext cx="384092" cy="411242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935;p81">
              <a:extLst>
                <a:ext uri="{FF2B5EF4-FFF2-40B4-BE49-F238E27FC236}">
                  <a16:creationId xmlns:a16="http://schemas.microsoft.com/office/drawing/2014/main" id="{02AC910B-3EFB-D566-7B7F-AEDCE73D070C}"/>
                </a:ext>
              </a:extLst>
            </p:cNvPr>
            <p:cNvSpPr/>
            <p:nvPr/>
          </p:nvSpPr>
          <p:spPr>
            <a:xfrm>
              <a:off x="2442894" y="2933052"/>
              <a:ext cx="271646" cy="232157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936;p81">
              <a:extLst>
                <a:ext uri="{FF2B5EF4-FFF2-40B4-BE49-F238E27FC236}">
                  <a16:creationId xmlns:a16="http://schemas.microsoft.com/office/drawing/2014/main" id="{6ACFA8C2-928C-94DA-96EA-69ECF3C99E96}"/>
                </a:ext>
              </a:extLst>
            </p:cNvPr>
            <p:cNvSpPr/>
            <p:nvPr/>
          </p:nvSpPr>
          <p:spPr>
            <a:xfrm>
              <a:off x="2442894" y="2933052"/>
              <a:ext cx="271646" cy="129532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937;p81">
              <a:extLst>
                <a:ext uri="{FF2B5EF4-FFF2-40B4-BE49-F238E27FC236}">
                  <a16:creationId xmlns:a16="http://schemas.microsoft.com/office/drawing/2014/main" id="{6AFBC043-0A44-6315-B980-1F36F363432F}"/>
                </a:ext>
              </a:extLst>
            </p:cNvPr>
            <p:cNvSpPr/>
            <p:nvPr/>
          </p:nvSpPr>
          <p:spPr>
            <a:xfrm>
              <a:off x="239828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938;p81">
              <a:extLst>
                <a:ext uri="{FF2B5EF4-FFF2-40B4-BE49-F238E27FC236}">
                  <a16:creationId xmlns:a16="http://schemas.microsoft.com/office/drawing/2014/main" id="{FD7910C9-0101-F661-E1A9-92A3B64CD2E6}"/>
                </a:ext>
              </a:extLst>
            </p:cNvPr>
            <p:cNvSpPr/>
            <p:nvPr/>
          </p:nvSpPr>
          <p:spPr>
            <a:xfrm>
              <a:off x="257866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939;p81">
              <a:extLst>
                <a:ext uri="{FF2B5EF4-FFF2-40B4-BE49-F238E27FC236}">
                  <a16:creationId xmlns:a16="http://schemas.microsoft.com/office/drawing/2014/main" id="{49956F80-127B-45CA-1DD7-AC9416F26665}"/>
                </a:ext>
              </a:extLst>
            </p:cNvPr>
            <p:cNvSpPr/>
            <p:nvPr/>
          </p:nvSpPr>
          <p:spPr>
            <a:xfrm>
              <a:off x="2352750" y="2523616"/>
              <a:ext cx="451933" cy="486856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940;p81">
              <a:extLst>
                <a:ext uri="{FF2B5EF4-FFF2-40B4-BE49-F238E27FC236}">
                  <a16:creationId xmlns:a16="http://schemas.microsoft.com/office/drawing/2014/main" id="{899BA18C-2205-1FC1-FFC4-A2F421714DAA}"/>
                </a:ext>
              </a:extLst>
            </p:cNvPr>
            <p:cNvSpPr/>
            <p:nvPr/>
          </p:nvSpPr>
          <p:spPr>
            <a:xfrm>
              <a:off x="2352750" y="2524146"/>
              <a:ext cx="407329" cy="484304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941;p81">
              <a:extLst>
                <a:ext uri="{FF2B5EF4-FFF2-40B4-BE49-F238E27FC236}">
                  <a16:creationId xmlns:a16="http://schemas.microsoft.com/office/drawing/2014/main" id="{9F844B01-C1D1-4F2F-7616-1CF8B91C56EB}"/>
                </a:ext>
              </a:extLst>
            </p:cNvPr>
            <p:cNvSpPr/>
            <p:nvPr/>
          </p:nvSpPr>
          <p:spPr>
            <a:xfrm>
              <a:off x="2194669" y="3219018"/>
              <a:ext cx="134936" cy="25555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7CA03E-8CA4-7EDE-69A9-685DA2D4761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316829" y="2722783"/>
            <a:ext cx="1449724" cy="60205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E6114-C105-9800-FDB3-BB48C0AE5B79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3316793" y="4382170"/>
            <a:ext cx="1518684" cy="7150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B41459-D17D-4D9B-B26F-A393C524D1DC}"/>
              </a:ext>
            </a:extLst>
          </p:cNvPr>
          <p:cNvCxnSpPr>
            <a:cxnSpLocks/>
            <a:stCxn id="254" idx="1"/>
          </p:cNvCxnSpPr>
          <p:nvPr/>
        </p:nvCxnSpPr>
        <p:spPr>
          <a:xfrm flipH="1">
            <a:off x="6867728" y="2272442"/>
            <a:ext cx="1435997" cy="8903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3C582C-2675-E97F-855E-23EE7ECA0A47}"/>
              </a:ext>
            </a:extLst>
          </p:cNvPr>
          <p:cNvCxnSpPr>
            <a:cxnSpLocks/>
            <a:stCxn id="238" idx="1"/>
            <a:endCxn id="2" idx="6"/>
          </p:cNvCxnSpPr>
          <p:nvPr/>
        </p:nvCxnSpPr>
        <p:spPr>
          <a:xfrm flipH="1" flipV="1">
            <a:off x="7033098" y="3796470"/>
            <a:ext cx="1270627" cy="14574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843886-6853-29A6-BCBD-F13E7AEF5E90}"/>
              </a:ext>
            </a:extLst>
          </p:cNvPr>
          <p:cNvCxnSpPr>
            <a:cxnSpLocks/>
            <a:stCxn id="221" idx="1"/>
            <a:endCxn id="2" idx="5"/>
          </p:cNvCxnSpPr>
          <p:nvPr/>
        </p:nvCxnSpPr>
        <p:spPr>
          <a:xfrm flipH="1" flipV="1">
            <a:off x="6679801" y="4649403"/>
            <a:ext cx="1620610" cy="102884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B76540B-D0EE-8E27-4877-FB5C764BB236}"/>
              </a:ext>
            </a:extLst>
          </p:cNvPr>
          <p:cNvSpPr/>
          <p:nvPr/>
        </p:nvSpPr>
        <p:spPr>
          <a:xfrm>
            <a:off x="4620638" y="2590240"/>
            <a:ext cx="2412460" cy="24124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EDCBE-0EF8-C125-E4C9-1ABF7943D3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22" y="2569881"/>
            <a:ext cx="2612420" cy="26124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A64705-A68D-C006-0704-C4AE689859CF}"/>
              </a:ext>
            </a:extLst>
          </p:cNvPr>
          <p:cNvCxnSpPr>
            <a:cxnSpLocks/>
          </p:cNvCxnSpPr>
          <p:nvPr/>
        </p:nvCxnSpPr>
        <p:spPr>
          <a:xfrm flipH="1">
            <a:off x="9114817" y="5651412"/>
            <a:ext cx="924411" cy="0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013E04-0F0C-872E-36DD-AA237A3E320E}"/>
              </a:ext>
            </a:extLst>
          </p:cNvPr>
          <p:cNvGrpSpPr/>
          <p:nvPr/>
        </p:nvGrpSpPr>
        <p:grpSpPr>
          <a:xfrm>
            <a:off x="10031650" y="4851469"/>
            <a:ext cx="769029" cy="1160353"/>
            <a:chOff x="2194669" y="2314218"/>
            <a:chExt cx="769029" cy="1160353"/>
          </a:xfrm>
        </p:grpSpPr>
        <p:sp>
          <p:nvSpPr>
            <p:cNvPr id="14" name="Google Shape;10929;p81">
              <a:extLst>
                <a:ext uri="{FF2B5EF4-FFF2-40B4-BE49-F238E27FC236}">
                  <a16:creationId xmlns:a16="http://schemas.microsoft.com/office/drawing/2014/main" id="{6EBD4207-C3BE-308D-7706-D229E771519A}"/>
                </a:ext>
              </a:extLst>
            </p:cNvPr>
            <p:cNvSpPr/>
            <p:nvPr/>
          </p:nvSpPr>
          <p:spPr>
            <a:xfrm>
              <a:off x="2194669" y="3114161"/>
              <a:ext cx="768091" cy="360410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0930;p81">
              <a:extLst>
                <a:ext uri="{FF2B5EF4-FFF2-40B4-BE49-F238E27FC236}">
                  <a16:creationId xmlns:a16="http://schemas.microsoft.com/office/drawing/2014/main" id="{0FCF3AB9-5204-870F-72F7-78246DF27A94}"/>
                </a:ext>
              </a:extLst>
            </p:cNvPr>
            <p:cNvSpPr/>
            <p:nvPr/>
          </p:nvSpPr>
          <p:spPr>
            <a:xfrm>
              <a:off x="2533972" y="3216997"/>
              <a:ext cx="90332" cy="257574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31;p81">
              <a:extLst>
                <a:ext uri="{FF2B5EF4-FFF2-40B4-BE49-F238E27FC236}">
                  <a16:creationId xmlns:a16="http://schemas.microsoft.com/office/drawing/2014/main" id="{16062AA8-5968-7629-65A3-084CE40F58DF}"/>
                </a:ext>
              </a:extLst>
            </p:cNvPr>
            <p:cNvSpPr/>
            <p:nvPr/>
          </p:nvSpPr>
          <p:spPr>
            <a:xfrm>
              <a:off x="2539384" y="3165100"/>
              <a:ext cx="79600" cy="87629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32;p81">
              <a:extLst>
                <a:ext uri="{FF2B5EF4-FFF2-40B4-BE49-F238E27FC236}">
                  <a16:creationId xmlns:a16="http://schemas.microsoft.com/office/drawing/2014/main" id="{55323BC9-BF3F-76BC-351E-F94881B96C6D}"/>
                </a:ext>
              </a:extLst>
            </p:cNvPr>
            <p:cNvSpPr/>
            <p:nvPr/>
          </p:nvSpPr>
          <p:spPr>
            <a:xfrm>
              <a:off x="2827827" y="3219018"/>
              <a:ext cx="135871" cy="25555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33;p81">
              <a:extLst>
                <a:ext uri="{FF2B5EF4-FFF2-40B4-BE49-F238E27FC236}">
                  <a16:creationId xmlns:a16="http://schemas.microsoft.com/office/drawing/2014/main" id="{EB6C3997-AE8E-8210-1B18-ED3DB7B1CB55}"/>
                </a:ext>
              </a:extLst>
            </p:cNvPr>
            <p:cNvSpPr/>
            <p:nvPr/>
          </p:nvSpPr>
          <p:spPr>
            <a:xfrm>
              <a:off x="2329513" y="2314218"/>
              <a:ext cx="498407" cy="412307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34;p81">
              <a:extLst>
                <a:ext uri="{FF2B5EF4-FFF2-40B4-BE49-F238E27FC236}">
                  <a16:creationId xmlns:a16="http://schemas.microsoft.com/office/drawing/2014/main" id="{4D3E1853-7976-2142-805C-A186971B3D25}"/>
                </a:ext>
              </a:extLst>
            </p:cNvPr>
            <p:cNvSpPr/>
            <p:nvPr/>
          </p:nvSpPr>
          <p:spPr>
            <a:xfrm>
              <a:off x="2442894" y="2316239"/>
              <a:ext cx="384092" cy="411242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35;p81">
              <a:extLst>
                <a:ext uri="{FF2B5EF4-FFF2-40B4-BE49-F238E27FC236}">
                  <a16:creationId xmlns:a16="http://schemas.microsoft.com/office/drawing/2014/main" id="{64657533-475F-73BA-9BFD-A4157468BCC1}"/>
                </a:ext>
              </a:extLst>
            </p:cNvPr>
            <p:cNvSpPr/>
            <p:nvPr/>
          </p:nvSpPr>
          <p:spPr>
            <a:xfrm>
              <a:off x="2442894" y="2933052"/>
              <a:ext cx="271646" cy="232157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36;p81">
              <a:extLst>
                <a:ext uri="{FF2B5EF4-FFF2-40B4-BE49-F238E27FC236}">
                  <a16:creationId xmlns:a16="http://schemas.microsoft.com/office/drawing/2014/main" id="{15487F0B-2F66-CECA-AF0F-849308A78182}"/>
                </a:ext>
              </a:extLst>
            </p:cNvPr>
            <p:cNvSpPr/>
            <p:nvPr/>
          </p:nvSpPr>
          <p:spPr>
            <a:xfrm>
              <a:off x="2442894" y="2933052"/>
              <a:ext cx="271646" cy="129532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37;p81">
              <a:extLst>
                <a:ext uri="{FF2B5EF4-FFF2-40B4-BE49-F238E27FC236}">
                  <a16:creationId xmlns:a16="http://schemas.microsoft.com/office/drawing/2014/main" id="{C77CAC59-049D-F749-C2EE-19FCCA28256E}"/>
                </a:ext>
              </a:extLst>
            </p:cNvPr>
            <p:cNvSpPr/>
            <p:nvPr/>
          </p:nvSpPr>
          <p:spPr>
            <a:xfrm>
              <a:off x="239828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38;p81">
              <a:extLst>
                <a:ext uri="{FF2B5EF4-FFF2-40B4-BE49-F238E27FC236}">
                  <a16:creationId xmlns:a16="http://schemas.microsoft.com/office/drawing/2014/main" id="{742C92C5-FA2F-1C15-4778-8FC135C0099A}"/>
                </a:ext>
              </a:extLst>
            </p:cNvPr>
            <p:cNvSpPr/>
            <p:nvPr/>
          </p:nvSpPr>
          <p:spPr>
            <a:xfrm>
              <a:off x="257866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939;p81">
              <a:extLst>
                <a:ext uri="{FF2B5EF4-FFF2-40B4-BE49-F238E27FC236}">
                  <a16:creationId xmlns:a16="http://schemas.microsoft.com/office/drawing/2014/main" id="{6D5A6D83-9BED-3D22-3698-3FB8BE213757}"/>
                </a:ext>
              </a:extLst>
            </p:cNvPr>
            <p:cNvSpPr/>
            <p:nvPr/>
          </p:nvSpPr>
          <p:spPr>
            <a:xfrm>
              <a:off x="2352750" y="2523616"/>
              <a:ext cx="451933" cy="486856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940;p81">
              <a:extLst>
                <a:ext uri="{FF2B5EF4-FFF2-40B4-BE49-F238E27FC236}">
                  <a16:creationId xmlns:a16="http://schemas.microsoft.com/office/drawing/2014/main" id="{0CB252F7-58BC-4A60-2DC2-66DFA8873280}"/>
                </a:ext>
              </a:extLst>
            </p:cNvPr>
            <p:cNvSpPr/>
            <p:nvPr/>
          </p:nvSpPr>
          <p:spPr>
            <a:xfrm>
              <a:off x="2352750" y="2524146"/>
              <a:ext cx="407329" cy="484304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41;p81">
              <a:extLst>
                <a:ext uri="{FF2B5EF4-FFF2-40B4-BE49-F238E27FC236}">
                  <a16:creationId xmlns:a16="http://schemas.microsoft.com/office/drawing/2014/main" id="{A0C7FBBA-B998-753F-935B-454148852588}"/>
                </a:ext>
              </a:extLst>
            </p:cNvPr>
            <p:cNvSpPr/>
            <p:nvPr/>
          </p:nvSpPr>
          <p:spPr>
            <a:xfrm>
              <a:off x="2194669" y="3219018"/>
              <a:ext cx="134936" cy="25555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1" name="Picture 6">
            <a:extLst>
              <a:ext uri="{FF2B5EF4-FFF2-40B4-BE49-F238E27FC236}">
                <a16:creationId xmlns:a16="http://schemas.microsoft.com/office/drawing/2014/main" id="{D4516F94-C402-0746-B0F9-0D0A7AD93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300411" y="5238285"/>
            <a:ext cx="933516" cy="8799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3096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D11A6-F1AC-7E14-A72A-2A2C4F4003CF}"/>
              </a:ext>
            </a:extLst>
          </p:cNvPr>
          <p:cNvSpPr/>
          <p:nvPr/>
        </p:nvSpPr>
        <p:spPr>
          <a:xfrm>
            <a:off x="-149902" y="1671484"/>
            <a:ext cx="7946884" cy="6907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00CB5-3A17-2E8D-C9E5-16253618B420}"/>
              </a:ext>
            </a:extLst>
          </p:cNvPr>
          <p:cNvSpPr txBox="1"/>
          <p:nvPr/>
        </p:nvSpPr>
        <p:spPr>
          <a:xfrm>
            <a:off x="835742" y="1592826"/>
            <a:ext cx="6961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Exotc350 Bd BT" panose="04030805050B02020A03" pitchFamily="82" charset="0"/>
              </a:rPr>
              <a:t>The Story of Git and GitHub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BCCEE-4B79-A9C7-BEE3-798301EF5987}"/>
              </a:ext>
            </a:extLst>
          </p:cNvPr>
          <p:cNvSpPr txBox="1"/>
          <p:nvPr/>
        </p:nvSpPr>
        <p:spPr>
          <a:xfrm>
            <a:off x="835742" y="453573"/>
            <a:ext cx="3031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Exotc350 Bd BT" panose="04030805050B02020A03" pitchFamily="82" charset="0"/>
              </a:rPr>
              <a:t>Seminar 1.7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AB822-2B24-A8E8-6FDC-1D946F8C7CE3}"/>
              </a:ext>
            </a:extLst>
          </p:cNvPr>
          <p:cNvSpPr txBox="1"/>
          <p:nvPr/>
        </p:nvSpPr>
        <p:spPr>
          <a:xfrm>
            <a:off x="835741" y="5265174"/>
            <a:ext cx="5070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solidFill>
                  <a:schemeClr val="bg1"/>
                </a:solidFill>
                <a:latin typeface="Exotc350 Bd BT" panose="04030805050B02020A03" pitchFamily="82" charset="0"/>
              </a:rPr>
              <a:t>Savankumar</a:t>
            </a:r>
            <a:r>
              <a:rPr lang="en-IN" sz="4400" dirty="0">
                <a:solidFill>
                  <a:schemeClr val="bg1"/>
                </a:solidFill>
                <a:latin typeface="Exotc350 Bd BT" panose="04030805050B02020A03" pitchFamily="82" charset="0"/>
              </a:rPr>
              <a:t> Sutariya</a:t>
            </a:r>
          </a:p>
          <a:p>
            <a:r>
              <a:rPr lang="en-IN" sz="4400" dirty="0">
                <a:solidFill>
                  <a:schemeClr val="bg1"/>
                </a:solidFill>
                <a:latin typeface="Exotc350 Bd BT" panose="04030805050B02020A03" pitchFamily="82" charset="0"/>
              </a:rPr>
              <a:t>MA065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66E74F3-3471-D262-963D-D20250C07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84459" y="2860598"/>
            <a:ext cx="2971800" cy="2801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8DA632-B17E-B4AA-E087-002E83A8B83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123" y="1657433"/>
            <a:ext cx="6858000" cy="3857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C2375F-AB57-A75B-1B8E-E81777489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483" y="1657433"/>
            <a:ext cx="6858000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6092AE-27F1-2635-46DE-84B6873212F3}"/>
              </a:ext>
            </a:extLst>
          </p:cNvPr>
          <p:cNvSpPr txBox="1"/>
          <p:nvPr/>
        </p:nvSpPr>
        <p:spPr>
          <a:xfrm>
            <a:off x="835742" y="7149581"/>
            <a:ext cx="3561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Exotc350 Bd BT" panose="04030805050B02020A03" pitchFamily="82" charset="0"/>
              </a:rPr>
              <a:t>Linus Torvalds</a:t>
            </a:r>
          </a:p>
        </p:txBody>
      </p:sp>
    </p:spTree>
    <p:extLst>
      <p:ext uri="{BB962C8B-B14F-4D97-AF65-F5344CB8AC3E}">
        <p14:creationId xmlns:p14="http://schemas.microsoft.com/office/powerpoint/2010/main" val="1860133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D11A6-F1AC-7E14-A72A-2A2C4F4003CF}"/>
              </a:ext>
            </a:extLst>
          </p:cNvPr>
          <p:cNvSpPr/>
          <p:nvPr/>
        </p:nvSpPr>
        <p:spPr>
          <a:xfrm>
            <a:off x="-149902" y="457285"/>
            <a:ext cx="7946884" cy="6907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00CB5-3A17-2E8D-C9E5-16253618B420}"/>
              </a:ext>
            </a:extLst>
          </p:cNvPr>
          <p:cNvSpPr txBox="1"/>
          <p:nvPr/>
        </p:nvSpPr>
        <p:spPr>
          <a:xfrm>
            <a:off x="835742" y="378627"/>
            <a:ext cx="6961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Exotc350 Bd BT" panose="04030805050B02020A03" pitchFamily="82" charset="0"/>
              </a:rPr>
              <a:t>The Story of Git and GitHub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BCCEE-4B79-A9C7-BEE3-798301EF5987}"/>
              </a:ext>
            </a:extLst>
          </p:cNvPr>
          <p:cNvSpPr txBox="1"/>
          <p:nvPr/>
        </p:nvSpPr>
        <p:spPr>
          <a:xfrm>
            <a:off x="-1112980" y="-1231423"/>
            <a:ext cx="3031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Exotc350 Bd BT" panose="04030805050B02020A03" pitchFamily="82" charset="0"/>
              </a:rPr>
              <a:t>Seminar 1.7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AB822-2B24-A8E8-6FDC-1D946F8C7CE3}"/>
              </a:ext>
            </a:extLst>
          </p:cNvPr>
          <p:cNvSpPr txBox="1"/>
          <p:nvPr/>
        </p:nvSpPr>
        <p:spPr>
          <a:xfrm>
            <a:off x="-1862489" y="7813501"/>
            <a:ext cx="5070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solidFill>
                  <a:schemeClr val="bg1"/>
                </a:solidFill>
                <a:latin typeface="Exotc350 Bd BT" panose="04030805050B02020A03" pitchFamily="82" charset="0"/>
              </a:rPr>
              <a:t>Savankumar</a:t>
            </a:r>
            <a:r>
              <a:rPr lang="en-IN" sz="4400" dirty="0">
                <a:solidFill>
                  <a:schemeClr val="bg1"/>
                </a:solidFill>
                <a:latin typeface="Exotc350 Bd BT" panose="04030805050B02020A03" pitchFamily="82" charset="0"/>
              </a:rPr>
              <a:t> Sutariya</a:t>
            </a:r>
          </a:p>
          <a:p>
            <a:r>
              <a:rPr lang="en-IN" sz="4400" dirty="0">
                <a:solidFill>
                  <a:schemeClr val="bg1"/>
                </a:solidFill>
                <a:latin typeface="Exotc350 Bd BT" panose="04030805050B02020A03" pitchFamily="82" charset="0"/>
              </a:rPr>
              <a:t>MA065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66E74F3-3471-D262-963D-D20250C07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483083" y="5266166"/>
            <a:ext cx="2971800" cy="2801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EFA068-40C0-D9AD-0670-942B6C0BEF9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44" y="1955627"/>
            <a:ext cx="6858000" cy="385762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1932CF-DEA2-48DF-CC57-C6DE04AAF51A}"/>
              </a:ext>
            </a:extLst>
          </p:cNvPr>
          <p:cNvSpPr txBox="1"/>
          <p:nvPr/>
        </p:nvSpPr>
        <p:spPr>
          <a:xfrm>
            <a:off x="692961" y="3164483"/>
            <a:ext cx="3561373" cy="76944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Exotc350 Bd BT" panose="04030805050B02020A03" pitchFamily="82" charset="0"/>
              </a:rPr>
              <a:t>Linus Torvalds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4EDDA-CDA0-A7B2-249D-D34ED4307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82" y="1999435"/>
            <a:ext cx="6858000" cy="385762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AFB7B0B-DC33-BB0C-D55A-FF4445100A6C}"/>
              </a:ext>
            </a:extLst>
          </p:cNvPr>
          <p:cNvSpPr/>
          <p:nvPr/>
        </p:nvSpPr>
        <p:spPr>
          <a:xfrm>
            <a:off x="-4689169" y="1513523"/>
            <a:ext cx="4085863" cy="4085863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0156D2-A836-5574-2BEE-904F352498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49939" y="1923630"/>
            <a:ext cx="2375648" cy="27848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1AF9F0-5186-5FD4-096F-B598DAB3CD95}"/>
              </a:ext>
            </a:extLst>
          </p:cNvPr>
          <p:cNvSpPr txBox="1"/>
          <p:nvPr/>
        </p:nvSpPr>
        <p:spPr>
          <a:xfrm>
            <a:off x="-7625741" y="4659459"/>
            <a:ext cx="1577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Exotc350 Bd BT" panose="04030805050B02020A03" pitchFamily="82" charset="0"/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480525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40AF633C-2BA7-8652-7262-D7769DF42EE2}"/>
              </a:ext>
            </a:extLst>
          </p:cNvPr>
          <p:cNvSpPr/>
          <p:nvPr/>
        </p:nvSpPr>
        <p:spPr>
          <a:xfrm>
            <a:off x="473143" y="1513523"/>
            <a:ext cx="4085863" cy="4085863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3D11A6-F1AC-7E14-A72A-2A2C4F4003CF}"/>
              </a:ext>
            </a:extLst>
          </p:cNvPr>
          <p:cNvSpPr/>
          <p:nvPr/>
        </p:nvSpPr>
        <p:spPr>
          <a:xfrm>
            <a:off x="-149902" y="457285"/>
            <a:ext cx="7946884" cy="6907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00CB5-3A17-2E8D-C9E5-16253618B420}"/>
              </a:ext>
            </a:extLst>
          </p:cNvPr>
          <p:cNvSpPr txBox="1"/>
          <p:nvPr/>
        </p:nvSpPr>
        <p:spPr>
          <a:xfrm>
            <a:off x="835742" y="378627"/>
            <a:ext cx="6961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Exotc350 Bd BT" panose="04030805050B02020A03" pitchFamily="82" charset="0"/>
              </a:rPr>
              <a:t>The Story of Git and GitHub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66E74F3-3471-D262-963D-D20250C07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483083" y="5266166"/>
            <a:ext cx="2971800" cy="2801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53D47F-B8F4-5D87-7364-82AED3116B4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82" y="1955627"/>
            <a:ext cx="6858000" cy="385762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E88A7-936F-BACE-AD4E-813FED883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320" y="1999435"/>
            <a:ext cx="6858000" cy="38576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1F3746-F932-E111-00B5-4A76C8EBB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51" y="1923630"/>
            <a:ext cx="2375648" cy="27848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7C020F-3D4F-E238-4E85-03400D401182}"/>
              </a:ext>
            </a:extLst>
          </p:cNvPr>
          <p:cNvSpPr txBox="1"/>
          <p:nvPr/>
        </p:nvSpPr>
        <p:spPr>
          <a:xfrm>
            <a:off x="1761329" y="4659459"/>
            <a:ext cx="1577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Exotc350 Bd BT" panose="04030805050B02020A03" pitchFamily="82" charset="0"/>
              </a:rPr>
              <a:t>Linux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63097F-07F5-66CD-7D5E-0180179D8063}"/>
              </a:ext>
            </a:extLst>
          </p:cNvPr>
          <p:cNvCxnSpPr>
            <a:cxnSpLocks/>
          </p:cNvCxnSpPr>
          <p:nvPr/>
        </p:nvCxnSpPr>
        <p:spPr>
          <a:xfrm>
            <a:off x="1967696" y="6400715"/>
            <a:ext cx="107644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24F9B5-1D44-235D-8DD2-B4C630B168BA}"/>
              </a:ext>
            </a:extLst>
          </p:cNvPr>
          <p:cNvGrpSpPr/>
          <p:nvPr/>
        </p:nvGrpSpPr>
        <p:grpSpPr>
          <a:xfrm>
            <a:off x="1761329" y="5709932"/>
            <a:ext cx="1726617" cy="1049477"/>
            <a:chOff x="1761329" y="5709932"/>
            <a:chExt cx="1726617" cy="10494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A67533-2B22-23A9-28DE-A10746CF621E}"/>
                </a:ext>
              </a:extLst>
            </p:cNvPr>
            <p:cNvSpPr txBox="1"/>
            <p:nvPr/>
          </p:nvSpPr>
          <p:spPr>
            <a:xfrm>
              <a:off x="1761329" y="5709932"/>
              <a:ext cx="1726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>
                  <a:solidFill>
                    <a:schemeClr val="bg1"/>
                  </a:solidFill>
                  <a:latin typeface="Exotc350 Bd BT" panose="04030805050B02020A03" pitchFamily="82" charset="0"/>
                </a:rPr>
                <a:t>1991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06416F-102A-66AB-15EA-3E318F52B359}"/>
                </a:ext>
              </a:extLst>
            </p:cNvPr>
            <p:cNvSpPr txBox="1"/>
            <p:nvPr/>
          </p:nvSpPr>
          <p:spPr>
            <a:xfrm>
              <a:off x="1761329" y="6420855"/>
              <a:ext cx="1726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  <a:latin typeface="Exotc350 Bd BT" panose="04030805050B02020A03" pitchFamily="82" charset="0"/>
                </a:rPr>
                <a:t>Personal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201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D11A6-F1AC-7E14-A72A-2A2C4F4003CF}"/>
              </a:ext>
            </a:extLst>
          </p:cNvPr>
          <p:cNvSpPr/>
          <p:nvPr/>
        </p:nvSpPr>
        <p:spPr>
          <a:xfrm>
            <a:off x="-149902" y="457285"/>
            <a:ext cx="7946884" cy="6907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00CB5-3A17-2E8D-C9E5-16253618B420}"/>
              </a:ext>
            </a:extLst>
          </p:cNvPr>
          <p:cNvSpPr txBox="1"/>
          <p:nvPr/>
        </p:nvSpPr>
        <p:spPr>
          <a:xfrm>
            <a:off x="835742" y="378627"/>
            <a:ext cx="6961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Exotc350 Bd BT" panose="04030805050B02020A03" pitchFamily="82" charset="0"/>
              </a:rPr>
              <a:t>The Story of Git and GitHub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66E74F3-3471-D262-963D-D20250C07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483083" y="5266166"/>
            <a:ext cx="2971800" cy="2801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53D47F-B8F4-5D87-7364-82AED3116B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790" y="135561"/>
            <a:ext cx="6858000" cy="385762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A67533-2B22-23A9-28DE-A10746CF621E}"/>
              </a:ext>
            </a:extLst>
          </p:cNvPr>
          <p:cNvSpPr txBox="1"/>
          <p:nvPr/>
        </p:nvSpPr>
        <p:spPr>
          <a:xfrm>
            <a:off x="13610437" y="3993186"/>
            <a:ext cx="3561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Exotc350 Bd BT" panose="04030805050B02020A03" pitchFamily="82" charset="0"/>
              </a:rPr>
              <a:t>Linus Torvalds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7E88A7-936F-BACE-AD4E-813FED883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28" y="179369"/>
            <a:ext cx="6858000" cy="385762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215D0A3-296A-9E63-E063-037A3FBA0AEB}"/>
              </a:ext>
            </a:extLst>
          </p:cNvPr>
          <p:cNvGrpSpPr/>
          <p:nvPr/>
        </p:nvGrpSpPr>
        <p:grpSpPr>
          <a:xfrm>
            <a:off x="394970" y="1503239"/>
            <a:ext cx="2281630" cy="2281630"/>
            <a:chOff x="669914" y="2062965"/>
            <a:chExt cx="2699662" cy="269966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AF633C-2BA7-8652-7262-D7769DF42EE2}"/>
                </a:ext>
              </a:extLst>
            </p:cNvPr>
            <p:cNvSpPr/>
            <p:nvPr/>
          </p:nvSpPr>
          <p:spPr>
            <a:xfrm>
              <a:off x="669914" y="2062965"/>
              <a:ext cx="2699662" cy="269966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D1F3746-F932-E111-00B5-4A76C8EBB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869" y="2380474"/>
              <a:ext cx="1569668" cy="184004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C020F-3D4F-E238-4E85-03400D401182}"/>
                </a:ext>
              </a:extLst>
            </p:cNvPr>
            <p:cNvSpPr txBox="1"/>
            <p:nvPr/>
          </p:nvSpPr>
          <p:spPr>
            <a:xfrm>
              <a:off x="1415087" y="4141492"/>
              <a:ext cx="1577795" cy="619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Exotc350 Bd BT" panose="04030805050B02020A03" pitchFamily="82" charset="0"/>
                </a:rPr>
                <a:t>Linux</a:t>
              </a:r>
              <a:endParaRPr lang="en-I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Exotc350 Bd BT" panose="04030805050B02020A03" pitchFamily="82" charset="0"/>
              </a:endParaRP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2F1ED2-6257-E17E-6E82-91493820C116}"/>
              </a:ext>
            </a:extLst>
          </p:cNvPr>
          <p:cNvCxnSpPr>
            <a:cxnSpLocks/>
          </p:cNvCxnSpPr>
          <p:nvPr/>
        </p:nvCxnSpPr>
        <p:spPr>
          <a:xfrm flipH="1" flipV="1">
            <a:off x="2342463" y="3429000"/>
            <a:ext cx="3201439" cy="508837"/>
          </a:xfrm>
          <a:prstGeom prst="straightConnector1">
            <a:avLst/>
          </a:prstGeom>
          <a:ln w="57150">
            <a:tailEnd type="triangl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02183ED-11CA-8691-F69A-4E9BB62DC30A}"/>
              </a:ext>
            </a:extLst>
          </p:cNvPr>
          <p:cNvCxnSpPr>
            <a:cxnSpLocks/>
            <a:endCxn id="19" idx="7"/>
          </p:cNvCxnSpPr>
          <p:nvPr/>
        </p:nvCxnSpPr>
        <p:spPr>
          <a:xfrm flipH="1" flipV="1">
            <a:off x="2342463" y="1837376"/>
            <a:ext cx="4407695" cy="488591"/>
          </a:xfrm>
          <a:prstGeom prst="straightConnector1">
            <a:avLst/>
          </a:prstGeom>
          <a:ln w="57150">
            <a:tailEnd type="triangl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E41D94-AEB2-D715-44D9-9D561D8294ED}"/>
              </a:ext>
            </a:extLst>
          </p:cNvPr>
          <p:cNvCxnSpPr>
            <a:endCxn id="19" idx="6"/>
          </p:cNvCxnSpPr>
          <p:nvPr/>
        </p:nvCxnSpPr>
        <p:spPr>
          <a:xfrm flipH="1" flipV="1">
            <a:off x="2676600" y="2644054"/>
            <a:ext cx="5689625" cy="784946"/>
          </a:xfrm>
          <a:prstGeom prst="straightConnector1">
            <a:avLst/>
          </a:prstGeom>
          <a:ln w="57150">
            <a:tailEnd type="triangl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" name="Google Shape;10908;p81">
            <a:extLst>
              <a:ext uri="{FF2B5EF4-FFF2-40B4-BE49-F238E27FC236}">
                <a16:creationId xmlns:a16="http://schemas.microsoft.com/office/drawing/2014/main" id="{A9B110FC-EF63-DAC7-8020-6DAA186E784E}"/>
              </a:ext>
            </a:extLst>
          </p:cNvPr>
          <p:cNvGrpSpPr/>
          <p:nvPr/>
        </p:nvGrpSpPr>
        <p:grpSpPr>
          <a:xfrm>
            <a:off x="5464923" y="1959446"/>
            <a:ext cx="3996132" cy="3306720"/>
            <a:chOff x="5302988" y="3389839"/>
            <a:chExt cx="394609" cy="286523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grpSpPr>
        <p:sp>
          <p:nvSpPr>
            <p:cNvPr id="3" name="Google Shape;10909;p81">
              <a:extLst>
                <a:ext uri="{FF2B5EF4-FFF2-40B4-BE49-F238E27FC236}">
                  <a16:creationId xmlns:a16="http://schemas.microsoft.com/office/drawing/2014/main" id="{5B938342-C67C-1049-8B67-C8A1E0DD92E3}"/>
                </a:ext>
              </a:extLst>
            </p:cNvPr>
            <p:cNvSpPr/>
            <p:nvPr/>
          </p:nvSpPr>
          <p:spPr>
            <a:xfrm>
              <a:off x="5589485" y="3491859"/>
              <a:ext cx="31696" cy="69904"/>
            </a:xfrm>
            <a:custGeom>
              <a:avLst/>
              <a:gdLst/>
              <a:ahLst/>
              <a:cxnLst/>
              <a:rect l="l" t="t" r="r" b="b"/>
              <a:pathLst>
                <a:path w="1207" h="2662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891"/>
                  </a:lnTo>
                  <a:cubicBezTo>
                    <a:pt x="1" y="1101"/>
                    <a:pt x="30" y="1312"/>
                    <a:pt x="97" y="1503"/>
                  </a:cubicBezTo>
                  <a:lnTo>
                    <a:pt x="479" y="2661"/>
                  </a:lnTo>
                  <a:lnTo>
                    <a:pt x="1207" y="2661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910;p81">
              <a:extLst>
                <a:ext uri="{FF2B5EF4-FFF2-40B4-BE49-F238E27FC236}">
                  <a16:creationId xmlns:a16="http://schemas.microsoft.com/office/drawing/2014/main" id="{234CED9F-54F2-A980-F932-2351347DDA0B}"/>
                </a:ext>
              </a:extLst>
            </p:cNvPr>
            <p:cNvSpPr/>
            <p:nvPr/>
          </p:nvSpPr>
          <p:spPr>
            <a:xfrm>
              <a:off x="5602063" y="3485583"/>
              <a:ext cx="76417" cy="76180"/>
            </a:xfrm>
            <a:custGeom>
              <a:avLst/>
              <a:gdLst/>
              <a:ahLst/>
              <a:cxnLst/>
              <a:rect l="l" t="t" r="r" b="b"/>
              <a:pathLst>
                <a:path w="2910" h="2901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986"/>
                    <a:pt x="220" y="1206"/>
                    <a:pt x="488" y="1206"/>
                  </a:cubicBezTo>
                  <a:lnTo>
                    <a:pt x="2422" y="2900"/>
                  </a:lnTo>
                  <a:lnTo>
                    <a:pt x="2833" y="1465"/>
                  </a:lnTo>
                  <a:cubicBezTo>
                    <a:pt x="2881" y="1293"/>
                    <a:pt x="2910" y="1120"/>
                    <a:pt x="2910" y="938"/>
                  </a:cubicBezTo>
                  <a:lnTo>
                    <a:pt x="2910" y="479"/>
                  </a:lnTo>
                  <a:cubicBezTo>
                    <a:pt x="2910" y="211"/>
                    <a:pt x="2690" y="1"/>
                    <a:pt x="2431" y="1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911;p81">
              <a:extLst>
                <a:ext uri="{FF2B5EF4-FFF2-40B4-BE49-F238E27FC236}">
                  <a16:creationId xmlns:a16="http://schemas.microsoft.com/office/drawing/2014/main" id="{4244CBD2-5A12-74B3-2ADC-485D3496CBB0}"/>
                </a:ext>
              </a:extLst>
            </p:cNvPr>
            <p:cNvSpPr/>
            <p:nvPr/>
          </p:nvSpPr>
          <p:spPr>
            <a:xfrm>
              <a:off x="5614878" y="3580828"/>
              <a:ext cx="38235" cy="28177"/>
            </a:xfrm>
            <a:custGeom>
              <a:avLst/>
              <a:gdLst/>
              <a:ahLst/>
              <a:cxnLst/>
              <a:rect l="l" t="t" r="r" b="b"/>
              <a:pathLst>
                <a:path w="1456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1455" y="107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912;p81">
              <a:extLst>
                <a:ext uri="{FF2B5EF4-FFF2-40B4-BE49-F238E27FC236}">
                  <a16:creationId xmlns:a16="http://schemas.microsoft.com/office/drawing/2014/main" id="{288BBB91-1D25-8895-6FC2-9BF0FFDF4ED5}"/>
                </a:ext>
              </a:extLst>
            </p:cNvPr>
            <p:cNvSpPr/>
            <p:nvPr/>
          </p:nvSpPr>
          <p:spPr>
            <a:xfrm>
              <a:off x="5614878" y="3580828"/>
              <a:ext cx="38235" cy="15625"/>
            </a:xfrm>
            <a:custGeom>
              <a:avLst/>
              <a:gdLst/>
              <a:ahLst/>
              <a:cxnLst/>
              <a:rect l="l" t="t" r="r" b="b"/>
              <a:pathLst>
                <a:path w="1456" h="595" extrusionOk="0">
                  <a:moveTo>
                    <a:pt x="0" y="1"/>
                  </a:moveTo>
                  <a:lnTo>
                    <a:pt x="0" y="451"/>
                  </a:lnTo>
                  <a:cubicBezTo>
                    <a:pt x="235" y="546"/>
                    <a:pt x="481" y="594"/>
                    <a:pt x="728" y="594"/>
                  </a:cubicBezTo>
                  <a:cubicBezTo>
                    <a:pt x="974" y="594"/>
                    <a:pt x="1221" y="546"/>
                    <a:pt x="1455" y="45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13;p81">
              <a:extLst>
                <a:ext uri="{FF2B5EF4-FFF2-40B4-BE49-F238E27FC236}">
                  <a16:creationId xmlns:a16="http://schemas.microsoft.com/office/drawing/2014/main" id="{17D9F7E3-E293-2668-9110-03CA7EB9338E}"/>
                </a:ext>
              </a:extLst>
            </p:cNvPr>
            <p:cNvSpPr/>
            <p:nvPr/>
          </p:nvSpPr>
          <p:spPr>
            <a:xfrm>
              <a:off x="5570394" y="3596426"/>
              <a:ext cx="126941" cy="79935"/>
            </a:xfrm>
            <a:custGeom>
              <a:avLst/>
              <a:gdLst/>
              <a:ahLst/>
              <a:cxnLst/>
              <a:rect l="l" t="t" r="r" b="b"/>
              <a:pathLst>
                <a:path w="4834" h="3044" extrusionOk="0">
                  <a:moveTo>
                    <a:pt x="1694" y="0"/>
                  </a:moveTo>
                  <a:lnTo>
                    <a:pt x="527" y="335"/>
                  </a:lnTo>
                  <a:cubicBezTo>
                    <a:pt x="211" y="421"/>
                    <a:pt x="1" y="708"/>
                    <a:pt x="1" y="1034"/>
                  </a:cubicBezTo>
                  <a:lnTo>
                    <a:pt x="1" y="2804"/>
                  </a:lnTo>
                  <a:cubicBezTo>
                    <a:pt x="1" y="2938"/>
                    <a:pt x="106" y="3043"/>
                    <a:pt x="240" y="3043"/>
                  </a:cubicBezTo>
                  <a:lnTo>
                    <a:pt x="4594" y="3043"/>
                  </a:lnTo>
                  <a:cubicBezTo>
                    <a:pt x="4728" y="3043"/>
                    <a:pt x="4834" y="2938"/>
                    <a:pt x="4834" y="2804"/>
                  </a:cubicBezTo>
                  <a:lnTo>
                    <a:pt x="4834" y="1034"/>
                  </a:lnTo>
                  <a:cubicBezTo>
                    <a:pt x="4834" y="708"/>
                    <a:pt x="4623" y="421"/>
                    <a:pt x="4317" y="335"/>
                  </a:cubicBezTo>
                  <a:lnTo>
                    <a:pt x="3149" y="0"/>
                  </a:lnTo>
                  <a:lnTo>
                    <a:pt x="2422" y="479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914;p81">
              <a:extLst>
                <a:ext uri="{FF2B5EF4-FFF2-40B4-BE49-F238E27FC236}">
                  <a16:creationId xmlns:a16="http://schemas.microsoft.com/office/drawing/2014/main" id="{02FF1DC3-8B03-98C6-F76C-7731F9218F9E}"/>
                </a:ext>
              </a:extLst>
            </p:cNvPr>
            <p:cNvSpPr/>
            <p:nvPr/>
          </p:nvSpPr>
          <p:spPr>
            <a:xfrm>
              <a:off x="5627693" y="3608979"/>
              <a:ext cx="12605" cy="67383"/>
            </a:xfrm>
            <a:custGeom>
              <a:avLst/>
              <a:gdLst/>
              <a:ahLst/>
              <a:cxnLst/>
              <a:rect l="l" t="t" r="r" b="b"/>
              <a:pathLst>
                <a:path w="480" h="2566" extrusionOk="0">
                  <a:moveTo>
                    <a:pt x="115" y="1"/>
                  </a:moveTo>
                  <a:lnTo>
                    <a:pt x="1" y="2565"/>
                  </a:lnTo>
                  <a:lnTo>
                    <a:pt x="479" y="25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15;p81">
              <a:extLst>
                <a:ext uri="{FF2B5EF4-FFF2-40B4-BE49-F238E27FC236}">
                  <a16:creationId xmlns:a16="http://schemas.microsoft.com/office/drawing/2014/main" id="{B4F64B0D-5060-8B04-9FEF-525E5D59988D}"/>
                </a:ext>
              </a:extLst>
            </p:cNvPr>
            <p:cNvSpPr/>
            <p:nvPr/>
          </p:nvSpPr>
          <p:spPr>
            <a:xfrm>
              <a:off x="5595787" y="3517462"/>
              <a:ext cx="76417" cy="69930"/>
            </a:xfrm>
            <a:custGeom>
              <a:avLst/>
              <a:gdLst/>
              <a:ahLst/>
              <a:cxnLst/>
              <a:rect l="l" t="t" r="r" b="b"/>
              <a:pathLst>
                <a:path w="2910" h="2663" extrusionOk="0">
                  <a:moveTo>
                    <a:pt x="909" y="1"/>
                  </a:moveTo>
                  <a:cubicBezTo>
                    <a:pt x="785" y="1"/>
                    <a:pt x="664" y="57"/>
                    <a:pt x="584" y="146"/>
                  </a:cubicBezTo>
                  <a:lnTo>
                    <a:pt x="144" y="576"/>
                  </a:lnTo>
                  <a:cubicBezTo>
                    <a:pt x="48" y="672"/>
                    <a:pt x="0" y="796"/>
                    <a:pt x="0" y="921"/>
                  </a:cubicBezTo>
                  <a:lnTo>
                    <a:pt x="0" y="1208"/>
                  </a:lnTo>
                  <a:cubicBezTo>
                    <a:pt x="0" y="2012"/>
                    <a:pt x="651" y="2663"/>
                    <a:pt x="1455" y="2663"/>
                  </a:cubicBezTo>
                  <a:cubicBezTo>
                    <a:pt x="2259" y="2663"/>
                    <a:pt x="2909" y="2012"/>
                    <a:pt x="2909" y="1208"/>
                  </a:cubicBezTo>
                  <a:lnTo>
                    <a:pt x="2909" y="902"/>
                  </a:lnTo>
                  <a:cubicBezTo>
                    <a:pt x="2909" y="768"/>
                    <a:pt x="2862" y="643"/>
                    <a:pt x="2766" y="557"/>
                  </a:cubicBezTo>
                  <a:cubicBezTo>
                    <a:pt x="2393" y="193"/>
                    <a:pt x="1704" y="21"/>
                    <a:pt x="938" y="2"/>
                  </a:cubicBezTo>
                  <a:cubicBezTo>
                    <a:pt x="928" y="1"/>
                    <a:pt x="919" y="1"/>
                    <a:pt x="909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16;p81">
              <a:extLst>
                <a:ext uri="{FF2B5EF4-FFF2-40B4-BE49-F238E27FC236}">
                  <a16:creationId xmlns:a16="http://schemas.microsoft.com/office/drawing/2014/main" id="{EEDA8DFC-FA8F-97E3-B399-6B10ECB22795}"/>
                </a:ext>
              </a:extLst>
            </p:cNvPr>
            <p:cNvSpPr/>
            <p:nvPr/>
          </p:nvSpPr>
          <p:spPr>
            <a:xfrm>
              <a:off x="5595787" y="3517515"/>
              <a:ext cx="76154" cy="68381"/>
            </a:xfrm>
            <a:custGeom>
              <a:avLst/>
              <a:gdLst/>
              <a:ahLst/>
              <a:cxnLst/>
              <a:rect l="l" t="t" r="r" b="b"/>
              <a:pathLst>
                <a:path w="2900" h="2604" extrusionOk="0">
                  <a:moveTo>
                    <a:pt x="928" y="0"/>
                  </a:moveTo>
                  <a:cubicBezTo>
                    <a:pt x="804" y="0"/>
                    <a:pt x="670" y="48"/>
                    <a:pt x="584" y="144"/>
                  </a:cubicBezTo>
                  <a:lnTo>
                    <a:pt x="144" y="584"/>
                  </a:lnTo>
                  <a:cubicBezTo>
                    <a:pt x="48" y="670"/>
                    <a:pt x="0" y="794"/>
                    <a:pt x="0" y="919"/>
                  </a:cubicBezTo>
                  <a:lnTo>
                    <a:pt x="0" y="1206"/>
                  </a:lnTo>
                  <a:cubicBezTo>
                    <a:pt x="0" y="1857"/>
                    <a:pt x="431" y="2421"/>
                    <a:pt x="1053" y="2603"/>
                  </a:cubicBezTo>
                  <a:cubicBezTo>
                    <a:pt x="842" y="2345"/>
                    <a:pt x="727" y="2019"/>
                    <a:pt x="727" y="1694"/>
                  </a:cubicBezTo>
                  <a:lnTo>
                    <a:pt x="727" y="986"/>
                  </a:lnTo>
                  <a:lnTo>
                    <a:pt x="727" y="976"/>
                  </a:lnTo>
                  <a:cubicBezTo>
                    <a:pt x="727" y="710"/>
                    <a:pt x="939" y="496"/>
                    <a:pt x="1210" y="496"/>
                  </a:cubicBezTo>
                  <a:cubicBezTo>
                    <a:pt x="1221" y="496"/>
                    <a:pt x="1233" y="497"/>
                    <a:pt x="1244" y="498"/>
                  </a:cubicBezTo>
                  <a:cubicBezTo>
                    <a:pt x="1732" y="526"/>
                    <a:pt x="2460" y="612"/>
                    <a:pt x="2900" y="823"/>
                  </a:cubicBezTo>
                  <a:cubicBezTo>
                    <a:pt x="2890" y="727"/>
                    <a:pt x="2842" y="632"/>
                    <a:pt x="2766" y="555"/>
                  </a:cubicBezTo>
                  <a:cubicBezTo>
                    <a:pt x="2393" y="191"/>
                    <a:pt x="1704" y="19"/>
                    <a:pt x="92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17;p81">
              <a:extLst>
                <a:ext uri="{FF2B5EF4-FFF2-40B4-BE49-F238E27FC236}">
                  <a16:creationId xmlns:a16="http://schemas.microsoft.com/office/drawing/2014/main" id="{17C61211-F365-4B44-A7F6-0A061BC061FE}"/>
                </a:ext>
              </a:extLst>
            </p:cNvPr>
            <p:cNvSpPr/>
            <p:nvPr/>
          </p:nvSpPr>
          <p:spPr>
            <a:xfrm>
              <a:off x="5672177" y="3612497"/>
              <a:ext cx="25420" cy="63864"/>
            </a:xfrm>
            <a:custGeom>
              <a:avLst/>
              <a:gdLst/>
              <a:ahLst/>
              <a:cxnLst/>
              <a:rect l="l" t="t" r="r" b="b"/>
              <a:pathLst>
                <a:path w="968" h="2432" extrusionOk="0">
                  <a:moveTo>
                    <a:pt x="833" y="1"/>
                  </a:moveTo>
                  <a:lnTo>
                    <a:pt x="211" y="623"/>
                  </a:lnTo>
                  <a:cubicBezTo>
                    <a:pt x="77" y="766"/>
                    <a:pt x="0" y="948"/>
                    <a:pt x="0" y="1139"/>
                  </a:cubicBezTo>
                  <a:lnTo>
                    <a:pt x="0" y="2431"/>
                  </a:lnTo>
                  <a:lnTo>
                    <a:pt x="728" y="2431"/>
                  </a:lnTo>
                  <a:cubicBezTo>
                    <a:pt x="862" y="2431"/>
                    <a:pt x="967" y="2326"/>
                    <a:pt x="967" y="2192"/>
                  </a:cubicBezTo>
                  <a:lnTo>
                    <a:pt x="967" y="422"/>
                  </a:lnTo>
                  <a:cubicBezTo>
                    <a:pt x="967" y="269"/>
                    <a:pt x="919" y="125"/>
                    <a:pt x="833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18;p81">
              <a:extLst>
                <a:ext uri="{FF2B5EF4-FFF2-40B4-BE49-F238E27FC236}">
                  <a16:creationId xmlns:a16="http://schemas.microsoft.com/office/drawing/2014/main" id="{04B0C330-DE00-2A3B-5939-6F7C69841F0D}"/>
                </a:ext>
              </a:extLst>
            </p:cNvPr>
            <p:cNvSpPr/>
            <p:nvPr/>
          </p:nvSpPr>
          <p:spPr>
            <a:xfrm>
              <a:off x="5627955" y="3609241"/>
              <a:ext cx="12579" cy="12579"/>
            </a:xfrm>
            <a:custGeom>
              <a:avLst/>
              <a:gdLst/>
              <a:ahLst/>
              <a:cxnLst/>
              <a:rect l="l" t="t" r="r" b="b"/>
              <a:pathLst>
                <a:path w="479" h="479" extrusionOk="0">
                  <a:moveTo>
                    <a:pt x="0" y="0"/>
                  </a:moveTo>
                  <a:lnTo>
                    <a:pt x="0" y="364"/>
                  </a:lnTo>
                  <a:cubicBezTo>
                    <a:pt x="0" y="421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1"/>
                    <a:pt x="479" y="364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19;p81">
              <a:extLst>
                <a:ext uri="{FF2B5EF4-FFF2-40B4-BE49-F238E27FC236}">
                  <a16:creationId xmlns:a16="http://schemas.microsoft.com/office/drawing/2014/main" id="{83C0E030-9818-A1D3-AA63-03CEDE0CD86C}"/>
                </a:ext>
              </a:extLst>
            </p:cNvPr>
            <p:cNvSpPr/>
            <p:nvPr/>
          </p:nvSpPr>
          <p:spPr>
            <a:xfrm>
              <a:off x="5607840" y="3591279"/>
              <a:ext cx="26155" cy="26706"/>
            </a:xfrm>
            <a:custGeom>
              <a:avLst/>
              <a:gdLst/>
              <a:ahLst/>
              <a:cxnLst/>
              <a:rect l="l" t="t" r="r" b="b"/>
              <a:pathLst>
                <a:path w="996" h="1017" extrusionOk="0">
                  <a:moveTo>
                    <a:pt x="231" y="0"/>
                  </a:moveTo>
                  <a:cubicBezTo>
                    <a:pt x="200" y="0"/>
                    <a:pt x="170" y="15"/>
                    <a:pt x="154" y="43"/>
                  </a:cubicBezTo>
                  <a:lnTo>
                    <a:pt x="0" y="273"/>
                  </a:lnTo>
                  <a:lnTo>
                    <a:pt x="374" y="943"/>
                  </a:lnTo>
                  <a:cubicBezTo>
                    <a:pt x="398" y="991"/>
                    <a:pt x="449" y="1016"/>
                    <a:pt x="500" y="1016"/>
                  </a:cubicBezTo>
                  <a:cubicBezTo>
                    <a:pt x="530" y="1016"/>
                    <a:pt x="560" y="1008"/>
                    <a:pt x="584" y="990"/>
                  </a:cubicBezTo>
                  <a:lnTo>
                    <a:pt x="996" y="675"/>
                  </a:lnTo>
                  <a:lnTo>
                    <a:pt x="297" y="24"/>
                  </a:lnTo>
                  <a:cubicBezTo>
                    <a:pt x="277" y="8"/>
                    <a:pt x="254" y="0"/>
                    <a:pt x="23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20;p81">
              <a:extLst>
                <a:ext uri="{FF2B5EF4-FFF2-40B4-BE49-F238E27FC236}">
                  <a16:creationId xmlns:a16="http://schemas.microsoft.com/office/drawing/2014/main" id="{FDE81FE6-F071-92DD-53D2-7B6EC89EC9D0}"/>
                </a:ext>
              </a:extLst>
            </p:cNvPr>
            <p:cNvSpPr/>
            <p:nvPr/>
          </p:nvSpPr>
          <p:spPr>
            <a:xfrm>
              <a:off x="5633969" y="3591279"/>
              <a:ext cx="26181" cy="26706"/>
            </a:xfrm>
            <a:custGeom>
              <a:avLst/>
              <a:gdLst/>
              <a:ahLst/>
              <a:cxnLst/>
              <a:rect l="l" t="t" r="r" b="b"/>
              <a:pathLst>
                <a:path w="997" h="1017" extrusionOk="0">
                  <a:moveTo>
                    <a:pt x="761" y="0"/>
                  </a:moveTo>
                  <a:cubicBezTo>
                    <a:pt x="738" y="0"/>
                    <a:pt x="715" y="8"/>
                    <a:pt x="699" y="24"/>
                  </a:cubicBezTo>
                  <a:lnTo>
                    <a:pt x="1" y="675"/>
                  </a:lnTo>
                  <a:lnTo>
                    <a:pt x="412" y="990"/>
                  </a:lnTo>
                  <a:cubicBezTo>
                    <a:pt x="437" y="1008"/>
                    <a:pt x="467" y="1016"/>
                    <a:pt x="496" y="1016"/>
                  </a:cubicBezTo>
                  <a:cubicBezTo>
                    <a:pt x="548" y="1016"/>
                    <a:pt x="599" y="991"/>
                    <a:pt x="623" y="943"/>
                  </a:cubicBezTo>
                  <a:lnTo>
                    <a:pt x="996" y="273"/>
                  </a:lnTo>
                  <a:lnTo>
                    <a:pt x="843" y="43"/>
                  </a:lnTo>
                  <a:cubicBezTo>
                    <a:pt x="826" y="15"/>
                    <a:pt x="793" y="0"/>
                    <a:pt x="76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1;p81">
              <a:extLst>
                <a:ext uri="{FF2B5EF4-FFF2-40B4-BE49-F238E27FC236}">
                  <a16:creationId xmlns:a16="http://schemas.microsoft.com/office/drawing/2014/main" id="{93C19308-FFCB-76EE-4F44-56068875F61B}"/>
                </a:ext>
              </a:extLst>
            </p:cNvPr>
            <p:cNvSpPr/>
            <p:nvPr/>
          </p:nvSpPr>
          <p:spPr>
            <a:xfrm>
              <a:off x="5303750" y="3488104"/>
              <a:ext cx="114625" cy="114362"/>
            </a:xfrm>
            <a:custGeom>
              <a:avLst/>
              <a:gdLst/>
              <a:ahLst/>
              <a:cxnLst/>
              <a:rect l="l" t="t" r="r" b="b"/>
              <a:pathLst>
                <a:path w="4365" h="4355" extrusionOk="0">
                  <a:moveTo>
                    <a:pt x="2182" y="0"/>
                  </a:moveTo>
                  <a:cubicBezTo>
                    <a:pt x="1225" y="0"/>
                    <a:pt x="527" y="756"/>
                    <a:pt x="460" y="1694"/>
                  </a:cubicBezTo>
                  <a:cubicBezTo>
                    <a:pt x="402" y="2364"/>
                    <a:pt x="259" y="3034"/>
                    <a:pt x="48" y="3675"/>
                  </a:cubicBezTo>
                  <a:cubicBezTo>
                    <a:pt x="0" y="3800"/>
                    <a:pt x="58" y="3934"/>
                    <a:pt x="173" y="3982"/>
                  </a:cubicBezTo>
                  <a:cubicBezTo>
                    <a:pt x="575" y="4173"/>
                    <a:pt x="1005" y="4297"/>
                    <a:pt x="1446" y="4355"/>
                  </a:cubicBezTo>
                  <a:lnTo>
                    <a:pt x="2919" y="4355"/>
                  </a:lnTo>
                  <a:cubicBezTo>
                    <a:pt x="3360" y="4297"/>
                    <a:pt x="3781" y="4163"/>
                    <a:pt x="4183" y="3982"/>
                  </a:cubicBezTo>
                  <a:cubicBezTo>
                    <a:pt x="4307" y="3934"/>
                    <a:pt x="4364" y="3800"/>
                    <a:pt x="4317" y="3675"/>
                  </a:cubicBezTo>
                  <a:cubicBezTo>
                    <a:pt x="4097" y="3034"/>
                    <a:pt x="3963" y="2364"/>
                    <a:pt x="3905" y="1694"/>
                  </a:cubicBezTo>
                  <a:cubicBezTo>
                    <a:pt x="3838" y="756"/>
                    <a:pt x="3130" y="0"/>
                    <a:pt x="218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22;p81">
              <a:extLst>
                <a:ext uri="{FF2B5EF4-FFF2-40B4-BE49-F238E27FC236}">
                  <a16:creationId xmlns:a16="http://schemas.microsoft.com/office/drawing/2014/main" id="{936C5176-577D-793C-EBE4-C378C67935D4}"/>
                </a:ext>
              </a:extLst>
            </p:cNvPr>
            <p:cNvSpPr/>
            <p:nvPr/>
          </p:nvSpPr>
          <p:spPr>
            <a:xfrm>
              <a:off x="5334920" y="3488104"/>
              <a:ext cx="83192" cy="114362"/>
            </a:xfrm>
            <a:custGeom>
              <a:avLst/>
              <a:gdLst/>
              <a:ahLst/>
              <a:cxnLst/>
              <a:rect l="l" t="t" r="r" b="b"/>
              <a:pathLst>
                <a:path w="3168" h="4355" extrusionOk="0">
                  <a:moveTo>
                    <a:pt x="986" y="0"/>
                  </a:moveTo>
                  <a:cubicBezTo>
                    <a:pt x="259" y="0"/>
                    <a:pt x="0" y="996"/>
                    <a:pt x="632" y="1369"/>
                  </a:cubicBezTo>
                  <a:cubicBezTo>
                    <a:pt x="651" y="1378"/>
                    <a:pt x="670" y="1388"/>
                    <a:pt x="689" y="1398"/>
                  </a:cubicBezTo>
                  <a:lnTo>
                    <a:pt x="1244" y="4355"/>
                  </a:lnTo>
                  <a:lnTo>
                    <a:pt x="1732" y="4355"/>
                  </a:lnTo>
                  <a:cubicBezTo>
                    <a:pt x="2173" y="4297"/>
                    <a:pt x="2594" y="4163"/>
                    <a:pt x="2996" y="3982"/>
                  </a:cubicBezTo>
                  <a:cubicBezTo>
                    <a:pt x="3120" y="3934"/>
                    <a:pt x="3168" y="3800"/>
                    <a:pt x="3120" y="3675"/>
                  </a:cubicBezTo>
                  <a:cubicBezTo>
                    <a:pt x="2910" y="3034"/>
                    <a:pt x="2776" y="2364"/>
                    <a:pt x="2718" y="1694"/>
                  </a:cubicBezTo>
                  <a:cubicBezTo>
                    <a:pt x="2651" y="756"/>
                    <a:pt x="1943" y="0"/>
                    <a:pt x="995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23;p81">
              <a:extLst>
                <a:ext uri="{FF2B5EF4-FFF2-40B4-BE49-F238E27FC236}">
                  <a16:creationId xmlns:a16="http://schemas.microsoft.com/office/drawing/2014/main" id="{1E4441A3-1FBA-7778-EB20-4E215856C219}"/>
                </a:ext>
              </a:extLst>
            </p:cNvPr>
            <p:cNvSpPr/>
            <p:nvPr/>
          </p:nvSpPr>
          <p:spPr>
            <a:xfrm>
              <a:off x="5302988" y="3574552"/>
              <a:ext cx="114625" cy="101810"/>
            </a:xfrm>
            <a:custGeom>
              <a:avLst/>
              <a:gdLst/>
              <a:ahLst/>
              <a:cxnLst/>
              <a:rect l="l" t="t" r="r" b="b"/>
              <a:pathLst>
                <a:path w="4365" h="3877" extrusionOk="0">
                  <a:moveTo>
                    <a:pt x="1455" y="0"/>
                  </a:moveTo>
                  <a:lnTo>
                    <a:pt x="1455" y="728"/>
                  </a:lnTo>
                  <a:cubicBezTo>
                    <a:pt x="1455" y="910"/>
                    <a:pt x="1350" y="1082"/>
                    <a:pt x="1187" y="1158"/>
                  </a:cubicBezTo>
                  <a:lnTo>
                    <a:pt x="403" y="1551"/>
                  </a:lnTo>
                  <a:cubicBezTo>
                    <a:pt x="163" y="1675"/>
                    <a:pt x="1" y="1924"/>
                    <a:pt x="1" y="2202"/>
                  </a:cubicBezTo>
                  <a:lnTo>
                    <a:pt x="1" y="3637"/>
                  </a:lnTo>
                  <a:cubicBezTo>
                    <a:pt x="1" y="3771"/>
                    <a:pt x="116" y="3876"/>
                    <a:pt x="240" y="3876"/>
                  </a:cubicBezTo>
                  <a:lnTo>
                    <a:pt x="4126" y="3876"/>
                  </a:lnTo>
                  <a:cubicBezTo>
                    <a:pt x="4250" y="3876"/>
                    <a:pt x="4365" y="3771"/>
                    <a:pt x="4365" y="3637"/>
                  </a:cubicBezTo>
                  <a:lnTo>
                    <a:pt x="4365" y="2202"/>
                  </a:lnTo>
                  <a:cubicBezTo>
                    <a:pt x="4365" y="1924"/>
                    <a:pt x="4212" y="1675"/>
                    <a:pt x="3963" y="1551"/>
                  </a:cubicBezTo>
                  <a:lnTo>
                    <a:pt x="3178" y="1158"/>
                  </a:lnTo>
                  <a:cubicBezTo>
                    <a:pt x="3015" y="1082"/>
                    <a:pt x="2910" y="910"/>
                    <a:pt x="2910" y="72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924;p81">
              <a:extLst>
                <a:ext uri="{FF2B5EF4-FFF2-40B4-BE49-F238E27FC236}">
                  <a16:creationId xmlns:a16="http://schemas.microsoft.com/office/drawing/2014/main" id="{89ACB7ED-3CAF-CD55-EFFC-E88D04293F6D}"/>
                </a:ext>
              </a:extLst>
            </p:cNvPr>
            <p:cNvSpPr/>
            <p:nvPr/>
          </p:nvSpPr>
          <p:spPr>
            <a:xfrm>
              <a:off x="5340934" y="3574552"/>
              <a:ext cx="38996" cy="25420"/>
            </a:xfrm>
            <a:custGeom>
              <a:avLst/>
              <a:gdLst/>
              <a:ahLst/>
              <a:cxnLst/>
              <a:rect l="l" t="t" r="r" b="b"/>
              <a:pathLst>
                <a:path w="1485" h="968" extrusionOk="0">
                  <a:moveTo>
                    <a:pt x="10" y="0"/>
                  </a:moveTo>
                  <a:lnTo>
                    <a:pt x="10" y="728"/>
                  </a:lnTo>
                  <a:cubicBezTo>
                    <a:pt x="10" y="756"/>
                    <a:pt x="10" y="785"/>
                    <a:pt x="1" y="823"/>
                  </a:cubicBezTo>
                  <a:cubicBezTo>
                    <a:pt x="231" y="919"/>
                    <a:pt x="489" y="967"/>
                    <a:pt x="738" y="967"/>
                  </a:cubicBezTo>
                  <a:cubicBezTo>
                    <a:pt x="996" y="967"/>
                    <a:pt x="1245" y="919"/>
                    <a:pt x="1484" y="823"/>
                  </a:cubicBezTo>
                  <a:cubicBezTo>
                    <a:pt x="1475" y="785"/>
                    <a:pt x="1465" y="756"/>
                    <a:pt x="1465" y="728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925;p81">
              <a:extLst>
                <a:ext uri="{FF2B5EF4-FFF2-40B4-BE49-F238E27FC236}">
                  <a16:creationId xmlns:a16="http://schemas.microsoft.com/office/drawing/2014/main" id="{85FD546A-3251-CF29-F69A-FA6B74D7B46D}"/>
                </a:ext>
              </a:extLst>
            </p:cNvPr>
            <p:cNvSpPr/>
            <p:nvPr/>
          </p:nvSpPr>
          <p:spPr>
            <a:xfrm>
              <a:off x="5302988" y="3607981"/>
              <a:ext cx="114389" cy="68381"/>
            </a:xfrm>
            <a:custGeom>
              <a:avLst/>
              <a:gdLst/>
              <a:ahLst/>
              <a:cxnLst/>
              <a:rect l="l" t="t" r="r" b="b"/>
              <a:pathLst>
                <a:path w="4356" h="2604" extrusionOk="0">
                  <a:moveTo>
                    <a:pt x="958" y="0"/>
                  </a:moveTo>
                  <a:lnTo>
                    <a:pt x="403" y="278"/>
                  </a:lnTo>
                  <a:cubicBezTo>
                    <a:pt x="154" y="402"/>
                    <a:pt x="1" y="651"/>
                    <a:pt x="1" y="929"/>
                  </a:cubicBezTo>
                  <a:lnTo>
                    <a:pt x="1" y="2364"/>
                  </a:lnTo>
                  <a:cubicBezTo>
                    <a:pt x="1" y="2489"/>
                    <a:pt x="106" y="2603"/>
                    <a:pt x="240" y="2603"/>
                  </a:cubicBezTo>
                  <a:lnTo>
                    <a:pt x="4116" y="2603"/>
                  </a:lnTo>
                  <a:cubicBezTo>
                    <a:pt x="4250" y="2603"/>
                    <a:pt x="4355" y="2489"/>
                    <a:pt x="4355" y="2364"/>
                  </a:cubicBezTo>
                  <a:lnTo>
                    <a:pt x="4355" y="929"/>
                  </a:lnTo>
                  <a:cubicBezTo>
                    <a:pt x="4355" y="651"/>
                    <a:pt x="4202" y="402"/>
                    <a:pt x="3963" y="278"/>
                  </a:cubicBezTo>
                  <a:lnTo>
                    <a:pt x="3398" y="0"/>
                  </a:lnTo>
                  <a:cubicBezTo>
                    <a:pt x="3111" y="441"/>
                    <a:pt x="2645" y="661"/>
                    <a:pt x="2178" y="661"/>
                  </a:cubicBezTo>
                  <a:cubicBezTo>
                    <a:pt x="1711" y="661"/>
                    <a:pt x="1245" y="441"/>
                    <a:pt x="95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26;p81">
              <a:extLst>
                <a:ext uri="{FF2B5EF4-FFF2-40B4-BE49-F238E27FC236}">
                  <a16:creationId xmlns:a16="http://schemas.microsoft.com/office/drawing/2014/main" id="{3F84BF9B-0154-1056-901D-704D861DD6FB}"/>
                </a:ext>
              </a:extLst>
            </p:cNvPr>
            <p:cNvSpPr/>
            <p:nvPr/>
          </p:nvSpPr>
          <p:spPr>
            <a:xfrm>
              <a:off x="5322105" y="3524605"/>
              <a:ext cx="76417" cy="62788"/>
            </a:xfrm>
            <a:custGeom>
              <a:avLst/>
              <a:gdLst/>
              <a:ahLst/>
              <a:cxnLst/>
              <a:rect l="l" t="t" r="r" b="b"/>
              <a:pathLst>
                <a:path w="2910" h="2391" extrusionOk="0">
                  <a:moveTo>
                    <a:pt x="1118" y="0"/>
                  </a:moveTo>
                  <a:cubicBezTo>
                    <a:pt x="1025" y="0"/>
                    <a:pt x="939" y="54"/>
                    <a:pt x="900" y="142"/>
                  </a:cubicBezTo>
                  <a:cubicBezTo>
                    <a:pt x="823" y="304"/>
                    <a:pt x="708" y="457"/>
                    <a:pt x="574" y="582"/>
                  </a:cubicBezTo>
                  <a:cubicBezTo>
                    <a:pt x="440" y="697"/>
                    <a:pt x="297" y="792"/>
                    <a:pt x="144" y="869"/>
                  </a:cubicBezTo>
                  <a:cubicBezTo>
                    <a:pt x="48" y="917"/>
                    <a:pt x="0" y="1022"/>
                    <a:pt x="19" y="1118"/>
                  </a:cubicBezTo>
                  <a:cubicBezTo>
                    <a:pt x="105" y="1845"/>
                    <a:pt x="727" y="2391"/>
                    <a:pt x="1455" y="2391"/>
                  </a:cubicBezTo>
                  <a:cubicBezTo>
                    <a:pt x="2220" y="2391"/>
                    <a:pt x="2852" y="1797"/>
                    <a:pt x="2909" y="1041"/>
                  </a:cubicBezTo>
                  <a:cubicBezTo>
                    <a:pt x="2909" y="965"/>
                    <a:pt x="2881" y="898"/>
                    <a:pt x="2823" y="850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0"/>
                    <a:pt x="111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27;p81">
              <a:extLst>
                <a:ext uri="{FF2B5EF4-FFF2-40B4-BE49-F238E27FC236}">
                  <a16:creationId xmlns:a16="http://schemas.microsoft.com/office/drawing/2014/main" id="{1E2FF2A1-D15C-498D-26C3-57B7CD70513B}"/>
                </a:ext>
              </a:extLst>
            </p:cNvPr>
            <p:cNvSpPr/>
            <p:nvPr/>
          </p:nvSpPr>
          <p:spPr>
            <a:xfrm>
              <a:off x="5322105" y="3524841"/>
              <a:ext cx="76417" cy="62052"/>
            </a:xfrm>
            <a:custGeom>
              <a:avLst/>
              <a:gdLst/>
              <a:ahLst/>
              <a:cxnLst/>
              <a:rect l="l" t="t" r="r" b="b"/>
              <a:pathLst>
                <a:path w="2910" h="2363" extrusionOk="0">
                  <a:moveTo>
                    <a:pt x="1118" y="1"/>
                  </a:moveTo>
                  <a:cubicBezTo>
                    <a:pt x="1025" y="1"/>
                    <a:pt x="941" y="55"/>
                    <a:pt x="909" y="142"/>
                  </a:cubicBezTo>
                  <a:cubicBezTo>
                    <a:pt x="842" y="257"/>
                    <a:pt x="775" y="362"/>
                    <a:pt x="680" y="467"/>
                  </a:cubicBezTo>
                  <a:cubicBezTo>
                    <a:pt x="651" y="506"/>
                    <a:pt x="613" y="544"/>
                    <a:pt x="574" y="573"/>
                  </a:cubicBezTo>
                  <a:cubicBezTo>
                    <a:pt x="440" y="688"/>
                    <a:pt x="297" y="783"/>
                    <a:pt x="144" y="869"/>
                  </a:cubicBezTo>
                  <a:cubicBezTo>
                    <a:pt x="48" y="908"/>
                    <a:pt x="0" y="1013"/>
                    <a:pt x="19" y="1118"/>
                  </a:cubicBezTo>
                  <a:cubicBezTo>
                    <a:pt x="105" y="1759"/>
                    <a:pt x="593" y="2267"/>
                    <a:pt x="1235" y="2362"/>
                  </a:cubicBezTo>
                  <a:cubicBezTo>
                    <a:pt x="900" y="2161"/>
                    <a:pt x="708" y="1788"/>
                    <a:pt x="727" y="1405"/>
                  </a:cubicBezTo>
                  <a:lnTo>
                    <a:pt x="727" y="1061"/>
                  </a:lnTo>
                  <a:cubicBezTo>
                    <a:pt x="785" y="1013"/>
                    <a:pt x="842" y="975"/>
                    <a:pt x="900" y="927"/>
                  </a:cubicBezTo>
                  <a:cubicBezTo>
                    <a:pt x="1034" y="812"/>
                    <a:pt x="1148" y="668"/>
                    <a:pt x="1244" y="515"/>
                  </a:cubicBezTo>
                  <a:cubicBezTo>
                    <a:pt x="1704" y="659"/>
                    <a:pt x="2134" y="898"/>
                    <a:pt x="2507" y="1204"/>
                  </a:cubicBezTo>
                  <a:cubicBezTo>
                    <a:pt x="2555" y="1243"/>
                    <a:pt x="2670" y="1348"/>
                    <a:pt x="2795" y="1472"/>
                  </a:cubicBezTo>
                  <a:cubicBezTo>
                    <a:pt x="2862" y="1338"/>
                    <a:pt x="2890" y="1185"/>
                    <a:pt x="2909" y="1032"/>
                  </a:cubicBezTo>
                  <a:cubicBezTo>
                    <a:pt x="2909" y="965"/>
                    <a:pt x="2881" y="889"/>
                    <a:pt x="2823" y="841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1"/>
                    <a:pt x="1118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28;p81">
              <a:extLst>
                <a:ext uri="{FF2B5EF4-FFF2-40B4-BE49-F238E27FC236}">
                  <a16:creationId xmlns:a16="http://schemas.microsoft.com/office/drawing/2014/main" id="{2E4F23FC-3DD8-C721-653A-D6223FE4F3F2}"/>
                </a:ext>
              </a:extLst>
            </p:cNvPr>
            <p:cNvSpPr/>
            <p:nvPr/>
          </p:nvSpPr>
          <p:spPr>
            <a:xfrm>
              <a:off x="5302988" y="3621032"/>
              <a:ext cx="25420" cy="55330"/>
            </a:xfrm>
            <a:custGeom>
              <a:avLst/>
              <a:gdLst/>
              <a:ahLst/>
              <a:cxnLst/>
              <a:rect l="l" t="t" r="r" b="b"/>
              <a:pathLst>
                <a:path w="968" h="2107" extrusionOk="0">
                  <a:moveTo>
                    <a:pt x="154" y="1"/>
                  </a:moveTo>
                  <a:cubicBezTo>
                    <a:pt x="58" y="125"/>
                    <a:pt x="1" y="278"/>
                    <a:pt x="1" y="432"/>
                  </a:cubicBezTo>
                  <a:lnTo>
                    <a:pt x="1" y="1867"/>
                  </a:lnTo>
                  <a:cubicBezTo>
                    <a:pt x="1" y="2001"/>
                    <a:pt x="106" y="2106"/>
                    <a:pt x="240" y="2106"/>
                  </a:cubicBezTo>
                  <a:lnTo>
                    <a:pt x="967" y="2106"/>
                  </a:lnTo>
                  <a:lnTo>
                    <a:pt x="967" y="891"/>
                  </a:lnTo>
                  <a:cubicBezTo>
                    <a:pt x="967" y="738"/>
                    <a:pt x="900" y="604"/>
                    <a:pt x="785" y="508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29;p81">
              <a:extLst>
                <a:ext uri="{FF2B5EF4-FFF2-40B4-BE49-F238E27FC236}">
                  <a16:creationId xmlns:a16="http://schemas.microsoft.com/office/drawing/2014/main" id="{C3C0B3B3-F01C-D810-A000-4E19560ED48F}"/>
                </a:ext>
              </a:extLst>
            </p:cNvPr>
            <p:cNvSpPr/>
            <p:nvPr/>
          </p:nvSpPr>
          <p:spPr>
            <a:xfrm>
              <a:off x="5392219" y="3587367"/>
              <a:ext cx="216146" cy="88995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0930;p81">
              <a:extLst>
                <a:ext uri="{FF2B5EF4-FFF2-40B4-BE49-F238E27FC236}">
                  <a16:creationId xmlns:a16="http://schemas.microsoft.com/office/drawing/2014/main" id="{4F7A8677-8AC5-8182-03E1-9A422F41A250}"/>
                </a:ext>
              </a:extLst>
            </p:cNvPr>
            <p:cNvSpPr/>
            <p:nvPr/>
          </p:nvSpPr>
          <p:spPr>
            <a:xfrm>
              <a:off x="5487701" y="3612760"/>
              <a:ext cx="25420" cy="63602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31;p81">
              <a:extLst>
                <a:ext uri="{FF2B5EF4-FFF2-40B4-BE49-F238E27FC236}">
                  <a16:creationId xmlns:a16="http://schemas.microsoft.com/office/drawing/2014/main" id="{30B2CF9E-BAF6-D008-9884-082469F341CA}"/>
                </a:ext>
              </a:extLst>
            </p:cNvPr>
            <p:cNvSpPr/>
            <p:nvPr/>
          </p:nvSpPr>
          <p:spPr>
            <a:xfrm>
              <a:off x="5489224" y="3599945"/>
              <a:ext cx="22400" cy="21638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32;p81">
              <a:extLst>
                <a:ext uri="{FF2B5EF4-FFF2-40B4-BE49-F238E27FC236}">
                  <a16:creationId xmlns:a16="http://schemas.microsoft.com/office/drawing/2014/main" id="{40C764E5-CF64-04C8-E108-48DA97EF30F4}"/>
                </a:ext>
              </a:extLst>
            </p:cNvPr>
            <p:cNvSpPr/>
            <p:nvPr/>
          </p:nvSpPr>
          <p:spPr>
            <a:xfrm>
              <a:off x="5570394" y="3613259"/>
              <a:ext cx="38235" cy="6310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33;p81">
              <a:extLst>
                <a:ext uri="{FF2B5EF4-FFF2-40B4-BE49-F238E27FC236}">
                  <a16:creationId xmlns:a16="http://schemas.microsoft.com/office/drawing/2014/main" id="{DEC82DD5-CA84-5394-44A6-FF7AA044D1E3}"/>
                </a:ext>
              </a:extLst>
            </p:cNvPr>
            <p:cNvSpPr/>
            <p:nvPr/>
          </p:nvSpPr>
          <p:spPr>
            <a:xfrm>
              <a:off x="5430165" y="3389839"/>
              <a:ext cx="140255" cy="101810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34;p81">
              <a:extLst>
                <a:ext uri="{FF2B5EF4-FFF2-40B4-BE49-F238E27FC236}">
                  <a16:creationId xmlns:a16="http://schemas.microsoft.com/office/drawing/2014/main" id="{266BF11C-860D-39FE-067E-CF02BCCBB1F4}"/>
                </a:ext>
              </a:extLst>
            </p:cNvPr>
            <p:cNvSpPr/>
            <p:nvPr/>
          </p:nvSpPr>
          <p:spPr>
            <a:xfrm>
              <a:off x="5462071" y="3390338"/>
              <a:ext cx="108086" cy="101547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35;p81">
              <a:extLst>
                <a:ext uri="{FF2B5EF4-FFF2-40B4-BE49-F238E27FC236}">
                  <a16:creationId xmlns:a16="http://schemas.microsoft.com/office/drawing/2014/main" id="{0DC91E0E-DB5E-40C0-7B69-428CE31CF7F7}"/>
                </a:ext>
              </a:extLst>
            </p:cNvPr>
            <p:cNvSpPr/>
            <p:nvPr/>
          </p:nvSpPr>
          <p:spPr>
            <a:xfrm>
              <a:off x="5462071" y="3542646"/>
              <a:ext cx="76443" cy="57326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36;p81">
              <a:extLst>
                <a:ext uri="{FF2B5EF4-FFF2-40B4-BE49-F238E27FC236}">
                  <a16:creationId xmlns:a16="http://schemas.microsoft.com/office/drawing/2014/main" id="{03E3548D-8586-39AE-6D21-7836540ADA69}"/>
                </a:ext>
              </a:extLst>
            </p:cNvPr>
            <p:cNvSpPr/>
            <p:nvPr/>
          </p:nvSpPr>
          <p:spPr>
            <a:xfrm>
              <a:off x="5462071" y="3542646"/>
              <a:ext cx="76443" cy="31985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37;p81">
              <a:extLst>
                <a:ext uri="{FF2B5EF4-FFF2-40B4-BE49-F238E27FC236}">
                  <a16:creationId xmlns:a16="http://schemas.microsoft.com/office/drawing/2014/main" id="{85930727-FCB0-BD6B-292E-91511A211409}"/>
                </a:ext>
              </a:extLst>
            </p:cNvPr>
            <p:cNvSpPr/>
            <p:nvPr/>
          </p:nvSpPr>
          <p:spPr>
            <a:xfrm>
              <a:off x="544951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938;p81">
              <a:extLst>
                <a:ext uri="{FF2B5EF4-FFF2-40B4-BE49-F238E27FC236}">
                  <a16:creationId xmlns:a16="http://schemas.microsoft.com/office/drawing/2014/main" id="{04FD6C27-7EDB-8F92-B227-5E399C2FD7E3}"/>
                </a:ext>
              </a:extLst>
            </p:cNvPr>
            <p:cNvSpPr/>
            <p:nvPr/>
          </p:nvSpPr>
          <p:spPr>
            <a:xfrm>
              <a:off x="550027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39;p81">
              <a:extLst>
                <a:ext uri="{FF2B5EF4-FFF2-40B4-BE49-F238E27FC236}">
                  <a16:creationId xmlns:a16="http://schemas.microsoft.com/office/drawing/2014/main" id="{6D3B8232-BF02-DB6B-AFC8-86FD63FB4015}"/>
                </a:ext>
              </a:extLst>
            </p:cNvPr>
            <p:cNvSpPr/>
            <p:nvPr/>
          </p:nvSpPr>
          <p:spPr>
            <a:xfrm>
              <a:off x="5436704" y="3441545"/>
              <a:ext cx="127177" cy="120218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940;p81">
              <a:extLst>
                <a:ext uri="{FF2B5EF4-FFF2-40B4-BE49-F238E27FC236}">
                  <a16:creationId xmlns:a16="http://schemas.microsoft.com/office/drawing/2014/main" id="{7C1E8D8B-4095-186C-A01F-B84294CFEA3E}"/>
                </a:ext>
              </a:extLst>
            </p:cNvPr>
            <p:cNvSpPr/>
            <p:nvPr/>
          </p:nvSpPr>
          <p:spPr>
            <a:xfrm>
              <a:off x="5436704" y="3441676"/>
              <a:ext cx="114625" cy="119588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41;p81">
              <a:extLst>
                <a:ext uri="{FF2B5EF4-FFF2-40B4-BE49-F238E27FC236}">
                  <a16:creationId xmlns:a16="http://schemas.microsoft.com/office/drawing/2014/main" id="{7BAF179F-8727-520D-FF25-4D65F3D6AE2F}"/>
                </a:ext>
              </a:extLst>
            </p:cNvPr>
            <p:cNvSpPr/>
            <p:nvPr/>
          </p:nvSpPr>
          <p:spPr>
            <a:xfrm>
              <a:off x="5392219" y="3613259"/>
              <a:ext cx="37972" cy="6310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93CD0B1-85FB-BC3C-4EFD-5A3F3676A5A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342463" y="6094653"/>
            <a:ext cx="7452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041CDB-7CAB-0A41-7CB7-08D4800E50BC}"/>
              </a:ext>
            </a:extLst>
          </p:cNvPr>
          <p:cNvCxnSpPr>
            <a:cxnSpLocks/>
          </p:cNvCxnSpPr>
          <p:nvPr/>
        </p:nvCxnSpPr>
        <p:spPr>
          <a:xfrm>
            <a:off x="3310356" y="6400715"/>
            <a:ext cx="266218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C14DFFE-9C5C-F341-8089-790885C81D87}"/>
              </a:ext>
            </a:extLst>
          </p:cNvPr>
          <p:cNvGrpSpPr/>
          <p:nvPr/>
        </p:nvGrpSpPr>
        <p:grpSpPr>
          <a:xfrm>
            <a:off x="831689" y="5709932"/>
            <a:ext cx="1726617" cy="1049477"/>
            <a:chOff x="1761329" y="5709932"/>
            <a:chExt cx="1726617" cy="104947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68D0F78-A13C-14AA-7437-101D3187350F}"/>
                </a:ext>
              </a:extLst>
            </p:cNvPr>
            <p:cNvSpPr txBox="1"/>
            <p:nvPr/>
          </p:nvSpPr>
          <p:spPr>
            <a:xfrm>
              <a:off x="1761329" y="5709932"/>
              <a:ext cx="1726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>
                  <a:solidFill>
                    <a:schemeClr val="bg1"/>
                  </a:solidFill>
                  <a:latin typeface="Exotc350 Bd BT" panose="04030805050B02020A03" pitchFamily="82" charset="0"/>
                </a:rPr>
                <a:t>1991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BF3963-ED03-7637-8868-D7957E290E3F}"/>
                </a:ext>
              </a:extLst>
            </p:cNvPr>
            <p:cNvSpPr txBox="1"/>
            <p:nvPr/>
          </p:nvSpPr>
          <p:spPr>
            <a:xfrm>
              <a:off x="1761329" y="6420855"/>
              <a:ext cx="1726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  <a:latin typeface="Exotc350 Bd BT" panose="04030805050B02020A03" pitchFamily="82" charset="0"/>
                </a:rPr>
                <a:t>Personal Project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38BE151-730B-3860-0EF0-DCC7DE79A11F}"/>
              </a:ext>
            </a:extLst>
          </p:cNvPr>
          <p:cNvGrpSpPr/>
          <p:nvPr/>
        </p:nvGrpSpPr>
        <p:grpSpPr>
          <a:xfrm>
            <a:off x="3087760" y="5709932"/>
            <a:ext cx="3156340" cy="1049477"/>
            <a:chOff x="3087760" y="5709932"/>
            <a:chExt cx="3156340" cy="10494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21060C-064B-DDDA-8B97-F433BEF69C89}"/>
                </a:ext>
              </a:extLst>
            </p:cNvPr>
            <p:cNvSpPr txBox="1"/>
            <p:nvPr/>
          </p:nvSpPr>
          <p:spPr>
            <a:xfrm>
              <a:off x="3087760" y="5709932"/>
              <a:ext cx="31563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>
                  <a:solidFill>
                    <a:schemeClr val="bg1"/>
                  </a:solidFill>
                  <a:latin typeface="Exotc350 Bd BT" panose="04030805050B02020A03" pitchFamily="82" charset="0"/>
                </a:rPr>
                <a:t>1991-2002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4448E3B-3C7A-8DC8-EACF-C74959E1D019}"/>
                </a:ext>
              </a:extLst>
            </p:cNvPr>
            <p:cNvSpPr txBox="1"/>
            <p:nvPr/>
          </p:nvSpPr>
          <p:spPr>
            <a:xfrm>
              <a:off x="3757769" y="6420855"/>
              <a:ext cx="2091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  <a:latin typeface="Exotc350 Bd BT" panose="04030805050B02020A03" pitchFamily="82" charset="0"/>
                </a:rPr>
                <a:t>Made Open 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692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B0BF0D71-A70D-65EE-9EA9-7BBC4F4319DB}"/>
              </a:ext>
            </a:extLst>
          </p:cNvPr>
          <p:cNvGrpSpPr/>
          <p:nvPr/>
        </p:nvGrpSpPr>
        <p:grpSpPr>
          <a:xfrm>
            <a:off x="3087760" y="5709932"/>
            <a:ext cx="3156340" cy="1049477"/>
            <a:chOff x="3087760" y="5709932"/>
            <a:chExt cx="3156340" cy="10494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899CAA4-C5AC-182D-EE24-B5552DA7891B}"/>
                </a:ext>
              </a:extLst>
            </p:cNvPr>
            <p:cNvSpPr txBox="1"/>
            <p:nvPr/>
          </p:nvSpPr>
          <p:spPr>
            <a:xfrm>
              <a:off x="3087760" y="5709932"/>
              <a:ext cx="31563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>
                  <a:solidFill>
                    <a:schemeClr val="bg1"/>
                  </a:solidFill>
                  <a:latin typeface="Exotc350 Bd BT" panose="04030805050B02020A03" pitchFamily="82" charset="0"/>
                </a:rPr>
                <a:t>1991-2002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FDA3FB-58DE-61DC-92AA-313A1E8BA96E}"/>
                </a:ext>
              </a:extLst>
            </p:cNvPr>
            <p:cNvSpPr txBox="1"/>
            <p:nvPr/>
          </p:nvSpPr>
          <p:spPr>
            <a:xfrm>
              <a:off x="3757769" y="6420855"/>
              <a:ext cx="2091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  <a:latin typeface="Exotc350 Bd BT" panose="04030805050B02020A03" pitchFamily="82" charset="0"/>
                </a:rPr>
                <a:t>Made Open Source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BD14FE-92DE-2812-AFF2-B66739862E9D}"/>
              </a:ext>
            </a:extLst>
          </p:cNvPr>
          <p:cNvGrpSpPr/>
          <p:nvPr/>
        </p:nvGrpSpPr>
        <p:grpSpPr>
          <a:xfrm>
            <a:off x="831689" y="5709932"/>
            <a:ext cx="1726617" cy="1049477"/>
            <a:chOff x="1761329" y="5709932"/>
            <a:chExt cx="1726617" cy="104947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F2053D-1252-EE62-EF12-3547016485B9}"/>
                </a:ext>
              </a:extLst>
            </p:cNvPr>
            <p:cNvSpPr txBox="1"/>
            <p:nvPr/>
          </p:nvSpPr>
          <p:spPr>
            <a:xfrm>
              <a:off x="1761329" y="5709932"/>
              <a:ext cx="1726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>
                  <a:solidFill>
                    <a:schemeClr val="bg1"/>
                  </a:solidFill>
                  <a:latin typeface="Exotc350 Bd BT" panose="04030805050B02020A03" pitchFamily="82" charset="0"/>
                </a:rPr>
                <a:t>1991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EB0E250-E964-6F54-284F-4073AF34C8C6}"/>
                </a:ext>
              </a:extLst>
            </p:cNvPr>
            <p:cNvSpPr txBox="1"/>
            <p:nvPr/>
          </p:nvSpPr>
          <p:spPr>
            <a:xfrm>
              <a:off x="1761329" y="6420855"/>
              <a:ext cx="1726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  <a:latin typeface="Exotc350 Bd BT" panose="04030805050B02020A03" pitchFamily="82" charset="0"/>
                </a:rPr>
                <a:t>Personal Project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B3D11A6-F1AC-7E14-A72A-2A2C4F4003CF}"/>
              </a:ext>
            </a:extLst>
          </p:cNvPr>
          <p:cNvSpPr/>
          <p:nvPr/>
        </p:nvSpPr>
        <p:spPr>
          <a:xfrm>
            <a:off x="-149902" y="457285"/>
            <a:ext cx="7946884" cy="6907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00CB5-3A17-2E8D-C9E5-16253618B420}"/>
              </a:ext>
            </a:extLst>
          </p:cNvPr>
          <p:cNvSpPr txBox="1"/>
          <p:nvPr/>
        </p:nvSpPr>
        <p:spPr>
          <a:xfrm>
            <a:off x="835742" y="378627"/>
            <a:ext cx="6961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Exotc350 Bd BT" panose="04030805050B02020A03" pitchFamily="82" charset="0"/>
              </a:rPr>
              <a:t>The Story of Git and GitHub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66E74F3-3471-D262-963D-D20250C07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125128" y="-1221219"/>
            <a:ext cx="2971800" cy="2801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53D47F-B8F4-5D87-7364-82AED3116B4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790" y="135561"/>
            <a:ext cx="6858000" cy="385762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A67533-2B22-23A9-28DE-A10746CF621E}"/>
              </a:ext>
            </a:extLst>
          </p:cNvPr>
          <p:cNvSpPr txBox="1"/>
          <p:nvPr/>
        </p:nvSpPr>
        <p:spPr>
          <a:xfrm>
            <a:off x="13610437" y="3993186"/>
            <a:ext cx="3561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Exotc350 Bd BT" panose="04030805050B02020A03" pitchFamily="82" charset="0"/>
              </a:rPr>
              <a:t>Linus Torvalds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7E88A7-936F-BACE-AD4E-813FED883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28" y="179369"/>
            <a:ext cx="6858000" cy="385762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215D0A3-296A-9E63-E063-037A3FBA0AEB}"/>
              </a:ext>
            </a:extLst>
          </p:cNvPr>
          <p:cNvGrpSpPr/>
          <p:nvPr/>
        </p:nvGrpSpPr>
        <p:grpSpPr>
          <a:xfrm>
            <a:off x="394970" y="1503239"/>
            <a:ext cx="2281630" cy="2281630"/>
            <a:chOff x="669914" y="2062965"/>
            <a:chExt cx="2699662" cy="269966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AF633C-2BA7-8652-7262-D7769DF42EE2}"/>
                </a:ext>
              </a:extLst>
            </p:cNvPr>
            <p:cNvSpPr/>
            <p:nvPr/>
          </p:nvSpPr>
          <p:spPr>
            <a:xfrm>
              <a:off x="669914" y="2062965"/>
              <a:ext cx="2699662" cy="269966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D1F3746-F932-E111-00B5-4A76C8EBB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869" y="2380474"/>
              <a:ext cx="1569668" cy="184004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C020F-3D4F-E238-4E85-03400D401182}"/>
                </a:ext>
              </a:extLst>
            </p:cNvPr>
            <p:cNvSpPr txBox="1"/>
            <p:nvPr/>
          </p:nvSpPr>
          <p:spPr>
            <a:xfrm>
              <a:off x="1415087" y="4141492"/>
              <a:ext cx="1577795" cy="619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Exotc350 Bd BT" panose="04030805050B02020A03" pitchFamily="82" charset="0"/>
                </a:rPr>
                <a:t>Linux</a:t>
              </a:r>
              <a:endParaRPr lang="en-I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Exotc350 Bd BT" panose="04030805050B02020A03" pitchFamily="82" charset="0"/>
              </a:endParaRP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2F1ED2-6257-E17E-6E82-91493820C116}"/>
              </a:ext>
            </a:extLst>
          </p:cNvPr>
          <p:cNvCxnSpPr>
            <a:cxnSpLocks/>
          </p:cNvCxnSpPr>
          <p:nvPr/>
        </p:nvCxnSpPr>
        <p:spPr>
          <a:xfrm flipH="1" flipV="1">
            <a:off x="2342463" y="3429000"/>
            <a:ext cx="3201439" cy="508837"/>
          </a:xfrm>
          <a:prstGeom prst="straightConnector1">
            <a:avLst/>
          </a:prstGeom>
          <a:ln w="57150">
            <a:tailEnd type="triangl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02183ED-11CA-8691-F69A-4E9BB62DC30A}"/>
              </a:ext>
            </a:extLst>
          </p:cNvPr>
          <p:cNvCxnSpPr>
            <a:cxnSpLocks/>
            <a:endCxn id="19" idx="7"/>
          </p:cNvCxnSpPr>
          <p:nvPr/>
        </p:nvCxnSpPr>
        <p:spPr>
          <a:xfrm flipH="1" flipV="1">
            <a:off x="2342463" y="1837376"/>
            <a:ext cx="4407695" cy="488591"/>
          </a:xfrm>
          <a:prstGeom prst="straightConnector1">
            <a:avLst/>
          </a:prstGeom>
          <a:ln w="57150">
            <a:tailEnd type="triangl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E41D94-AEB2-D715-44D9-9D561D8294ED}"/>
              </a:ext>
            </a:extLst>
          </p:cNvPr>
          <p:cNvCxnSpPr>
            <a:endCxn id="19" idx="6"/>
          </p:cNvCxnSpPr>
          <p:nvPr/>
        </p:nvCxnSpPr>
        <p:spPr>
          <a:xfrm flipH="1" flipV="1">
            <a:off x="2676600" y="2644054"/>
            <a:ext cx="5689625" cy="784946"/>
          </a:xfrm>
          <a:prstGeom prst="straightConnector1">
            <a:avLst/>
          </a:prstGeom>
          <a:ln w="57150">
            <a:tailEnd type="triangl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" name="Google Shape;10908;p81">
            <a:extLst>
              <a:ext uri="{FF2B5EF4-FFF2-40B4-BE49-F238E27FC236}">
                <a16:creationId xmlns:a16="http://schemas.microsoft.com/office/drawing/2014/main" id="{A9B110FC-EF63-DAC7-8020-6DAA186E784E}"/>
              </a:ext>
            </a:extLst>
          </p:cNvPr>
          <p:cNvGrpSpPr/>
          <p:nvPr/>
        </p:nvGrpSpPr>
        <p:grpSpPr>
          <a:xfrm>
            <a:off x="5464923" y="1959446"/>
            <a:ext cx="3996132" cy="3306720"/>
            <a:chOff x="5302988" y="3389839"/>
            <a:chExt cx="394609" cy="286523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grpSpPr>
        <p:sp>
          <p:nvSpPr>
            <p:cNvPr id="3" name="Google Shape;10909;p81">
              <a:extLst>
                <a:ext uri="{FF2B5EF4-FFF2-40B4-BE49-F238E27FC236}">
                  <a16:creationId xmlns:a16="http://schemas.microsoft.com/office/drawing/2014/main" id="{5B938342-C67C-1049-8B67-C8A1E0DD92E3}"/>
                </a:ext>
              </a:extLst>
            </p:cNvPr>
            <p:cNvSpPr/>
            <p:nvPr/>
          </p:nvSpPr>
          <p:spPr>
            <a:xfrm>
              <a:off x="5589485" y="3491859"/>
              <a:ext cx="31696" cy="69904"/>
            </a:xfrm>
            <a:custGeom>
              <a:avLst/>
              <a:gdLst/>
              <a:ahLst/>
              <a:cxnLst/>
              <a:rect l="l" t="t" r="r" b="b"/>
              <a:pathLst>
                <a:path w="1207" h="2662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891"/>
                  </a:lnTo>
                  <a:cubicBezTo>
                    <a:pt x="1" y="1101"/>
                    <a:pt x="30" y="1312"/>
                    <a:pt x="97" y="1503"/>
                  </a:cubicBezTo>
                  <a:lnTo>
                    <a:pt x="479" y="2661"/>
                  </a:lnTo>
                  <a:lnTo>
                    <a:pt x="1207" y="2661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910;p81">
              <a:extLst>
                <a:ext uri="{FF2B5EF4-FFF2-40B4-BE49-F238E27FC236}">
                  <a16:creationId xmlns:a16="http://schemas.microsoft.com/office/drawing/2014/main" id="{234CED9F-54F2-A980-F932-2351347DDA0B}"/>
                </a:ext>
              </a:extLst>
            </p:cNvPr>
            <p:cNvSpPr/>
            <p:nvPr/>
          </p:nvSpPr>
          <p:spPr>
            <a:xfrm>
              <a:off x="5602063" y="3485583"/>
              <a:ext cx="76417" cy="76180"/>
            </a:xfrm>
            <a:custGeom>
              <a:avLst/>
              <a:gdLst/>
              <a:ahLst/>
              <a:cxnLst/>
              <a:rect l="l" t="t" r="r" b="b"/>
              <a:pathLst>
                <a:path w="2910" h="2901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986"/>
                    <a:pt x="220" y="1206"/>
                    <a:pt x="488" y="1206"/>
                  </a:cubicBezTo>
                  <a:lnTo>
                    <a:pt x="2422" y="2900"/>
                  </a:lnTo>
                  <a:lnTo>
                    <a:pt x="2833" y="1465"/>
                  </a:lnTo>
                  <a:cubicBezTo>
                    <a:pt x="2881" y="1293"/>
                    <a:pt x="2910" y="1120"/>
                    <a:pt x="2910" y="938"/>
                  </a:cubicBezTo>
                  <a:lnTo>
                    <a:pt x="2910" y="479"/>
                  </a:lnTo>
                  <a:cubicBezTo>
                    <a:pt x="2910" y="211"/>
                    <a:pt x="2690" y="1"/>
                    <a:pt x="2431" y="1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911;p81">
              <a:extLst>
                <a:ext uri="{FF2B5EF4-FFF2-40B4-BE49-F238E27FC236}">
                  <a16:creationId xmlns:a16="http://schemas.microsoft.com/office/drawing/2014/main" id="{4244CBD2-5A12-74B3-2ADC-485D3496CBB0}"/>
                </a:ext>
              </a:extLst>
            </p:cNvPr>
            <p:cNvSpPr/>
            <p:nvPr/>
          </p:nvSpPr>
          <p:spPr>
            <a:xfrm>
              <a:off x="5614878" y="3580828"/>
              <a:ext cx="38235" cy="28177"/>
            </a:xfrm>
            <a:custGeom>
              <a:avLst/>
              <a:gdLst/>
              <a:ahLst/>
              <a:cxnLst/>
              <a:rect l="l" t="t" r="r" b="b"/>
              <a:pathLst>
                <a:path w="1456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1455" y="107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912;p81">
              <a:extLst>
                <a:ext uri="{FF2B5EF4-FFF2-40B4-BE49-F238E27FC236}">
                  <a16:creationId xmlns:a16="http://schemas.microsoft.com/office/drawing/2014/main" id="{288BBB91-1D25-8895-6FC2-9BF0FFDF4ED5}"/>
                </a:ext>
              </a:extLst>
            </p:cNvPr>
            <p:cNvSpPr/>
            <p:nvPr/>
          </p:nvSpPr>
          <p:spPr>
            <a:xfrm>
              <a:off x="5614878" y="3580828"/>
              <a:ext cx="38235" cy="15625"/>
            </a:xfrm>
            <a:custGeom>
              <a:avLst/>
              <a:gdLst/>
              <a:ahLst/>
              <a:cxnLst/>
              <a:rect l="l" t="t" r="r" b="b"/>
              <a:pathLst>
                <a:path w="1456" h="595" extrusionOk="0">
                  <a:moveTo>
                    <a:pt x="0" y="1"/>
                  </a:moveTo>
                  <a:lnTo>
                    <a:pt x="0" y="451"/>
                  </a:lnTo>
                  <a:cubicBezTo>
                    <a:pt x="235" y="546"/>
                    <a:pt x="481" y="594"/>
                    <a:pt x="728" y="594"/>
                  </a:cubicBezTo>
                  <a:cubicBezTo>
                    <a:pt x="974" y="594"/>
                    <a:pt x="1221" y="546"/>
                    <a:pt x="1455" y="45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13;p81">
              <a:extLst>
                <a:ext uri="{FF2B5EF4-FFF2-40B4-BE49-F238E27FC236}">
                  <a16:creationId xmlns:a16="http://schemas.microsoft.com/office/drawing/2014/main" id="{17D9F7E3-E293-2668-9110-03CA7EB9338E}"/>
                </a:ext>
              </a:extLst>
            </p:cNvPr>
            <p:cNvSpPr/>
            <p:nvPr/>
          </p:nvSpPr>
          <p:spPr>
            <a:xfrm>
              <a:off x="5570394" y="3596426"/>
              <a:ext cx="126941" cy="79935"/>
            </a:xfrm>
            <a:custGeom>
              <a:avLst/>
              <a:gdLst/>
              <a:ahLst/>
              <a:cxnLst/>
              <a:rect l="l" t="t" r="r" b="b"/>
              <a:pathLst>
                <a:path w="4834" h="3044" extrusionOk="0">
                  <a:moveTo>
                    <a:pt x="1694" y="0"/>
                  </a:moveTo>
                  <a:lnTo>
                    <a:pt x="527" y="335"/>
                  </a:lnTo>
                  <a:cubicBezTo>
                    <a:pt x="211" y="421"/>
                    <a:pt x="1" y="708"/>
                    <a:pt x="1" y="1034"/>
                  </a:cubicBezTo>
                  <a:lnTo>
                    <a:pt x="1" y="2804"/>
                  </a:lnTo>
                  <a:cubicBezTo>
                    <a:pt x="1" y="2938"/>
                    <a:pt x="106" y="3043"/>
                    <a:pt x="240" y="3043"/>
                  </a:cubicBezTo>
                  <a:lnTo>
                    <a:pt x="4594" y="3043"/>
                  </a:lnTo>
                  <a:cubicBezTo>
                    <a:pt x="4728" y="3043"/>
                    <a:pt x="4834" y="2938"/>
                    <a:pt x="4834" y="2804"/>
                  </a:cubicBezTo>
                  <a:lnTo>
                    <a:pt x="4834" y="1034"/>
                  </a:lnTo>
                  <a:cubicBezTo>
                    <a:pt x="4834" y="708"/>
                    <a:pt x="4623" y="421"/>
                    <a:pt x="4317" y="335"/>
                  </a:cubicBezTo>
                  <a:lnTo>
                    <a:pt x="3149" y="0"/>
                  </a:lnTo>
                  <a:lnTo>
                    <a:pt x="2422" y="479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914;p81">
              <a:extLst>
                <a:ext uri="{FF2B5EF4-FFF2-40B4-BE49-F238E27FC236}">
                  <a16:creationId xmlns:a16="http://schemas.microsoft.com/office/drawing/2014/main" id="{02FF1DC3-8B03-98C6-F76C-7731F9218F9E}"/>
                </a:ext>
              </a:extLst>
            </p:cNvPr>
            <p:cNvSpPr/>
            <p:nvPr/>
          </p:nvSpPr>
          <p:spPr>
            <a:xfrm>
              <a:off x="5627693" y="3608979"/>
              <a:ext cx="12605" cy="67383"/>
            </a:xfrm>
            <a:custGeom>
              <a:avLst/>
              <a:gdLst/>
              <a:ahLst/>
              <a:cxnLst/>
              <a:rect l="l" t="t" r="r" b="b"/>
              <a:pathLst>
                <a:path w="480" h="2566" extrusionOk="0">
                  <a:moveTo>
                    <a:pt x="115" y="1"/>
                  </a:moveTo>
                  <a:lnTo>
                    <a:pt x="1" y="2565"/>
                  </a:lnTo>
                  <a:lnTo>
                    <a:pt x="479" y="25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15;p81">
              <a:extLst>
                <a:ext uri="{FF2B5EF4-FFF2-40B4-BE49-F238E27FC236}">
                  <a16:creationId xmlns:a16="http://schemas.microsoft.com/office/drawing/2014/main" id="{B4F64B0D-5060-8B04-9FEF-525E5D59988D}"/>
                </a:ext>
              </a:extLst>
            </p:cNvPr>
            <p:cNvSpPr/>
            <p:nvPr/>
          </p:nvSpPr>
          <p:spPr>
            <a:xfrm>
              <a:off x="5595787" y="3517462"/>
              <a:ext cx="76417" cy="69930"/>
            </a:xfrm>
            <a:custGeom>
              <a:avLst/>
              <a:gdLst/>
              <a:ahLst/>
              <a:cxnLst/>
              <a:rect l="l" t="t" r="r" b="b"/>
              <a:pathLst>
                <a:path w="2910" h="2663" extrusionOk="0">
                  <a:moveTo>
                    <a:pt x="909" y="1"/>
                  </a:moveTo>
                  <a:cubicBezTo>
                    <a:pt x="785" y="1"/>
                    <a:pt x="664" y="57"/>
                    <a:pt x="584" y="146"/>
                  </a:cubicBezTo>
                  <a:lnTo>
                    <a:pt x="144" y="576"/>
                  </a:lnTo>
                  <a:cubicBezTo>
                    <a:pt x="48" y="672"/>
                    <a:pt x="0" y="796"/>
                    <a:pt x="0" y="921"/>
                  </a:cubicBezTo>
                  <a:lnTo>
                    <a:pt x="0" y="1208"/>
                  </a:lnTo>
                  <a:cubicBezTo>
                    <a:pt x="0" y="2012"/>
                    <a:pt x="651" y="2663"/>
                    <a:pt x="1455" y="2663"/>
                  </a:cubicBezTo>
                  <a:cubicBezTo>
                    <a:pt x="2259" y="2663"/>
                    <a:pt x="2909" y="2012"/>
                    <a:pt x="2909" y="1208"/>
                  </a:cubicBezTo>
                  <a:lnTo>
                    <a:pt x="2909" y="902"/>
                  </a:lnTo>
                  <a:cubicBezTo>
                    <a:pt x="2909" y="768"/>
                    <a:pt x="2862" y="643"/>
                    <a:pt x="2766" y="557"/>
                  </a:cubicBezTo>
                  <a:cubicBezTo>
                    <a:pt x="2393" y="193"/>
                    <a:pt x="1704" y="21"/>
                    <a:pt x="938" y="2"/>
                  </a:cubicBezTo>
                  <a:cubicBezTo>
                    <a:pt x="928" y="1"/>
                    <a:pt x="919" y="1"/>
                    <a:pt x="909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16;p81">
              <a:extLst>
                <a:ext uri="{FF2B5EF4-FFF2-40B4-BE49-F238E27FC236}">
                  <a16:creationId xmlns:a16="http://schemas.microsoft.com/office/drawing/2014/main" id="{EEDA8DFC-FA8F-97E3-B399-6B10ECB22795}"/>
                </a:ext>
              </a:extLst>
            </p:cNvPr>
            <p:cNvSpPr/>
            <p:nvPr/>
          </p:nvSpPr>
          <p:spPr>
            <a:xfrm>
              <a:off x="5595787" y="3517515"/>
              <a:ext cx="76154" cy="68381"/>
            </a:xfrm>
            <a:custGeom>
              <a:avLst/>
              <a:gdLst/>
              <a:ahLst/>
              <a:cxnLst/>
              <a:rect l="l" t="t" r="r" b="b"/>
              <a:pathLst>
                <a:path w="2900" h="2604" extrusionOk="0">
                  <a:moveTo>
                    <a:pt x="928" y="0"/>
                  </a:moveTo>
                  <a:cubicBezTo>
                    <a:pt x="804" y="0"/>
                    <a:pt x="670" y="48"/>
                    <a:pt x="584" y="144"/>
                  </a:cubicBezTo>
                  <a:lnTo>
                    <a:pt x="144" y="584"/>
                  </a:lnTo>
                  <a:cubicBezTo>
                    <a:pt x="48" y="670"/>
                    <a:pt x="0" y="794"/>
                    <a:pt x="0" y="919"/>
                  </a:cubicBezTo>
                  <a:lnTo>
                    <a:pt x="0" y="1206"/>
                  </a:lnTo>
                  <a:cubicBezTo>
                    <a:pt x="0" y="1857"/>
                    <a:pt x="431" y="2421"/>
                    <a:pt x="1053" y="2603"/>
                  </a:cubicBezTo>
                  <a:cubicBezTo>
                    <a:pt x="842" y="2345"/>
                    <a:pt x="727" y="2019"/>
                    <a:pt x="727" y="1694"/>
                  </a:cubicBezTo>
                  <a:lnTo>
                    <a:pt x="727" y="986"/>
                  </a:lnTo>
                  <a:lnTo>
                    <a:pt x="727" y="976"/>
                  </a:lnTo>
                  <a:cubicBezTo>
                    <a:pt x="727" y="710"/>
                    <a:pt x="939" y="496"/>
                    <a:pt x="1210" y="496"/>
                  </a:cubicBezTo>
                  <a:cubicBezTo>
                    <a:pt x="1221" y="496"/>
                    <a:pt x="1233" y="497"/>
                    <a:pt x="1244" y="498"/>
                  </a:cubicBezTo>
                  <a:cubicBezTo>
                    <a:pt x="1732" y="526"/>
                    <a:pt x="2460" y="612"/>
                    <a:pt x="2900" y="823"/>
                  </a:cubicBezTo>
                  <a:cubicBezTo>
                    <a:pt x="2890" y="727"/>
                    <a:pt x="2842" y="632"/>
                    <a:pt x="2766" y="555"/>
                  </a:cubicBezTo>
                  <a:cubicBezTo>
                    <a:pt x="2393" y="191"/>
                    <a:pt x="1704" y="19"/>
                    <a:pt x="92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17;p81">
              <a:extLst>
                <a:ext uri="{FF2B5EF4-FFF2-40B4-BE49-F238E27FC236}">
                  <a16:creationId xmlns:a16="http://schemas.microsoft.com/office/drawing/2014/main" id="{17C61211-F365-4B44-A7F6-0A061BC061FE}"/>
                </a:ext>
              </a:extLst>
            </p:cNvPr>
            <p:cNvSpPr/>
            <p:nvPr/>
          </p:nvSpPr>
          <p:spPr>
            <a:xfrm>
              <a:off x="5672177" y="3612497"/>
              <a:ext cx="25420" cy="63864"/>
            </a:xfrm>
            <a:custGeom>
              <a:avLst/>
              <a:gdLst/>
              <a:ahLst/>
              <a:cxnLst/>
              <a:rect l="l" t="t" r="r" b="b"/>
              <a:pathLst>
                <a:path w="968" h="2432" extrusionOk="0">
                  <a:moveTo>
                    <a:pt x="833" y="1"/>
                  </a:moveTo>
                  <a:lnTo>
                    <a:pt x="211" y="623"/>
                  </a:lnTo>
                  <a:cubicBezTo>
                    <a:pt x="77" y="766"/>
                    <a:pt x="0" y="948"/>
                    <a:pt x="0" y="1139"/>
                  </a:cubicBezTo>
                  <a:lnTo>
                    <a:pt x="0" y="2431"/>
                  </a:lnTo>
                  <a:lnTo>
                    <a:pt x="728" y="2431"/>
                  </a:lnTo>
                  <a:cubicBezTo>
                    <a:pt x="862" y="2431"/>
                    <a:pt x="967" y="2326"/>
                    <a:pt x="967" y="2192"/>
                  </a:cubicBezTo>
                  <a:lnTo>
                    <a:pt x="967" y="422"/>
                  </a:lnTo>
                  <a:cubicBezTo>
                    <a:pt x="967" y="269"/>
                    <a:pt x="919" y="125"/>
                    <a:pt x="833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18;p81">
              <a:extLst>
                <a:ext uri="{FF2B5EF4-FFF2-40B4-BE49-F238E27FC236}">
                  <a16:creationId xmlns:a16="http://schemas.microsoft.com/office/drawing/2014/main" id="{04B0C330-DE00-2A3B-5939-6F7C69841F0D}"/>
                </a:ext>
              </a:extLst>
            </p:cNvPr>
            <p:cNvSpPr/>
            <p:nvPr/>
          </p:nvSpPr>
          <p:spPr>
            <a:xfrm>
              <a:off x="5627955" y="3609241"/>
              <a:ext cx="12579" cy="12579"/>
            </a:xfrm>
            <a:custGeom>
              <a:avLst/>
              <a:gdLst/>
              <a:ahLst/>
              <a:cxnLst/>
              <a:rect l="l" t="t" r="r" b="b"/>
              <a:pathLst>
                <a:path w="479" h="479" extrusionOk="0">
                  <a:moveTo>
                    <a:pt x="0" y="0"/>
                  </a:moveTo>
                  <a:lnTo>
                    <a:pt x="0" y="364"/>
                  </a:lnTo>
                  <a:cubicBezTo>
                    <a:pt x="0" y="421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1"/>
                    <a:pt x="479" y="364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19;p81">
              <a:extLst>
                <a:ext uri="{FF2B5EF4-FFF2-40B4-BE49-F238E27FC236}">
                  <a16:creationId xmlns:a16="http://schemas.microsoft.com/office/drawing/2014/main" id="{83C0E030-9818-A1D3-AA63-03CEDE0CD86C}"/>
                </a:ext>
              </a:extLst>
            </p:cNvPr>
            <p:cNvSpPr/>
            <p:nvPr/>
          </p:nvSpPr>
          <p:spPr>
            <a:xfrm>
              <a:off x="5607840" y="3591279"/>
              <a:ext cx="26155" cy="26706"/>
            </a:xfrm>
            <a:custGeom>
              <a:avLst/>
              <a:gdLst/>
              <a:ahLst/>
              <a:cxnLst/>
              <a:rect l="l" t="t" r="r" b="b"/>
              <a:pathLst>
                <a:path w="996" h="1017" extrusionOk="0">
                  <a:moveTo>
                    <a:pt x="231" y="0"/>
                  </a:moveTo>
                  <a:cubicBezTo>
                    <a:pt x="200" y="0"/>
                    <a:pt x="170" y="15"/>
                    <a:pt x="154" y="43"/>
                  </a:cubicBezTo>
                  <a:lnTo>
                    <a:pt x="0" y="273"/>
                  </a:lnTo>
                  <a:lnTo>
                    <a:pt x="374" y="943"/>
                  </a:lnTo>
                  <a:cubicBezTo>
                    <a:pt x="398" y="991"/>
                    <a:pt x="449" y="1016"/>
                    <a:pt x="500" y="1016"/>
                  </a:cubicBezTo>
                  <a:cubicBezTo>
                    <a:pt x="530" y="1016"/>
                    <a:pt x="560" y="1008"/>
                    <a:pt x="584" y="990"/>
                  </a:cubicBezTo>
                  <a:lnTo>
                    <a:pt x="996" y="675"/>
                  </a:lnTo>
                  <a:lnTo>
                    <a:pt x="297" y="24"/>
                  </a:lnTo>
                  <a:cubicBezTo>
                    <a:pt x="277" y="8"/>
                    <a:pt x="254" y="0"/>
                    <a:pt x="23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20;p81">
              <a:extLst>
                <a:ext uri="{FF2B5EF4-FFF2-40B4-BE49-F238E27FC236}">
                  <a16:creationId xmlns:a16="http://schemas.microsoft.com/office/drawing/2014/main" id="{FDE81FE6-F071-92DD-53D2-7B6EC89EC9D0}"/>
                </a:ext>
              </a:extLst>
            </p:cNvPr>
            <p:cNvSpPr/>
            <p:nvPr/>
          </p:nvSpPr>
          <p:spPr>
            <a:xfrm>
              <a:off x="5633969" y="3591279"/>
              <a:ext cx="26181" cy="26706"/>
            </a:xfrm>
            <a:custGeom>
              <a:avLst/>
              <a:gdLst/>
              <a:ahLst/>
              <a:cxnLst/>
              <a:rect l="l" t="t" r="r" b="b"/>
              <a:pathLst>
                <a:path w="997" h="1017" extrusionOk="0">
                  <a:moveTo>
                    <a:pt x="761" y="0"/>
                  </a:moveTo>
                  <a:cubicBezTo>
                    <a:pt x="738" y="0"/>
                    <a:pt x="715" y="8"/>
                    <a:pt x="699" y="24"/>
                  </a:cubicBezTo>
                  <a:lnTo>
                    <a:pt x="1" y="675"/>
                  </a:lnTo>
                  <a:lnTo>
                    <a:pt x="412" y="990"/>
                  </a:lnTo>
                  <a:cubicBezTo>
                    <a:pt x="437" y="1008"/>
                    <a:pt x="467" y="1016"/>
                    <a:pt x="496" y="1016"/>
                  </a:cubicBezTo>
                  <a:cubicBezTo>
                    <a:pt x="548" y="1016"/>
                    <a:pt x="599" y="991"/>
                    <a:pt x="623" y="943"/>
                  </a:cubicBezTo>
                  <a:lnTo>
                    <a:pt x="996" y="273"/>
                  </a:lnTo>
                  <a:lnTo>
                    <a:pt x="843" y="43"/>
                  </a:lnTo>
                  <a:cubicBezTo>
                    <a:pt x="826" y="15"/>
                    <a:pt x="793" y="0"/>
                    <a:pt x="76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1;p81">
              <a:extLst>
                <a:ext uri="{FF2B5EF4-FFF2-40B4-BE49-F238E27FC236}">
                  <a16:creationId xmlns:a16="http://schemas.microsoft.com/office/drawing/2014/main" id="{93C19308-FFCB-76EE-4F44-56068875F61B}"/>
                </a:ext>
              </a:extLst>
            </p:cNvPr>
            <p:cNvSpPr/>
            <p:nvPr/>
          </p:nvSpPr>
          <p:spPr>
            <a:xfrm>
              <a:off x="5303750" y="3488104"/>
              <a:ext cx="114625" cy="114362"/>
            </a:xfrm>
            <a:custGeom>
              <a:avLst/>
              <a:gdLst/>
              <a:ahLst/>
              <a:cxnLst/>
              <a:rect l="l" t="t" r="r" b="b"/>
              <a:pathLst>
                <a:path w="4365" h="4355" extrusionOk="0">
                  <a:moveTo>
                    <a:pt x="2182" y="0"/>
                  </a:moveTo>
                  <a:cubicBezTo>
                    <a:pt x="1225" y="0"/>
                    <a:pt x="527" y="756"/>
                    <a:pt x="460" y="1694"/>
                  </a:cubicBezTo>
                  <a:cubicBezTo>
                    <a:pt x="402" y="2364"/>
                    <a:pt x="259" y="3034"/>
                    <a:pt x="48" y="3675"/>
                  </a:cubicBezTo>
                  <a:cubicBezTo>
                    <a:pt x="0" y="3800"/>
                    <a:pt x="58" y="3934"/>
                    <a:pt x="173" y="3982"/>
                  </a:cubicBezTo>
                  <a:cubicBezTo>
                    <a:pt x="575" y="4173"/>
                    <a:pt x="1005" y="4297"/>
                    <a:pt x="1446" y="4355"/>
                  </a:cubicBezTo>
                  <a:lnTo>
                    <a:pt x="2919" y="4355"/>
                  </a:lnTo>
                  <a:cubicBezTo>
                    <a:pt x="3360" y="4297"/>
                    <a:pt x="3781" y="4163"/>
                    <a:pt x="4183" y="3982"/>
                  </a:cubicBezTo>
                  <a:cubicBezTo>
                    <a:pt x="4307" y="3934"/>
                    <a:pt x="4364" y="3800"/>
                    <a:pt x="4317" y="3675"/>
                  </a:cubicBezTo>
                  <a:cubicBezTo>
                    <a:pt x="4097" y="3034"/>
                    <a:pt x="3963" y="2364"/>
                    <a:pt x="3905" y="1694"/>
                  </a:cubicBezTo>
                  <a:cubicBezTo>
                    <a:pt x="3838" y="756"/>
                    <a:pt x="3130" y="0"/>
                    <a:pt x="218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22;p81">
              <a:extLst>
                <a:ext uri="{FF2B5EF4-FFF2-40B4-BE49-F238E27FC236}">
                  <a16:creationId xmlns:a16="http://schemas.microsoft.com/office/drawing/2014/main" id="{936C5176-577D-793C-EBE4-C378C67935D4}"/>
                </a:ext>
              </a:extLst>
            </p:cNvPr>
            <p:cNvSpPr/>
            <p:nvPr/>
          </p:nvSpPr>
          <p:spPr>
            <a:xfrm>
              <a:off x="5334920" y="3488104"/>
              <a:ext cx="83192" cy="114362"/>
            </a:xfrm>
            <a:custGeom>
              <a:avLst/>
              <a:gdLst/>
              <a:ahLst/>
              <a:cxnLst/>
              <a:rect l="l" t="t" r="r" b="b"/>
              <a:pathLst>
                <a:path w="3168" h="4355" extrusionOk="0">
                  <a:moveTo>
                    <a:pt x="986" y="0"/>
                  </a:moveTo>
                  <a:cubicBezTo>
                    <a:pt x="259" y="0"/>
                    <a:pt x="0" y="996"/>
                    <a:pt x="632" y="1369"/>
                  </a:cubicBezTo>
                  <a:cubicBezTo>
                    <a:pt x="651" y="1378"/>
                    <a:pt x="670" y="1388"/>
                    <a:pt x="689" y="1398"/>
                  </a:cubicBezTo>
                  <a:lnTo>
                    <a:pt x="1244" y="4355"/>
                  </a:lnTo>
                  <a:lnTo>
                    <a:pt x="1732" y="4355"/>
                  </a:lnTo>
                  <a:cubicBezTo>
                    <a:pt x="2173" y="4297"/>
                    <a:pt x="2594" y="4163"/>
                    <a:pt x="2996" y="3982"/>
                  </a:cubicBezTo>
                  <a:cubicBezTo>
                    <a:pt x="3120" y="3934"/>
                    <a:pt x="3168" y="3800"/>
                    <a:pt x="3120" y="3675"/>
                  </a:cubicBezTo>
                  <a:cubicBezTo>
                    <a:pt x="2910" y="3034"/>
                    <a:pt x="2776" y="2364"/>
                    <a:pt x="2718" y="1694"/>
                  </a:cubicBezTo>
                  <a:cubicBezTo>
                    <a:pt x="2651" y="756"/>
                    <a:pt x="1943" y="0"/>
                    <a:pt x="995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23;p81">
              <a:extLst>
                <a:ext uri="{FF2B5EF4-FFF2-40B4-BE49-F238E27FC236}">
                  <a16:creationId xmlns:a16="http://schemas.microsoft.com/office/drawing/2014/main" id="{1E4441A3-1FBA-7778-EB20-4E215856C219}"/>
                </a:ext>
              </a:extLst>
            </p:cNvPr>
            <p:cNvSpPr/>
            <p:nvPr/>
          </p:nvSpPr>
          <p:spPr>
            <a:xfrm>
              <a:off x="5302988" y="3574552"/>
              <a:ext cx="114625" cy="101810"/>
            </a:xfrm>
            <a:custGeom>
              <a:avLst/>
              <a:gdLst/>
              <a:ahLst/>
              <a:cxnLst/>
              <a:rect l="l" t="t" r="r" b="b"/>
              <a:pathLst>
                <a:path w="4365" h="3877" extrusionOk="0">
                  <a:moveTo>
                    <a:pt x="1455" y="0"/>
                  </a:moveTo>
                  <a:lnTo>
                    <a:pt x="1455" y="728"/>
                  </a:lnTo>
                  <a:cubicBezTo>
                    <a:pt x="1455" y="910"/>
                    <a:pt x="1350" y="1082"/>
                    <a:pt x="1187" y="1158"/>
                  </a:cubicBezTo>
                  <a:lnTo>
                    <a:pt x="403" y="1551"/>
                  </a:lnTo>
                  <a:cubicBezTo>
                    <a:pt x="163" y="1675"/>
                    <a:pt x="1" y="1924"/>
                    <a:pt x="1" y="2202"/>
                  </a:cubicBezTo>
                  <a:lnTo>
                    <a:pt x="1" y="3637"/>
                  </a:lnTo>
                  <a:cubicBezTo>
                    <a:pt x="1" y="3771"/>
                    <a:pt x="116" y="3876"/>
                    <a:pt x="240" y="3876"/>
                  </a:cubicBezTo>
                  <a:lnTo>
                    <a:pt x="4126" y="3876"/>
                  </a:lnTo>
                  <a:cubicBezTo>
                    <a:pt x="4250" y="3876"/>
                    <a:pt x="4365" y="3771"/>
                    <a:pt x="4365" y="3637"/>
                  </a:cubicBezTo>
                  <a:lnTo>
                    <a:pt x="4365" y="2202"/>
                  </a:lnTo>
                  <a:cubicBezTo>
                    <a:pt x="4365" y="1924"/>
                    <a:pt x="4212" y="1675"/>
                    <a:pt x="3963" y="1551"/>
                  </a:cubicBezTo>
                  <a:lnTo>
                    <a:pt x="3178" y="1158"/>
                  </a:lnTo>
                  <a:cubicBezTo>
                    <a:pt x="3015" y="1082"/>
                    <a:pt x="2910" y="910"/>
                    <a:pt x="2910" y="72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924;p81">
              <a:extLst>
                <a:ext uri="{FF2B5EF4-FFF2-40B4-BE49-F238E27FC236}">
                  <a16:creationId xmlns:a16="http://schemas.microsoft.com/office/drawing/2014/main" id="{89ACB7ED-3CAF-CD55-EFFC-E88D04293F6D}"/>
                </a:ext>
              </a:extLst>
            </p:cNvPr>
            <p:cNvSpPr/>
            <p:nvPr/>
          </p:nvSpPr>
          <p:spPr>
            <a:xfrm>
              <a:off x="5340934" y="3574552"/>
              <a:ext cx="38996" cy="25420"/>
            </a:xfrm>
            <a:custGeom>
              <a:avLst/>
              <a:gdLst/>
              <a:ahLst/>
              <a:cxnLst/>
              <a:rect l="l" t="t" r="r" b="b"/>
              <a:pathLst>
                <a:path w="1485" h="968" extrusionOk="0">
                  <a:moveTo>
                    <a:pt x="10" y="0"/>
                  </a:moveTo>
                  <a:lnTo>
                    <a:pt x="10" y="728"/>
                  </a:lnTo>
                  <a:cubicBezTo>
                    <a:pt x="10" y="756"/>
                    <a:pt x="10" y="785"/>
                    <a:pt x="1" y="823"/>
                  </a:cubicBezTo>
                  <a:cubicBezTo>
                    <a:pt x="231" y="919"/>
                    <a:pt x="489" y="967"/>
                    <a:pt x="738" y="967"/>
                  </a:cubicBezTo>
                  <a:cubicBezTo>
                    <a:pt x="996" y="967"/>
                    <a:pt x="1245" y="919"/>
                    <a:pt x="1484" y="823"/>
                  </a:cubicBezTo>
                  <a:cubicBezTo>
                    <a:pt x="1475" y="785"/>
                    <a:pt x="1465" y="756"/>
                    <a:pt x="1465" y="728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925;p81">
              <a:extLst>
                <a:ext uri="{FF2B5EF4-FFF2-40B4-BE49-F238E27FC236}">
                  <a16:creationId xmlns:a16="http://schemas.microsoft.com/office/drawing/2014/main" id="{85FD546A-3251-CF29-F69A-FA6B74D7B46D}"/>
                </a:ext>
              </a:extLst>
            </p:cNvPr>
            <p:cNvSpPr/>
            <p:nvPr/>
          </p:nvSpPr>
          <p:spPr>
            <a:xfrm>
              <a:off x="5302988" y="3607981"/>
              <a:ext cx="114389" cy="68381"/>
            </a:xfrm>
            <a:custGeom>
              <a:avLst/>
              <a:gdLst/>
              <a:ahLst/>
              <a:cxnLst/>
              <a:rect l="l" t="t" r="r" b="b"/>
              <a:pathLst>
                <a:path w="4356" h="2604" extrusionOk="0">
                  <a:moveTo>
                    <a:pt x="958" y="0"/>
                  </a:moveTo>
                  <a:lnTo>
                    <a:pt x="403" y="278"/>
                  </a:lnTo>
                  <a:cubicBezTo>
                    <a:pt x="154" y="402"/>
                    <a:pt x="1" y="651"/>
                    <a:pt x="1" y="929"/>
                  </a:cubicBezTo>
                  <a:lnTo>
                    <a:pt x="1" y="2364"/>
                  </a:lnTo>
                  <a:cubicBezTo>
                    <a:pt x="1" y="2489"/>
                    <a:pt x="106" y="2603"/>
                    <a:pt x="240" y="2603"/>
                  </a:cubicBezTo>
                  <a:lnTo>
                    <a:pt x="4116" y="2603"/>
                  </a:lnTo>
                  <a:cubicBezTo>
                    <a:pt x="4250" y="2603"/>
                    <a:pt x="4355" y="2489"/>
                    <a:pt x="4355" y="2364"/>
                  </a:cubicBezTo>
                  <a:lnTo>
                    <a:pt x="4355" y="929"/>
                  </a:lnTo>
                  <a:cubicBezTo>
                    <a:pt x="4355" y="651"/>
                    <a:pt x="4202" y="402"/>
                    <a:pt x="3963" y="278"/>
                  </a:cubicBezTo>
                  <a:lnTo>
                    <a:pt x="3398" y="0"/>
                  </a:lnTo>
                  <a:cubicBezTo>
                    <a:pt x="3111" y="441"/>
                    <a:pt x="2645" y="661"/>
                    <a:pt x="2178" y="661"/>
                  </a:cubicBezTo>
                  <a:cubicBezTo>
                    <a:pt x="1711" y="661"/>
                    <a:pt x="1245" y="441"/>
                    <a:pt x="95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26;p81">
              <a:extLst>
                <a:ext uri="{FF2B5EF4-FFF2-40B4-BE49-F238E27FC236}">
                  <a16:creationId xmlns:a16="http://schemas.microsoft.com/office/drawing/2014/main" id="{3F84BF9B-0154-1056-901D-704D861DD6FB}"/>
                </a:ext>
              </a:extLst>
            </p:cNvPr>
            <p:cNvSpPr/>
            <p:nvPr/>
          </p:nvSpPr>
          <p:spPr>
            <a:xfrm>
              <a:off x="5322105" y="3524605"/>
              <a:ext cx="76417" cy="62788"/>
            </a:xfrm>
            <a:custGeom>
              <a:avLst/>
              <a:gdLst/>
              <a:ahLst/>
              <a:cxnLst/>
              <a:rect l="l" t="t" r="r" b="b"/>
              <a:pathLst>
                <a:path w="2910" h="2391" extrusionOk="0">
                  <a:moveTo>
                    <a:pt x="1118" y="0"/>
                  </a:moveTo>
                  <a:cubicBezTo>
                    <a:pt x="1025" y="0"/>
                    <a:pt x="939" y="54"/>
                    <a:pt x="900" y="142"/>
                  </a:cubicBezTo>
                  <a:cubicBezTo>
                    <a:pt x="823" y="304"/>
                    <a:pt x="708" y="457"/>
                    <a:pt x="574" y="582"/>
                  </a:cubicBezTo>
                  <a:cubicBezTo>
                    <a:pt x="440" y="697"/>
                    <a:pt x="297" y="792"/>
                    <a:pt x="144" y="869"/>
                  </a:cubicBezTo>
                  <a:cubicBezTo>
                    <a:pt x="48" y="917"/>
                    <a:pt x="0" y="1022"/>
                    <a:pt x="19" y="1118"/>
                  </a:cubicBezTo>
                  <a:cubicBezTo>
                    <a:pt x="105" y="1845"/>
                    <a:pt x="727" y="2391"/>
                    <a:pt x="1455" y="2391"/>
                  </a:cubicBezTo>
                  <a:cubicBezTo>
                    <a:pt x="2220" y="2391"/>
                    <a:pt x="2852" y="1797"/>
                    <a:pt x="2909" y="1041"/>
                  </a:cubicBezTo>
                  <a:cubicBezTo>
                    <a:pt x="2909" y="965"/>
                    <a:pt x="2881" y="898"/>
                    <a:pt x="2823" y="850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0"/>
                    <a:pt x="111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27;p81">
              <a:extLst>
                <a:ext uri="{FF2B5EF4-FFF2-40B4-BE49-F238E27FC236}">
                  <a16:creationId xmlns:a16="http://schemas.microsoft.com/office/drawing/2014/main" id="{1E2FF2A1-D15C-498D-26C3-57B7CD70513B}"/>
                </a:ext>
              </a:extLst>
            </p:cNvPr>
            <p:cNvSpPr/>
            <p:nvPr/>
          </p:nvSpPr>
          <p:spPr>
            <a:xfrm>
              <a:off x="5322105" y="3524841"/>
              <a:ext cx="76417" cy="62052"/>
            </a:xfrm>
            <a:custGeom>
              <a:avLst/>
              <a:gdLst/>
              <a:ahLst/>
              <a:cxnLst/>
              <a:rect l="l" t="t" r="r" b="b"/>
              <a:pathLst>
                <a:path w="2910" h="2363" extrusionOk="0">
                  <a:moveTo>
                    <a:pt x="1118" y="1"/>
                  </a:moveTo>
                  <a:cubicBezTo>
                    <a:pt x="1025" y="1"/>
                    <a:pt x="941" y="55"/>
                    <a:pt x="909" y="142"/>
                  </a:cubicBezTo>
                  <a:cubicBezTo>
                    <a:pt x="842" y="257"/>
                    <a:pt x="775" y="362"/>
                    <a:pt x="680" y="467"/>
                  </a:cubicBezTo>
                  <a:cubicBezTo>
                    <a:pt x="651" y="506"/>
                    <a:pt x="613" y="544"/>
                    <a:pt x="574" y="573"/>
                  </a:cubicBezTo>
                  <a:cubicBezTo>
                    <a:pt x="440" y="688"/>
                    <a:pt x="297" y="783"/>
                    <a:pt x="144" y="869"/>
                  </a:cubicBezTo>
                  <a:cubicBezTo>
                    <a:pt x="48" y="908"/>
                    <a:pt x="0" y="1013"/>
                    <a:pt x="19" y="1118"/>
                  </a:cubicBezTo>
                  <a:cubicBezTo>
                    <a:pt x="105" y="1759"/>
                    <a:pt x="593" y="2267"/>
                    <a:pt x="1235" y="2362"/>
                  </a:cubicBezTo>
                  <a:cubicBezTo>
                    <a:pt x="900" y="2161"/>
                    <a:pt x="708" y="1788"/>
                    <a:pt x="727" y="1405"/>
                  </a:cubicBezTo>
                  <a:lnTo>
                    <a:pt x="727" y="1061"/>
                  </a:lnTo>
                  <a:cubicBezTo>
                    <a:pt x="785" y="1013"/>
                    <a:pt x="842" y="975"/>
                    <a:pt x="900" y="927"/>
                  </a:cubicBezTo>
                  <a:cubicBezTo>
                    <a:pt x="1034" y="812"/>
                    <a:pt x="1148" y="668"/>
                    <a:pt x="1244" y="515"/>
                  </a:cubicBezTo>
                  <a:cubicBezTo>
                    <a:pt x="1704" y="659"/>
                    <a:pt x="2134" y="898"/>
                    <a:pt x="2507" y="1204"/>
                  </a:cubicBezTo>
                  <a:cubicBezTo>
                    <a:pt x="2555" y="1243"/>
                    <a:pt x="2670" y="1348"/>
                    <a:pt x="2795" y="1472"/>
                  </a:cubicBezTo>
                  <a:cubicBezTo>
                    <a:pt x="2862" y="1338"/>
                    <a:pt x="2890" y="1185"/>
                    <a:pt x="2909" y="1032"/>
                  </a:cubicBezTo>
                  <a:cubicBezTo>
                    <a:pt x="2909" y="965"/>
                    <a:pt x="2881" y="889"/>
                    <a:pt x="2823" y="841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1"/>
                    <a:pt x="1118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28;p81">
              <a:extLst>
                <a:ext uri="{FF2B5EF4-FFF2-40B4-BE49-F238E27FC236}">
                  <a16:creationId xmlns:a16="http://schemas.microsoft.com/office/drawing/2014/main" id="{2E4F23FC-3DD8-C721-653A-D6223FE4F3F2}"/>
                </a:ext>
              </a:extLst>
            </p:cNvPr>
            <p:cNvSpPr/>
            <p:nvPr/>
          </p:nvSpPr>
          <p:spPr>
            <a:xfrm>
              <a:off x="5302988" y="3621032"/>
              <a:ext cx="25420" cy="55330"/>
            </a:xfrm>
            <a:custGeom>
              <a:avLst/>
              <a:gdLst/>
              <a:ahLst/>
              <a:cxnLst/>
              <a:rect l="l" t="t" r="r" b="b"/>
              <a:pathLst>
                <a:path w="968" h="2107" extrusionOk="0">
                  <a:moveTo>
                    <a:pt x="154" y="1"/>
                  </a:moveTo>
                  <a:cubicBezTo>
                    <a:pt x="58" y="125"/>
                    <a:pt x="1" y="278"/>
                    <a:pt x="1" y="432"/>
                  </a:cubicBezTo>
                  <a:lnTo>
                    <a:pt x="1" y="1867"/>
                  </a:lnTo>
                  <a:cubicBezTo>
                    <a:pt x="1" y="2001"/>
                    <a:pt x="106" y="2106"/>
                    <a:pt x="240" y="2106"/>
                  </a:cubicBezTo>
                  <a:lnTo>
                    <a:pt x="967" y="2106"/>
                  </a:lnTo>
                  <a:lnTo>
                    <a:pt x="967" y="891"/>
                  </a:lnTo>
                  <a:cubicBezTo>
                    <a:pt x="967" y="738"/>
                    <a:pt x="900" y="604"/>
                    <a:pt x="785" y="508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29;p81">
              <a:extLst>
                <a:ext uri="{FF2B5EF4-FFF2-40B4-BE49-F238E27FC236}">
                  <a16:creationId xmlns:a16="http://schemas.microsoft.com/office/drawing/2014/main" id="{C3C0B3B3-F01C-D810-A000-4E19560ED48F}"/>
                </a:ext>
              </a:extLst>
            </p:cNvPr>
            <p:cNvSpPr/>
            <p:nvPr/>
          </p:nvSpPr>
          <p:spPr>
            <a:xfrm>
              <a:off x="5392219" y="3587367"/>
              <a:ext cx="216146" cy="88995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0930;p81">
              <a:extLst>
                <a:ext uri="{FF2B5EF4-FFF2-40B4-BE49-F238E27FC236}">
                  <a16:creationId xmlns:a16="http://schemas.microsoft.com/office/drawing/2014/main" id="{4F7A8677-8AC5-8182-03E1-9A422F41A250}"/>
                </a:ext>
              </a:extLst>
            </p:cNvPr>
            <p:cNvSpPr/>
            <p:nvPr/>
          </p:nvSpPr>
          <p:spPr>
            <a:xfrm>
              <a:off x="5487701" y="3612760"/>
              <a:ext cx="25420" cy="63602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31;p81">
              <a:extLst>
                <a:ext uri="{FF2B5EF4-FFF2-40B4-BE49-F238E27FC236}">
                  <a16:creationId xmlns:a16="http://schemas.microsoft.com/office/drawing/2014/main" id="{30B2CF9E-BAF6-D008-9884-082469F341CA}"/>
                </a:ext>
              </a:extLst>
            </p:cNvPr>
            <p:cNvSpPr/>
            <p:nvPr/>
          </p:nvSpPr>
          <p:spPr>
            <a:xfrm>
              <a:off x="5489224" y="3599945"/>
              <a:ext cx="22400" cy="21638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32;p81">
              <a:extLst>
                <a:ext uri="{FF2B5EF4-FFF2-40B4-BE49-F238E27FC236}">
                  <a16:creationId xmlns:a16="http://schemas.microsoft.com/office/drawing/2014/main" id="{40C764E5-CF64-04C8-E108-48DA97EF30F4}"/>
                </a:ext>
              </a:extLst>
            </p:cNvPr>
            <p:cNvSpPr/>
            <p:nvPr/>
          </p:nvSpPr>
          <p:spPr>
            <a:xfrm>
              <a:off x="5570394" y="3613259"/>
              <a:ext cx="38235" cy="6310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33;p81">
              <a:extLst>
                <a:ext uri="{FF2B5EF4-FFF2-40B4-BE49-F238E27FC236}">
                  <a16:creationId xmlns:a16="http://schemas.microsoft.com/office/drawing/2014/main" id="{DEC82DD5-CA84-5394-44A6-FF7AA044D1E3}"/>
                </a:ext>
              </a:extLst>
            </p:cNvPr>
            <p:cNvSpPr/>
            <p:nvPr/>
          </p:nvSpPr>
          <p:spPr>
            <a:xfrm>
              <a:off x="5430165" y="3389839"/>
              <a:ext cx="140255" cy="101810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34;p81">
              <a:extLst>
                <a:ext uri="{FF2B5EF4-FFF2-40B4-BE49-F238E27FC236}">
                  <a16:creationId xmlns:a16="http://schemas.microsoft.com/office/drawing/2014/main" id="{266BF11C-860D-39FE-067E-CF02BCCBB1F4}"/>
                </a:ext>
              </a:extLst>
            </p:cNvPr>
            <p:cNvSpPr/>
            <p:nvPr/>
          </p:nvSpPr>
          <p:spPr>
            <a:xfrm>
              <a:off x="5462071" y="3390338"/>
              <a:ext cx="108086" cy="101547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35;p81">
              <a:extLst>
                <a:ext uri="{FF2B5EF4-FFF2-40B4-BE49-F238E27FC236}">
                  <a16:creationId xmlns:a16="http://schemas.microsoft.com/office/drawing/2014/main" id="{0DC91E0E-DB5E-40C0-7B69-428CE31CF7F7}"/>
                </a:ext>
              </a:extLst>
            </p:cNvPr>
            <p:cNvSpPr/>
            <p:nvPr/>
          </p:nvSpPr>
          <p:spPr>
            <a:xfrm>
              <a:off x="5462071" y="3542646"/>
              <a:ext cx="76443" cy="57326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36;p81">
              <a:extLst>
                <a:ext uri="{FF2B5EF4-FFF2-40B4-BE49-F238E27FC236}">
                  <a16:creationId xmlns:a16="http://schemas.microsoft.com/office/drawing/2014/main" id="{03E3548D-8586-39AE-6D21-7836540ADA69}"/>
                </a:ext>
              </a:extLst>
            </p:cNvPr>
            <p:cNvSpPr/>
            <p:nvPr/>
          </p:nvSpPr>
          <p:spPr>
            <a:xfrm>
              <a:off x="5462071" y="3542646"/>
              <a:ext cx="76443" cy="31985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37;p81">
              <a:extLst>
                <a:ext uri="{FF2B5EF4-FFF2-40B4-BE49-F238E27FC236}">
                  <a16:creationId xmlns:a16="http://schemas.microsoft.com/office/drawing/2014/main" id="{85930727-FCB0-BD6B-292E-91511A211409}"/>
                </a:ext>
              </a:extLst>
            </p:cNvPr>
            <p:cNvSpPr/>
            <p:nvPr/>
          </p:nvSpPr>
          <p:spPr>
            <a:xfrm>
              <a:off x="544951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938;p81">
              <a:extLst>
                <a:ext uri="{FF2B5EF4-FFF2-40B4-BE49-F238E27FC236}">
                  <a16:creationId xmlns:a16="http://schemas.microsoft.com/office/drawing/2014/main" id="{04FD6C27-7EDB-8F92-B227-5E399C2FD7E3}"/>
                </a:ext>
              </a:extLst>
            </p:cNvPr>
            <p:cNvSpPr/>
            <p:nvPr/>
          </p:nvSpPr>
          <p:spPr>
            <a:xfrm>
              <a:off x="550027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39;p81">
              <a:extLst>
                <a:ext uri="{FF2B5EF4-FFF2-40B4-BE49-F238E27FC236}">
                  <a16:creationId xmlns:a16="http://schemas.microsoft.com/office/drawing/2014/main" id="{6D3B8232-BF02-DB6B-AFC8-86FD63FB4015}"/>
                </a:ext>
              </a:extLst>
            </p:cNvPr>
            <p:cNvSpPr/>
            <p:nvPr/>
          </p:nvSpPr>
          <p:spPr>
            <a:xfrm>
              <a:off x="5436704" y="3441545"/>
              <a:ext cx="127177" cy="120218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940;p81">
              <a:extLst>
                <a:ext uri="{FF2B5EF4-FFF2-40B4-BE49-F238E27FC236}">
                  <a16:creationId xmlns:a16="http://schemas.microsoft.com/office/drawing/2014/main" id="{7C1E8D8B-4095-186C-A01F-B84294CFEA3E}"/>
                </a:ext>
              </a:extLst>
            </p:cNvPr>
            <p:cNvSpPr/>
            <p:nvPr/>
          </p:nvSpPr>
          <p:spPr>
            <a:xfrm>
              <a:off x="5436704" y="3441676"/>
              <a:ext cx="114625" cy="119588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41;p81">
              <a:extLst>
                <a:ext uri="{FF2B5EF4-FFF2-40B4-BE49-F238E27FC236}">
                  <a16:creationId xmlns:a16="http://schemas.microsoft.com/office/drawing/2014/main" id="{7BAF179F-8727-520D-FF25-4D65F3D6AE2F}"/>
                </a:ext>
              </a:extLst>
            </p:cNvPr>
            <p:cNvSpPr/>
            <p:nvPr/>
          </p:nvSpPr>
          <p:spPr>
            <a:xfrm>
              <a:off x="5392219" y="3613259"/>
              <a:ext cx="37972" cy="6310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2D729E-E901-D561-AD27-4CDA86A3CF72}"/>
              </a:ext>
            </a:extLst>
          </p:cNvPr>
          <p:cNvCxnSpPr>
            <a:cxnSpLocks/>
          </p:cNvCxnSpPr>
          <p:nvPr/>
        </p:nvCxnSpPr>
        <p:spPr>
          <a:xfrm>
            <a:off x="2342463" y="6094653"/>
            <a:ext cx="74529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CBDC9B-0636-BCB8-C5B9-3DE4C1C87549}"/>
              </a:ext>
            </a:extLst>
          </p:cNvPr>
          <p:cNvCxnSpPr>
            <a:cxnSpLocks/>
          </p:cNvCxnSpPr>
          <p:nvPr/>
        </p:nvCxnSpPr>
        <p:spPr>
          <a:xfrm>
            <a:off x="7127976" y="6400715"/>
            <a:ext cx="266218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B93716-E5B6-17A6-068B-B098EAF0465B}"/>
              </a:ext>
            </a:extLst>
          </p:cNvPr>
          <p:cNvGrpSpPr/>
          <p:nvPr/>
        </p:nvGrpSpPr>
        <p:grpSpPr>
          <a:xfrm>
            <a:off x="6920620" y="5709932"/>
            <a:ext cx="3156340" cy="1049476"/>
            <a:chOff x="3087760" y="5709932"/>
            <a:chExt cx="3156340" cy="104947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98AFCAF-F6F0-9491-0C62-9B8B73B45D96}"/>
                </a:ext>
              </a:extLst>
            </p:cNvPr>
            <p:cNvSpPr txBox="1"/>
            <p:nvPr/>
          </p:nvSpPr>
          <p:spPr>
            <a:xfrm>
              <a:off x="3087760" y="5709932"/>
              <a:ext cx="31563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>
                  <a:solidFill>
                    <a:schemeClr val="bg1"/>
                  </a:solidFill>
                  <a:latin typeface="Exotc350 Bd BT" panose="04030805050B02020A03" pitchFamily="82" charset="0"/>
                </a:rPr>
                <a:t>2002-2005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10EA8F7-D99A-9CE9-B521-0AD2FA971710}"/>
                </a:ext>
              </a:extLst>
            </p:cNvPr>
            <p:cNvSpPr txBox="1"/>
            <p:nvPr/>
          </p:nvSpPr>
          <p:spPr>
            <a:xfrm>
              <a:off x="3861942" y="6420854"/>
              <a:ext cx="1506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  <a:latin typeface="Exotc350 Bd BT" panose="04030805050B02020A03" pitchFamily="82" charset="0"/>
                </a:rPr>
                <a:t>Used </a:t>
              </a:r>
              <a:r>
                <a:rPr lang="en-IN" sz="1600" dirty="0" err="1">
                  <a:solidFill>
                    <a:schemeClr val="bg1"/>
                  </a:solidFill>
                  <a:latin typeface="Exotc350 Bd BT" panose="04030805050B02020A03" pitchFamily="82" charset="0"/>
                </a:rPr>
                <a:t>Bitkeeper</a:t>
              </a:r>
              <a:endParaRPr lang="en-IN" sz="1600" dirty="0">
                <a:solidFill>
                  <a:schemeClr val="bg1"/>
                </a:solidFill>
                <a:latin typeface="Exotc350 Bd BT" panose="04030805050B02020A03" pitchFamily="82" charset="0"/>
              </a:endParaRP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615FD71-0C24-C989-5355-688D0C7E854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152996" y="6094653"/>
            <a:ext cx="767624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2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D11A6-F1AC-7E14-A72A-2A2C4F4003CF}"/>
              </a:ext>
            </a:extLst>
          </p:cNvPr>
          <p:cNvSpPr/>
          <p:nvPr/>
        </p:nvSpPr>
        <p:spPr>
          <a:xfrm>
            <a:off x="-149902" y="457285"/>
            <a:ext cx="7946884" cy="6907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00CB5-3A17-2E8D-C9E5-16253618B420}"/>
              </a:ext>
            </a:extLst>
          </p:cNvPr>
          <p:cNvSpPr txBox="1"/>
          <p:nvPr/>
        </p:nvSpPr>
        <p:spPr>
          <a:xfrm>
            <a:off x="835742" y="378627"/>
            <a:ext cx="6961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Exotc350 Bd BT" panose="04030805050B02020A03" pitchFamily="82" charset="0"/>
              </a:rPr>
              <a:t>The Story of Git and GitHub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7E88A7-936F-BACE-AD4E-813FED883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86" y="3000375"/>
            <a:ext cx="6858000" cy="385762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2F1ED2-6257-E17E-6E82-91493820C116}"/>
              </a:ext>
            </a:extLst>
          </p:cNvPr>
          <p:cNvCxnSpPr>
            <a:cxnSpLocks/>
          </p:cNvCxnSpPr>
          <p:nvPr/>
        </p:nvCxnSpPr>
        <p:spPr>
          <a:xfrm flipH="1" flipV="1">
            <a:off x="2586897" y="2884827"/>
            <a:ext cx="4596495" cy="38893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02183ED-11CA-8691-F69A-4E9BB62DC30A}"/>
              </a:ext>
            </a:extLst>
          </p:cNvPr>
          <p:cNvCxnSpPr>
            <a:cxnSpLocks/>
          </p:cNvCxnSpPr>
          <p:nvPr/>
        </p:nvCxnSpPr>
        <p:spPr>
          <a:xfrm flipH="1" flipV="1">
            <a:off x="2390886" y="1990640"/>
            <a:ext cx="5493951" cy="68264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E41D94-AEB2-D715-44D9-9D561D8294ED}"/>
              </a:ext>
            </a:extLst>
          </p:cNvPr>
          <p:cNvCxnSpPr>
            <a:cxnSpLocks/>
          </p:cNvCxnSpPr>
          <p:nvPr/>
        </p:nvCxnSpPr>
        <p:spPr>
          <a:xfrm flipH="1" flipV="1">
            <a:off x="2519170" y="2456619"/>
            <a:ext cx="5072348" cy="58395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E1AD2E-1CED-7651-D47C-135792D05668}"/>
              </a:ext>
            </a:extLst>
          </p:cNvPr>
          <p:cNvCxnSpPr>
            <a:cxnSpLocks/>
          </p:cNvCxnSpPr>
          <p:nvPr/>
        </p:nvCxnSpPr>
        <p:spPr>
          <a:xfrm flipV="1">
            <a:off x="1590507" y="3673518"/>
            <a:ext cx="5662885" cy="513241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58CD68-BC12-8F99-486F-FA940F600861}"/>
              </a:ext>
            </a:extLst>
          </p:cNvPr>
          <p:cNvCxnSpPr>
            <a:cxnSpLocks/>
          </p:cNvCxnSpPr>
          <p:nvPr/>
        </p:nvCxnSpPr>
        <p:spPr>
          <a:xfrm flipV="1">
            <a:off x="1102798" y="3910404"/>
            <a:ext cx="6548068" cy="623172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BDC28E-A840-DF56-7B6D-B7F7F1F7AB87}"/>
              </a:ext>
            </a:extLst>
          </p:cNvPr>
          <p:cNvCxnSpPr>
            <a:cxnSpLocks/>
          </p:cNvCxnSpPr>
          <p:nvPr/>
        </p:nvCxnSpPr>
        <p:spPr>
          <a:xfrm flipV="1">
            <a:off x="2060939" y="4202500"/>
            <a:ext cx="5787515" cy="625897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866E74F3-3471-D262-963D-D20250C07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017652" y="2580630"/>
            <a:ext cx="1909586" cy="179994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215D0A3-296A-9E63-E063-037A3FBA0AEB}"/>
              </a:ext>
            </a:extLst>
          </p:cNvPr>
          <p:cNvGrpSpPr/>
          <p:nvPr/>
        </p:nvGrpSpPr>
        <p:grpSpPr>
          <a:xfrm>
            <a:off x="394970" y="1503239"/>
            <a:ext cx="2281630" cy="2281630"/>
            <a:chOff x="669914" y="2062965"/>
            <a:chExt cx="2699662" cy="269966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AF633C-2BA7-8652-7262-D7769DF42EE2}"/>
                </a:ext>
              </a:extLst>
            </p:cNvPr>
            <p:cNvSpPr/>
            <p:nvPr/>
          </p:nvSpPr>
          <p:spPr>
            <a:xfrm>
              <a:off x="669914" y="2062965"/>
              <a:ext cx="2699662" cy="2699662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D1F3746-F932-E111-00B5-4A76C8EBB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869" y="2380474"/>
              <a:ext cx="1569668" cy="184004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C020F-3D4F-E238-4E85-03400D401182}"/>
                </a:ext>
              </a:extLst>
            </p:cNvPr>
            <p:cNvSpPr txBox="1"/>
            <p:nvPr/>
          </p:nvSpPr>
          <p:spPr>
            <a:xfrm>
              <a:off x="1415087" y="4141492"/>
              <a:ext cx="1577795" cy="619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Exotc350 Bd BT" panose="04030805050B02020A03" pitchFamily="82" charset="0"/>
                </a:rPr>
                <a:t>Linux</a:t>
              </a:r>
              <a:endParaRPr lang="en-I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Exotc350 Bd BT" panose="04030805050B02020A03" pitchFamily="82" charset="0"/>
              </a:endParaRPr>
            </a:p>
          </p:txBody>
        </p:sp>
      </p:grpSp>
      <p:grpSp>
        <p:nvGrpSpPr>
          <p:cNvPr id="2" name="Google Shape;10908;p81">
            <a:extLst>
              <a:ext uri="{FF2B5EF4-FFF2-40B4-BE49-F238E27FC236}">
                <a16:creationId xmlns:a16="http://schemas.microsoft.com/office/drawing/2014/main" id="{A9B110FC-EF63-DAC7-8020-6DAA186E784E}"/>
              </a:ext>
            </a:extLst>
          </p:cNvPr>
          <p:cNvGrpSpPr/>
          <p:nvPr/>
        </p:nvGrpSpPr>
        <p:grpSpPr>
          <a:xfrm>
            <a:off x="791737" y="4086120"/>
            <a:ext cx="1402273" cy="1160353"/>
            <a:chOff x="5302988" y="3389839"/>
            <a:chExt cx="394609" cy="286523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grpSpPr>
        <p:sp>
          <p:nvSpPr>
            <p:cNvPr id="3" name="Google Shape;10909;p81">
              <a:extLst>
                <a:ext uri="{FF2B5EF4-FFF2-40B4-BE49-F238E27FC236}">
                  <a16:creationId xmlns:a16="http://schemas.microsoft.com/office/drawing/2014/main" id="{5B938342-C67C-1049-8B67-C8A1E0DD92E3}"/>
                </a:ext>
              </a:extLst>
            </p:cNvPr>
            <p:cNvSpPr/>
            <p:nvPr/>
          </p:nvSpPr>
          <p:spPr>
            <a:xfrm>
              <a:off x="5589485" y="3491859"/>
              <a:ext cx="31696" cy="69904"/>
            </a:xfrm>
            <a:custGeom>
              <a:avLst/>
              <a:gdLst/>
              <a:ahLst/>
              <a:cxnLst/>
              <a:rect l="l" t="t" r="r" b="b"/>
              <a:pathLst>
                <a:path w="1207" h="2662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891"/>
                  </a:lnTo>
                  <a:cubicBezTo>
                    <a:pt x="1" y="1101"/>
                    <a:pt x="30" y="1312"/>
                    <a:pt x="97" y="1503"/>
                  </a:cubicBezTo>
                  <a:lnTo>
                    <a:pt x="479" y="2661"/>
                  </a:lnTo>
                  <a:lnTo>
                    <a:pt x="1207" y="2661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910;p81">
              <a:extLst>
                <a:ext uri="{FF2B5EF4-FFF2-40B4-BE49-F238E27FC236}">
                  <a16:creationId xmlns:a16="http://schemas.microsoft.com/office/drawing/2014/main" id="{234CED9F-54F2-A980-F932-2351347DDA0B}"/>
                </a:ext>
              </a:extLst>
            </p:cNvPr>
            <p:cNvSpPr/>
            <p:nvPr/>
          </p:nvSpPr>
          <p:spPr>
            <a:xfrm>
              <a:off x="5602063" y="3485583"/>
              <a:ext cx="76417" cy="76180"/>
            </a:xfrm>
            <a:custGeom>
              <a:avLst/>
              <a:gdLst/>
              <a:ahLst/>
              <a:cxnLst/>
              <a:rect l="l" t="t" r="r" b="b"/>
              <a:pathLst>
                <a:path w="2910" h="2901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986"/>
                    <a:pt x="220" y="1206"/>
                    <a:pt x="488" y="1206"/>
                  </a:cubicBezTo>
                  <a:lnTo>
                    <a:pt x="2422" y="2900"/>
                  </a:lnTo>
                  <a:lnTo>
                    <a:pt x="2833" y="1465"/>
                  </a:lnTo>
                  <a:cubicBezTo>
                    <a:pt x="2881" y="1293"/>
                    <a:pt x="2910" y="1120"/>
                    <a:pt x="2910" y="938"/>
                  </a:cubicBezTo>
                  <a:lnTo>
                    <a:pt x="2910" y="479"/>
                  </a:lnTo>
                  <a:cubicBezTo>
                    <a:pt x="2910" y="211"/>
                    <a:pt x="2690" y="1"/>
                    <a:pt x="2431" y="1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911;p81">
              <a:extLst>
                <a:ext uri="{FF2B5EF4-FFF2-40B4-BE49-F238E27FC236}">
                  <a16:creationId xmlns:a16="http://schemas.microsoft.com/office/drawing/2014/main" id="{4244CBD2-5A12-74B3-2ADC-485D3496CBB0}"/>
                </a:ext>
              </a:extLst>
            </p:cNvPr>
            <p:cNvSpPr/>
            <p:nvPr/>
          </p:nvSpPr>
          <p:spPr>
            <a:xfrm>
              <a:off x="5614878" y="3580828"/>
              <a:ext cx="38235" cy="28177"/>
            </a:xfrm>
            <a:custGeom>
              <a:avLst/>
              <a:gdLst/>
              <a:ahLst/>
              <a:cxnLst/>
              <a:rect l="l" t="t" r="r" b="b"/>
              <a:pathLst>
                <a:path w="1456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1455" y="107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912;p81">
              <a:extLst>
                <a:ext uri="{FF2B5EF4-FFF2-40B4-BE49-F238E27FC236}">
                  <a16:creationId xmlns:a16="http://schemas.microsoft.com/office/drawing/2014/main" id="{288BBB91-1D25-8895-6FC2-9BF0FFDF4ED5}"/>
                </a:ext>
              </a:extLst>
            </p:cNvPr>
            <p:cNvSpPr/>
            <p:nvPr/>
          </p:nvSpPr>
          <p:spPr>
            <a:xfrm>
              <a:off x="5614878" y="3580828"/>
              <a:ext cx="38235" cy="15625"/>
            </a:xfrm>
            <a:custGeom>
              <a:avLst/>
              <a:gdLst/>
              <a:ahLst/>
              <a:cxnLst/>
              <a:rect l="l" t="t" r="r" b="b"/>
              <a:pathLst>
                <a:path w="1456" h="595" extrusionOk="0">
                  <a:moveTo>
                    <a:pt x="0" y="1"/>
                  </a:moveTo>
                  <a:lnTo>
                    <a:pt x="0" y="451"/>
                  </a:lnTo>
                  <a:cubicBezTo>
                    <a:pt x="235" y="546"/>
                    <a:pt x="481" y="594"/>
                    <a:pt x="728" y="594"/>
                  </a:cubicBezTo>
                  <a:cubicBezTo>
                    <a:pt x="974" y="594"/>
                    <a:pt x="1221" y="546"/>
                    <a:pt x="1455" y="45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13;p81">
              <a:extLst>
                <a:ext uri="{FF2B5EF4-FFF2-40B4-BE49-F238E27FC236}">
                  <a16:creationId xmlns:a16="http://schemas.microsoft.com/office/drawing/2014/main" id="{17D9F7E3-E293-2668-9110-03CA7EB9338E}"/>
                </a:ext>
              </a:extLst>
            </p:cNvPr>
            <p:cNvSpPr/>
            <p:nvPr/>
          </p:nvSpPr>
          <p:spPr>
            <a:xfrm>
              <a:off x="5570394" y="3596426"/>
              <a:ext cx="126941" cy="79935"/>
            </a:xfrm>
            <a:custGeom>
              <a:avLst/>
              <a:gdLst/>
              <a:ahLst/>
              <a:cxnLst/>
              <a:rect l="l" t="t" r="r" b="b"/>
              <a:pathLst>
                <a:path w="4834" h="3044" extrusionOk="0">
                  <a:moveTo>
                    <a:pt x="1694" y="0"/>
                  </a:moveTo>
                  <a:lnTo>
                    <a:pt x="527" y="335"/>
                  </a:lnTo>
                  <a:cubicBezTo>
                    <a:pt x="211" y="421"/>
                    <a:pt x="1" y="708"/>
                    <a:pt x="1" y="1034"/>
                  </a:cubicBezTo>
                  <a:lnTo>
                    <a:pt x="1" y="2804"/>
                  </a:lnTo>
                  <a:cubicBezTo>
                    <a:pt x="1" y="2938"/>
                    <a:pt x="106" y="3043"/>
                    <a:pt x="240" y="3043"/>
                  </a:cubicBezTo>
                  <a:lnTo>
                    <a:pt x="4594" y="3043"/>
                  </a:lnTo>
                  <a:cubicBezTo>
                    <a:pt x="4728" y="3043"/>
                    <a:pt x="4834" y="2938"/>
                    <a:pt x="4834" y="2804"/>
                  </a:cubicBezTo>
                  <a:lnTo>
                    <a:pt x="4834" y="1034"/>
                  </a:lnTo>
                  <a:cubicBezTo>
                    <a:pt x="4834" y="708"/>
                    <a:pt x="4623" y="421"/>
                    <a:pt x="4317" y="335"/>
                  </a:cubicBezTo>
                  <a:lnTo>
                    <a:pt x="3149" y="0"/>
                  </a:lnTo>
                  <a:lnTo>
                    <a:pt x="2422" y="479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914;p81">
              <a:extLst>
                <a:ext uri="{FF2B5EF4-FFF2-40B4-BE49-F238E27FC236}">
                  <a16:creationId xmlns:a16="http://schemas.microsoft.com/office/drawing/2014/main" id="{02FF1DC3-8B03-98C6-F76C-7731F9218F9E}"/>
                </a:ext>
              </a:extLst>
            </p:cNvPr>
            <p:cNvSpPr/>
            <p:nvPr/>
          </p:nvSpPr>
          <p:spPr>
            <a:xfrm>
              <a:off x="5627693" y="3608979"/>
              <a:ext cx="12605" cy="67383"/>
            </a:xfrm>
            <a:custGeom>
              <a:avLst/>
              <a:gdLst/>
              <a:ahLst/>
              <a:cxnLst/>
              <a:rect l="l" t="t" r="r" b="b"/>
              <a:pathLst>
                <a:path w="480" h="2566" extrusionOk="0">
                  <a:moveTo>
                    <a:pt x="115" y="1"/>
                  </a:moveTo>
                  <a:lnTo>
                    <a:pt x="1" y="2565"/>
                  </a:lnTo>
                  <a:lnTo>
                    <a:pt x="479" y="25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15;p81">
              <a:extLst>
                <a:ext uri="{FF2B5EF4-FFF2-40B4-BE49-F238E27FC236}">
                  <a16:creationId xmlns:a16="http://schemas.microsoft.com/office/drawing/2014/main" id="{B4F64B0D-5060-8B04-9FEF-525E5D59988D}"/>
                </a:ext>
              </a:extLst>
            </p:cNvPr>
            <p:cNvSpPr/>
            <p:nvPr/>
          </p:nvSpPr>
          <p:spPr>
            <a:xfrm>
              <a:off x="5595787" y="3517462"/>
              <a:ext cx="76417" cy="69930"/>
            </a:xfrm>
            <a:custGeom>
              <a:avLst/>
              <a:gdLst/>
              <a:ahLst/>
              <a:cxnLst/>
              <a:rect l="l" t="t" r="r" b="b"/>
              <a:pathLst>
                <a:path w="2910" h="2663" extrusionOk="0">
                  <a:moveTo>
                    <a:pt x="909" y="1"/>
                  </a:moveTo>
                  <a:cubicBezTo>
                    <a:pt x="785" y="1"/>
                    <a:pt x="664" y="57"/>
                    <a:pt x="584" y="146"/>
                  </a:cubicBezTo>
                  <a:lnTo>
                    <a:pt x="144" y="576"/>
                  </a:lnTo>
                  <a:cubicBezTo>
                    <a:pt x="48" y="672"/>
                    <a:pt x="0" y="796"/>
                    <a:pt x="0" y="921"/>
                  </a:cubicBezTo>
                  <a:lnTo>
                    <a:pt x="0" y="1208"/>
                  </a:lnTo>
                  <a:cubicBezTo>
                    <a:pt x="0" y="2012"/>
                    <a:pt x="651" y="2663"/>
                    <a:pt x="1455" y="2663"/>
                  </a:cubicBezTo>
                  <a:cubicBezTo>
                    <a:pt x="2259" y="2663"/>
                    <a:pt x="2909" y="2012"/>
                    <a:pt x="2909" y="1208"/>
                  </a:cubicBezTo>
                  <a:lnTo>
                    <a:pt x="2909" y="902"/>
                  </a:lnTo>
                  <a:cubicBezTo>
                    <a:pt x="2909" y="768"/>
                    <a:pt x="2862" y="643"/>
                    <a:pt x="2766" y="557"/>
                  </a:cubicBezTo>
                  <a:cubicBezTo>
                    <a:pt x="2393" y="193"/>
                    <a:pt x="1704" y="21"/>
                    <a:pt x="938" y="2"/>
                  </a:cubicBezTo>
                  <a:cubicBezTo>
                    <a:pt x="928" y="1"/>
                    <a:pt x="919" y="1"/>
                    <a:pt x="909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16;p81">
              <a:extLst>
                <a:ext uri="{FF2B5EF4-FFF2-40B4-BE49-F238E27FC236}">
                  <a16:creationId xmlns:a16="http://schemas.microsoft.com/office/drawing/2014/main" id="{EEDA8DFC-FA8F-97E3-B399-6B10ECB22795}"/>
                </a:ext>
              </a:extLst>
            </p:cNvPr>
            <p:cNvSpPr/>
            <p:nvPr/>
          </p:nvSpPr>
          <p:spPr>
            <a:xfrm>
              <a:off x="5595787" y="3517515"/>
              <a:ext cx="76154" cy="68381"/>
            </a:xfrm>
            <a:custGeom>
              <a:avLst/>
              <a:gdLst/>
              <a:ahLst/>
              <a:cxnLst/>
              <a:rect l="l" t="t" r="r" b="b"/>
              <a:pathLst>
                <a:path w="2900" h="2604" extrusionOk="0">
                  <a:moveTo>
                    <a:pt x="928" y="0"/>
                  </a:moveTo>
                  <a:cubicBezTo>
                    <a:pt x="804" y="0"/>
                    <a:pt x="670" y="48"/>
                    <a:pt x="584" y="144"/>
                  </a:cubicBezTo>
                  <a:lnTo>
                    <a:pt x="144" y="584"/>
                  </a:lnTo>
                  <a:cubicBezTo>
                    <a:pt x="48" y="670"/>
                    <a:pt x="0" y="794"/>
                    <a:pt x="0" y="919"/>
                  </a:cubicBezTo>
                  <a:lnTo>
                    <a:pt x="0" y="1206"/>
                  </a:lnTo>
                  <a:cubicBezTo>
                    <a:pt x="0" y="1857"/>
                    <a:pt x="431" y="2421"/>
                    <a:pt x="1053" y="2603"/>
                  </a:cubicBezTo>
                  <a:cubicBezTo>
                    <a:pt x="842" y="2345"/>
                    <a:pt x="727" y="2019"/>
                    <a:pt x="727" y="1694"/>
                  </a:cubicBezTo>
                  <a:lnTo>
                    <a:pt x="727" y="986"/>
                  </a:lnTo>
                  <a:lnTo>
                    <a:pt x="727" y="976"/>
                  </a:lnTo>
                  <a:cubicBezTo>
                    <a:pt x="727" y="710"/>
                    <a:pt x="939" y="496"/>
                    <a:pt x="1210" y="496"/>
                  </a:cubicBezTo>
                  <a:cubicBezTo>
                    <a:pt x="1221" y="496"/>
                    <a:pt x="1233" y="497"/>
                    <a:pt x="1244" y="498"/>
                  </a:cubicBezTo>
                  <a:cubicBezTo>
                    <a:pt x="1732" y="526"/>
                    <a:pt x="2460" y="612"/>
                    <a:pt x="2900" y="823"/>
                  </a:cubicBezTo>
                  <a:cubicBezTo>
                    <a:pt x="2890" y="727"/>
                    <a:pt x="2842" y="632"/>
                    <a:pt x="2766" y="555"/>
                  </a:cubicBezTo>
                  <a:cubicBezTo>
                    <a:pt x="2393" y="191"/>
                    <a:pt x="1704" y="19"/>
                    <a:pt x="92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17;p81">
              <a:extLst>
                <a:ext uri="{FF2B5EF4-FFF2-40B4-BE49-F238E27FC236}">
                  <a16:creationId xmlns:a16="http://schemas.microsoft.com/office/drawing/2014/main" id="{17C61211-F365-4B44-A7F6-0A061BC061FE}"/>
                </a:ext>
              </a:extLst>
            </p:cNvPr>
            <p:cNvSpPr/>
            <p:nvPr/>
          </p:nvSpPr>
          <p:spPr>
            <a:xfrm>
              <a:off x="5672177" y="3612497"/>
              <a:ext cx="25420" cy="63864"/>
            </a:xfrm>
            <a:custGeom>
              <a:avLst/>
              <a:gdLst/>
              <a:ahLst/>
              <a:cxnLst/>
              <a:rect l="l" t="t" r="r" b="b"/>
              <a:pathLst>
                <a:path w="968" h="2432" extrusionOk="0">
                  <a:moveTo>
                    <a:pt x="833" y="1"/>
                  </a:moveTo>
                  <a:lnTo>
                    <a:pt x="211" y="623"/>
                  </a:lnTo>
                  <a:cubicBezTo>
                    <a:pt x="77" y="766"/>
                    <a:pt x="0" y="948"/>
                    <a:pt x="0" y="1139"/>
                  </a:cubicBezTo>
                  <a:lnTo>
                    <a:pt x="0" y="2431"/>
                  </a:lnTo>
                  <a:lnTo>
                    <a:pt x="728" y="2431"/>
                  </a:lnTo>
                  <a:cubicBezTo>
                    <a:pt x="862" y="2431"/>
                    <a:pt x="967" y="2326"/>
                    <a:pt x="967" y="2192"/>
                  </a:cubicBezTo>
                  <a:lnTo>
                    <a:pt x="967" y="422"/>
                  </a:lnTo>
                  <a:cubicBezTo>
                    <a:pt x="967" y="269"/>
                    <a:pt x="919" y="125"/>
                    <a:pt x="833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18;p81">
              <a:extLst>
                <a:ext uri="{FF2B5EF4-FFF2-40B4-BE49-F238E27FC236}">
                  <a16:creationId xmlns:a16="http://schemas.microsoft.com/office/drawing/2014/main" id="{04B0C330-DE00-2A3B-5939-6F7C69841F0D}"/>
                </a:ext>
              </a:extLst>
            </p:cNvPr>
            <p:cNvSpPr/>
            <p:nvPr/>
          </p:nvSpPr>
          <p:spPr>
            <a:xfrm>
              <a:off x="5627955" y="3609241"/>
              <a:ext cx="12579" cy="12579"/>
            </a:xfrm>
            <a:custGeom>
              <a:avLst/>
              <a:gdLst/>
              <a:ahLst/>
              <a:cxnLst/>
              <a:rect l="l" t="t" r="r" b="b"/>
              <a:pathLst>
                <a:path w="479" h="479" extrusionOk="0">
                  <a:moveTo>
                    <a:pt x="0" y="0"/>
                  </a:moveTo>
                  <a:lnTo>
                    <a:pt x="0" y="364"/>
                  </a:lnTo>
                  <a:cubicBezTo>
                    <a:pt x="0" y="421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1"/>
                    <a:pt x="479" y="364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19;p81">
              <a:extLst>
                <a:ext uri="{FF2B5EF4-FFF2-40B4-BE49-F238E27FC236}">
                  <a16:creationId xmlns:a16="http://schemas.microsoft.com/office/drawing/2014/main" id="{83C0E030-9818-A1D3-AA63-03CEDE0CD86C}"/>
                </a:ext>
              </a:extLst>
            </p:cNvPr>
            <p:cNvSpPr/>
            <p:nvPr/>
          </p:nvSpPr>
          <p:spPr>
            <a:xfrm>
              <a:off x="5607840" y="3591279"/>
              <a:ext cx="26155" cy="26706"/>
            </a:xfrm>
            <a:custGeom>
              <a:avLst/>
              <a:gdLst/>
              <a:ahLst/>
              <a:cxnLst/>
              <a:rect l="l" t="t" r="r" b="b"/>
              <a:pathLst>
                <a:path w="996" h="1017" extrusionOk="0">
                  <a:moveTo>
                    <a:pt x="231" y="0"/>
                  </a:moveTo>
                  <a:cubicBezTo>
                    <a:pt x="200" y="0"/>
                    <a:pt x="170" y="15"/>
                    <a:pt x="154" y="43"/>
                  </a:cubicBezTo>
                  <a:lnTo>
                    <a:pt x="0" y="273"/>
                  </a:lnTo>
                  <a:lnTo>
                    <a:pt x="374" y="943"/>
                  </a:lnTo>
                  <a:cubicBezTo>
                    <a:pt x="398" y="991"/>
                    <a:pt x="449" y="1016"/>
                    <a:pt x="500" y="1016"/>
                  </a:cubicBezTo>
                  <a:cubicBezTo>
                    <a:pt x="530" y="1016"/>
                    <a:pt x="560" y="1008"/>
                    <a:pt x="584" y="990"/>
                  </a:cubicBezTo>
                  <a:lnTo>
                    <a:pt x="996" y="675"/>
                  </a:lnTo>
                  <a:lnTo>
                    <a:pt x="297" y="24"/>
                  </a:lnTo>
                  <a:cubicBezTo>
                    <a:pt x="277" y="8"/>
                    <a:pt x="254" y="0"/>
                    <a:pt x="23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20;p81">
              <a:extLst>
                <a:ext uri="{FF2B5EF4-FFF2-40B4-BE49-F238E27FC236}">
                  <a16:creationId xmlns:a16="http://schemas.microsoft.com/office/drawing/2014/main" id="{FDE81FE6-F071-92DD-53D2-7B6EC89EC9D0}"/>
                </a:ext>
              </a:extLst>
            </p:cNvPr>
            <p:cNvSpPr/>
            <p:nvPr/>
          </p:nvSpPr>
          <p:spPr>
            <a:xfrm>
              <a:off x="5633969" y="3591279"/>
              <a:ext cx="26181" cy="26706"/>
            </a:xfrm>
            <a:custGeom>
              <a:avLst/>
              <a:gdLst/>
              <a:ahLst/>
              <a:cxnLst/>
              <a:rect l="l" t="t" r="r" b="b"/>
              <a:pathLst>
                <a:path w="997" h="1017" extrusionOk="0">
                  <a:moveTo>
                    <a:pt x="761" y="0"/>
                  </a:moveTo>
                  <a:cubicBezTo>
                    <a:pt x="738" y="0"/>
                    <a:pt x="715" y="8"/>
                    <a:pt x="699" y="24"/>
                  </a:cubicBezTo>
                  <a:lnTo>
                    <a:pt x="1" y="675"/>
                  </a:lnTo>
                  <a:lnTo>
                    <a:pt x="412" y="990"/>
                  </a:lnTo>
                  <a:cubicBezTo>
                    <a:pt x="437" y="1008"/>
                    <a:pt x="467" y="1016"/>
                    <a:pt x="496" y="1016"/>
                  </a:cubicBezTo>
                  <a:cubicBezTo>
                    <a:pt x="548" y="1016"/>
                    <a:pt x="599" y="991"/>
                    <a:pt x="623" y="943"/>
                  </a:cubicBezTo>
                  <a:lnTo>
                    <a:pt x="996" y="273"/>
                  </a:lnTo>
                  <a:lnTo>
                    <a:pt x="843" y="43"/>
                  </a:lnTo>
                  <a:cubicBezTo>
                    <a:pt x="826" y="15"/>
                    <a:pt x="793" y="0"/>
                    <a:pt x="76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1;p81">
              <a:extLst>
                <a:ext uri="{FF2B5EF4-FFF2-40B4-BE49-F238E27FC236}">
                  <a16:creationId xmlns:a16="http://schemas.microsoft.com/office/drawing/2014/main" id="{93C19308-FFCB-76EE-4F44-56068875F61B}"/>
                </a:ext>
              </a:extLst>
            </p:cNvPr>
            <p:cNvSpPr/>
            <p:nvPr/>
          </p:nvSpPr>
          <p:spPr>
            <a:xfrm>
              <a:off x="5303750" y="3488104"/>
              <a:ext cx="114625" cy="114362"/>
            </a:xfrm>
            <a:custGeom>
              <a:avLst/>
              <a:gdLst/>
              <a:ahLst/>
              <a:cxnLst/>
              <a:rect l="l" t="t" r="r" b="b"/>
              <a:pathLst>
                <a:path w="4365" h="4355" extrusionOk="0">
                  <a:moveTo>
                    <a:pt x="2182" y="0"/>
                  </a:moveTo>
                  <a:cubicBezTo>
                    <a:pt x="1225" y="0"/>
                    <a:pt x="527" y="756"/>
                    <a:pt x="460" y="1694"/>
                  </a:cubicBezTo>
                  <a:cubicBezTo>
                    <a:pt x="402" y="2364"/>
                    <a:pt x="259" y="3034"/>
                    <a:pt x="48" y="3675"/>
                  </a:cubicBezTo>
                  <a:cubicBezTo>
                    <a:pt x="0" y="3800"/>
                    <a:pt x="58" y="3934"/>
                    <a:pt x="173" y="3982"/>
                  </a:cubicBezTo>
                  <a:cubicBezTo>
                    <a:pt x="575" y="4173"/>
                    <a:pt x="1005" y="4297"/>
                    <a:pt x="1446" y="4355"/>
                  </a:cubicBezTo>
                  <a:lnTo>
                    <a:pt x="2919" y="4355"/>
                  </a:lnTo>
                  <a:cubicBezTo>
                    <a:pt x="3360" y="4297"/>
                    <a:pt x="3781" y="4163"/>
                    <a:pt x="4183" y="3982"/>
                  </a:cubicBezTo>
                  <a:cubicBezTo>
                    <a:pt x="4307" y="3934"/>
                    <a:pt x="4364" y="3800"/>
                    <a:pt x="4317" y="3675"/>
                  </a:cubicBezTo>
                  <a:cubicBezTo>
                    <a:pt x="4097" y="3034"/>
                    <a:pt x="3963" y="2364"/>
                    <a:pt x="3905" y="1694"/>
                  </a:cubicBezTo>
                  <a:cubicBezTo>
                    <a:pt x="3838" y="756"/>
                    <a:pt x="3130" y="0"/>
                    <a:pt x="218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22;p81">
              <a:extLst>
                <a:ext uri="{FF2B5EF4-FFF2-40B4-BE49-F238E27FC236}">
                  <a16:creationId xmlns:a16="http://schemas.microsoft.com/office/drawing/2014/main" id="{936C5176-577D-793C-EBE4-C378C67935D4}"/>
                </a:ext>
              </a:extLst>
            </p:cNvPr>
            <p:cNvSpPr/>
            <p:nvPr/>
          </p:nvSpPr>
          <p:spPr>
            <a:xfrm>
              <a:off x="5334920" y="3488104"/>
              <a:ext cx="83192" cy="114362"/>
            </a:xfrm>
            <a:custGeom>
              <a:avLst/>
              <a:gdLst/>
              <a:ahLst/>
              <a:cxnLst/>
              <a:rect l="l" t="t" r="r" b="b"/>
              <a:pathLst>
                <a:path w="3168" h="4355" extrusionOk="0">
                  <a:moveTo>
                    <a:pt x="986" y="0"/>
                  </a:moveTo>
                  <a:cubicBezTo>
                    <a:pt x="259" y="0"/>
                    <a:pt x="0" y="996"/>
                    <a:pt x="632" y="1369"/>
                  </a:cubicBezTo>
                  <a:cubicBezTo>
                    <a:pt x="651" y="1378"/>
                    <a:pt x="670" y="1388"/>
                    <a:pt x="689" y="1398"/>
                  </a:cubicBezTo>
                  <a:lnTo>
                    <a:pt x="1244" y="4355"/>
                  </a:lnTo>
                  <a:lnTo>
                    <a:pt x="1732" y="4355"/>
                  </a:lnTo>
                  <a:cubicBezTo>
                    <a:pt x="2173" y="4297"/>
                    <a:pt x="2594" y="4163"/>
                    <a:pt x="2996" y="3982"/>
                  </a:cubicBezTo>
                  <a:cubicBezTo>
                    <a:pt x="3120" y="3934"/>
                    <a:pt x="3168" y="3800"/>
                    <a:pt x="3120" y="3675"/>
                  </a:cubicBezTo>
                  <a:cubicBezTo>
                    <a:pt x="2910" y="3034"/>
                    <a:pt x="2776" y="2364"/>
                    <a:pt x="2718" y="1694"/>
                  </a:cubicBezTo>
                  <a:cubicBezTo>
                    <a:pt x="2651" y="756"/>
                    <a:pt x="1943" y="0"/>
                    <a:pt x="995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23;p81">
              <a:extLst>
                <a:ext uri="{FF2B5EF4-FFF2-40B4-BE49-F238E27FC236}">
                  <a16:creationId xmlns:a16="http://schemas.microsoft.com/office/drawing/2014/main" id="{1E4441A3-1FBA-7778-EB20-4E215856C219}"/>
                </a:ext>
              </a:extLst>
            </p:cNvPr>
            <p:cNvSpPr/>
            <p:nvPr/>
          </p:nvSpPr>
          <p:spPr>
            <a:xfrm>
              <a:off x="5302988" y="3574552"/>
              <a:ext cx="114625" cy="101810"/>
            </a:xfrm>
            <a:custGeom>
              <a:avLst/>
              <a:gdLst/>
              <a:ahLst/>
              <a:cxnLst/>
              <a:rect l="l" t="t" r="r" b="b"/>
              <a:pathLst>
                <a:path w="4365" h="3877" extrusionOk="0">
                  <a:moveTo>
                    <a:pt x="1455" y="0"/>
                  </a:moveTo>
                  <a:lnTo>
                    <a:pt x="1455" y="728"/>
                  </a:lnTo>
                  <a:cubicBezTo>
                    <a:pt x="1455" y="910"/>
                    <a:pt x="1350" y="1082"/>
                    <a:pt x="1187" y="1158"/>
                  </a:cubicBezTo>
                  <a:lnTo>
                    <a:pt x="403" y="1551"/>
                  </a:lnTo>
                  <a:cubicBezTo>
                    <a:pt x="163" y="1675"/>
                    <a:pt x="1" y="1924"/>
                    <a:pt x="1" y="2202"/>
                  </a:cubicBezTo>
                  <a:lnTo>
                    <a:pt x="1" y="3637"/>
                  </a:lnTo>
                  <a:cubicBezTo>
                    <a:pt x="1" y="3771"/>
                    <a:pt x="116" y="3876"/>
                    <a:pt x="240" y="3876"/>
                  </a:cubicBezTo>
                  <a:lnTo>
                    <a:pt x="4126" y="3876"/>
                  </a:lnTo>
                  <a:cubicBezTo>
                    <a:pt x="4250" y="3876"/>
                    <a:pt x="4365" y="3771"/>
                    <a:pt x="4365" y="3637"/>
                  </a:cubicBezTo>
                  <a:lnTo>
                    <a:pt x="4365" y="2202"/>
                  </a:lnTo>
                  <a:cubicBezTo>
                    <a:pt x="4365" y="1924"/>
                    <a:pt x="4212" y="1675"/>
                    <a:pt x="3963" y="1551"/>
                  </a:cubicBezTo>
                  <a:lnTo>
                    <a:pt x="3178" y="1158"/>
                  </a:lnTo>
                  <a:cubicBezTo>
                    <a:pt x="3015" y="1082"/>
                    <a:pt x="2910" y="910"/>
                    <a:pt x="2910" y="72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924;p81">
              <a:extLst>
                <a:ext uri="{FF2B5EF4-FFF2-40B4-BE49-F238E27FC236}">
                  <a16:creationId xmlns:a16="http://schemas.microsoft.com/office/drawing/2014/main" id="{89ACB7ED-3CAF-CD55-EFFC-E88D04293F6D}"/>
                </a:ext>
              </a:extLst>
            </p:cNvPr>
            <p:cNvSpPr/>
            <p:nvPr/>
          </p:nvSpPr>
          <p:spPr>
            <a:xfrm>
              <a:off x="5340934" y="3574552"/>
              <a:ext cx="38996" cy="25420"/>
            </a:xfrm>
            <a:custGeom>
              <a:avLst/>
              <a:gdLst/>
              <a:ahLst/>
              <a:cxnLst/>
              <a:rect l="l" t="t" r="r" b="b"/>
              <a:pathLst>
                <a:path w="1485" h="968" extrusionOk="0">
                  <a:moveTo>
                    <a:pt x="10" y="0"/>
                  </a:moveTo>
                  <a:lnTo>
                    <a:pt x="10" y="728"/>
                  </a:lnTo>
                  <a:cubicBezTo>
                    <a:pt x="10" y="756"/>
                    <a:pt x="10" y="785"/>
                    <a:pt x="1" y="823"/>
                  </a:cubicBezTo>
                  <a:cubicBezTo>
                    <a:pt x="231" y="919"/>
                    <a:pt x="489" y="967"/>
                    <a:pt x="738" y="967"/>
                  </a:cubicBezTo>
                  <a:cubicBezTo>
                    <a:pt x="996" y="967"/>
                    <a:pt x="1245" y="919"/>
                    <a:pt x="1484" y="823"/>
                  </a:cubicBezTo>
                  <a:cubicBezTo>
                    <a:pt x="1475" y="785"/>
                    <a:pt x="1465" y="756"/>
                    <a:pt x="1465" y="728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925;p81">
              <a:extLst>
                <a:ext uri="{FF2B5EF4-FFF2-40B4-BE49-F238E27FC236}">
                  <a16:creationId xmlns:a16="http://schemas.microsoft.com/office/drawing/2014/main" id="{85FD546A-3251-CF29-F69A-FA6B74D7B46D}"/>
                </a:ext>
              </a:extLst>
            </p:cNvPr>
            <p:cNvSpPr/>
            <p:nvPr/>
          </p:nvSpPr>
          <p:spPr>
            <a:xfrm>
              <a:off x="5302988" y="3607981"/>
              <a:ext cx="114389" cy="68381"/>
            </a:xfrm>
            <a:custGeom>
              <a:avLst/>
              <a:gdLst/>
              <a:ahLst/>
              <a:cxnLst/>
              <a:rect l="l" t="t" r="r" b="b"/>
              <a:pathLst>
                <a:path w="4356" h="2604" extrusionOk="0">
                  <a:moveTo>
                    <a:pt x="958" y="0"/>
                  </a:moveTo>
                  <a:lnTo>
                    <a:pt x="403" y="278"/>
                  </a:lnTo>
                  <a:cubicBezTo>
                    <a:pt x="154" y="402"/>
                    <a:pt x="1" y="651"/>
                    <a:pt x="1" y="929"/>
                  </a:cubicBezTo>
                  <a:lnTo>
                    <a:pt x="1" y="2364"/>
                  </a:lnTo>
                  <a:cubicBezTo>
                    <a:pt x="1" y="2489"/>
                    <a:pt x="106" y="2603"/>
                    <a:pt x="240" y="2603"/>
                  </a:cubicBezTo>
                  <a:lnTo>
                    <a:pt x="4116" y="2603"/>
                  </a:lnTo>
                  <a:cubicBezTo>
                    <a:pt x="4250" y="2603"/>
                    <a:pt x="4355" y="2489"/>
                    <a:pt x="4355" y="2364"/>
                  </a:cubicBezTo>
                  <a:lnTo>
                    <a:pt x="4355" y="929"/>
                  </a:lnTo>
                  <a:cubicBezTo>
                    <a:pt x="4355" y="651"/>
                    <a:pt x="4202" y="402"/>
                    <a:pt x="3963" y="278"/>
                  </a:cubicBezTo>
                  <a:lnTo>
                    <a:pt x="3398" y="0"/>
                  </a:lnTo>
                  <a:cubicBezTo>
                    <a:pt x="3111" y="441"/>
                    <a:pt x="2645" y="661"/>
                    <a:pt x="2178" y="661"/>
                  </a:cubicBezTo>
                  <a:cubicBezTo>
                    <a:pt x="1711" y="661"/>
                    <a:pt x="1245" y="441"/>
                    <a:pt x="95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26;p81">
              <a:extLst>
                <a:ext uri="{FF2B5EF4-FFF2-40B4-BE49-F238E27FC236}">
                  <a16:creationId xmlns:a16="http://schemas.microsoft.com/office/drawing/2014/main" id="{3F84BF9B-0154-1056-901D-704D861DD6FB}"/>
                </a:ext>
              </a:extLst>
            </p:cNvPr>
            <p:cNvSpPr/>
            <p:nvPr/>
          </p:nvSpPr>
          <p:spPr>
            <a:xfrm>
              <a:off x="5322105" y="3524605"/>
              <a:ext cx="76417" cy="62788"/>
            </a:xfrm>
            <a:custGeom>
              <a:avLst/>
              <a:gdLst/>
              <a:ahLst/>
              <a:cxnLst/>
              <a:rect l="l" t="t" r="r" b="b"/>
              <a:pathLst>
                <a:path w="2910" h="2391" extrusionOk="0">
                  <a:moveTo>
                    <a:pt x="1118" y="0"/>
                  </a:moveTo>
                  <a:cubicBezTo>
                    <a:pt x="1025" y="0"/>
                    <a:pt x="939" y="54"/>
                    <a:pt x="900" y="142"/>
                  </a:cubicBezTo>
                  <a:cubicBezTo>
                    <a:pt x="823" y="304"/>
                    <a:pt x="708" y="457"/>
                    <a:pt x="574" y="582"/>
                  </a:cubicBezTo>
                  <a:cubicBezTo>
                    <a:pt x="440" y="697"/>
                    <a:pt x="297" y="792"/>
                    <a:pt x="144" y="869"/>
                  </a:cubicBezTo>
                  <a:cubicBezTo>
                    <a:pt x="48" y="917"/>
                    <a:pt x="0" y="1022"/>
                    <a:pt x="19" y="1118"/>
                  </a:cubicBezTo>
                  <a:cubicBezTo>
                    <a:pt x="105" y="1845"/>
                    <a:pt x="727" y="2391"/>
                    <a:pt x="1455" y="2391"/>
                  </a:cubicBezTo>
                  <a:cubicBezTo>
                    <a:pt x="2220" y="2391"/>
                    <a:pt x="2852" y="1797"/>
                    <a:pt x="2909" y="1041"/>
                  </a:cubicBezTo>
                  <a:cubicBezTo>
                    <a:pt x="2909" y="965"/>
                    <a:pt x="2881" y="898"/>
                    <a:pt x="2823" y="850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0"/>
                    <a:pt x="111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27;p81">
              <a:extLst>
                <a:ext uri="{FF2B5EF4-FFF2-40B4-BE49-F238E27FC236}">
                  <a16:creationId xmlns:a16="http://schemas.microsoft.com/office/drawing/2014/main" id="{1E2FF2A1-D15C-498D-26C3-57B7CD70513B}"/>
                </a:ext>
              </a:extLst>
            </p:cNvPr>
            <p:cNvSpPr/>
            <p:nvPr/>
          </p:nvSpPr>
          <p:spPr>
            <a:xfrm>
              <a:off x="5322105" y="3524841"/>
              <a:ext cx="76417" cy="62052"/>
            </a:xfrm>
            <a:custGeom>
              <a:avLst/>
              <a:gdLst/>
              <a:ahLst/>
              <a:cxnLst/>
              <a:rect l="l" t="t" r="r" b="b"/>
              <a:pathLst>
                <a:path w="2910" h="2363" extrusionOk="0">
                  <a:moveTo>
                    <a:pt x="1118" y="1"/>
                  </a:moveTo>
                  <a:cubicBezTo>
                    <a:pt x="1025" y="1"/>
                    <a:pt x="941" y="55"/>
                    <a:pt x="909" y="142"/>
                  </a:cubicBezTo>
                  <a:cubicBezTo>
                    <a:pt x="842" y="257"/>
                    <a:pt x="775" y="362"/>
                    <a:pt x="680" y="467"/>
                  </a:cubicBezTo>
                  <a:cubicBezTo>
                    <a:pt x="651" y="506"/>
                    <a:pt x="613" y="544"/>
                    <a:pt x="574" y="573"/>
                  </a:cubicBezTo>
                  <a:cubicBezTo>
                    <a:pt x="440" y="688"/>
                    <a:pt x="297" y="783"/>
                    <a:pt x="144" y="869"/>
                  </a:cubicBezTo>
                  <a:cubicBezTo>
                    <a:pt x="48" y="908"/>
                    <a:pt x="0" y="1013"/>
                    <a:pt x="19" y="1118"/>
                  </a:cubicBezTo>
                  <a:cubicBezTo>
                    <a:pt x="105" y="1759"/>
                    <a:pt x="593" y="2267"/>
                    <a:pt x="1235" y="2362"/>
                  </a:cubicBezTo>
                  <a:cubicBezTo>
                    <a:pt x="900" y="2161"/>
                    <a:pt x="708" y="1788"/>
                    <a:pt x="727" y="1405"/>
                  </a:cubicBezTo>
                  <a:lnTo>
                    <a:pt x="727" y="1061"/>
                  </a:lnTo>
                  <a:cubicBezTo>
                    <a:pt x="785" y="1013"/>
                    <a:pt x="842" y="975"/>
                    <a:pt x="900" y="927"/>
                  </a:cubicBezTo>
                  <a:cubicBezTo>
                    <a:pt x="1034" y="812"/>
                    <a:pt x="1148" y="668"/>
                    <a:pt x="1244" y="515"/>
                  </a:cubicBezTo>
                  <a:cubicBezTo>
                    <a:pt x="1704" y="659"/>
                    <a:pt x="2134" y="898"/>
                    <a:pt x="2507" y="1204"/>
                  </a:cubicBezTo>
                  <a:cubicBezTo>
                    <a:pt x="2555" y="1243"/>
                    <a:pt x="2670" y="1348"/>
                    <a:pt x="2795" y="1472"/>
                  </a:cubicBezTo>
                  <a:cubicBezTo>
                    <a:pt x="2862" y="1338"/>
                    <a:pt x="2890" y="1185"/>
                    <a:pt x="2909" y="1032"/>
                  </a:cubicBezTo>
                  <a:cubicBezTo>
                    <a:pt x="2909" y="965"/>
                    <a:pt x="2881" y="889"/>
                    <a:pt x="2823" y="841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1"/>
                    <a:pt x="1118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28;p81">
              <a:extLst>
                <a:ext uri="{FF2B5EF4-FFF2-40B4-BE49-F238E27FC236}">
                  <a16:creationId xmlns:a16="http://schemas.microsoft.com/office/drawing/2014/main" id="{2E4F23FC-3DD8-C721-653A-D6223FE4F3F2}"/>
                </a:ext>
              </a:extLst>
            </p:cNvPr>
            <p:cNvSpPr/>
            <p:nvPr/>
          </p:nvSpPr>
          <p:spPr>
            <a:xfrm>
              <a:off x="5302988" y="3621032"/>
              <a:ext cx="25420" cy="55330"/>
            </a:xfrm>
            <a:custGeom>
              <a:avLst/>
              <a:gdLst/>
              <a:ahLst/>
              <a:cxnLst/>
              <a:rect l="l" t="t" r="r" b="b"/>
              <a:pathLst>
                <a:path w="968" h="2107" extrusionOk="0">
                  <a:moveTo>
                    <a:pt x="154" y="1"/>
                  </a:moveTo>
                  <a:cubicBezTo>
                    <a:pt x="58" y="125"/>
                    <a:pt x="1" y="278"/>
                    <a:pt x="1" y="432"/>
                  </a:cubicBezTo>
                  <a:lnTo>
                    <a:pt x="1" y="1867"/>
                  </a:lnTo>
                  <a:cubicBezTo>
                    <a:pt x="1" y="2001"/>
                    <a:pt x="106" y="2106"/>
                    <a:pt x="240" y="2106"/>
                  </a:cubicBezTo>
                  <a:lnTo>
                    <a:pt x="967" y="2106"/>
                  </a:lnTo>
                  <a:lnTo>
                    <a:pt x="967" y="891"/>
                  </a:lnTo>
                  <a:cubicBezTo>
                    <a:pt x="967" y="738"/>
                    <a:pt x="900" y="604"/>
                    <a:pt x="785" y="508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29;p81">
              <a:extLst>
                <a:ext uri="{FF2B5EF4-FFF2-40B4-BE49-F238E27FC236}">
                  <a16:creationId xmlns:a16="http://schemas.microsoft.com/office/drawing/2014/main" id="{C3C0B3B3-F01C-D810-A000-4E19560ED48F}"/>
                </a:ext>
              </a:extLst>
            </p:cNvPr>
            <p:cNvSpPr/>
            <p:nvPr/>
          </p:nvSpPr>
          <p:spPr>
            <a:xfrm>
              <a:off x="5392219" y="3587367"/>
              <a:ext cx="216146" cy="88995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0930;p81">
              <a:extLst>
                <a:ext uri="{FF2B5EF4-FFF2-40B4-BE49-F238E27FC236}">
                  <a16:creationId xmlns:a16="http://schemas.microsoft.com/office/drawing/2014/main" id="{4F7A8677-8AC5-8182-03E1-9A422F41A250}"/>
                </a:ext>
              </a:extLst>
            </p:cNvPr>
            <p:cNvSpPr/>
            <p:nvPr/>
          </p:nvSpPr>
          <p:spPr>
            <a:xfrm>
              <a:off x="5487701" y="3612760"/>
              <a:ext cx="25420" cy="63602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31;p81">
              <a:extLst>
                <a:ext uri="{FF2B5EF4-FFF2-40B4-BE49-F238E27FC236}">
                  <a16:creationId xmlns:a16="http://schemas.microsoft.com/office/drawing/2014/main" id="{30B2CF9E-BAF6-D008-9884-082469F341CA}"/>
                </a:ext>
              </a:extLst>
            </p:cNvPr>
            <p:cNvSpPr/>
            <p:nvPr/>
          </p:nvSpPr>
          <p:spPr>
            <a:xfrm>
              <a:off x="5489224" y="3599945"/>
              <a:ext cx="22400" cy="21638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32;p81">
              <a:extLst>
                <a:ext uri="{FF2B5EF4-FFF2-40B4-BE49-F238E27FC236}">
                  <a16:creationId xmlns:a16="http://schemas.microsoft.com/office/drawing/2014/main" id="{40C764E5-CF64-04C8-E108-48DA97EF30F4}"/>
                </a:ext>
              </a:extLst>
            </p:cNvPr>
            <p:cNvSpPr/>
            <p:nvPr/>
          </p:nvSpPr>
          <p:spPr>
            <a:xfrm>
              <a:off x="5570394" y="3613259"/>
              <a:ext cx="38235" cy="6310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33;p81">
              <a:extLst>
                <a:ext uri="{FF2B5EF4-FFF2-40B4-BE49-F238E27FC236}">
                  <a16:creationId xmlns:a16="http://schemas.microsoft.com/office/drawing/2014/main" id="{DEC82DD5-CA84-5394-44A6-FF7AA044D1E3}"/>
                </a:ext>
              </a:extLst>
            </p:cNvPr>
            <p:cNvSpPr/>
            <p:nvPr/>
          </p:nvSpPr>
          <p:spPr>
            <a:xfrm>
              <a:off x="5430165" y="3389839"/>
              <a:ext cx="140255" cy="101810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34;p81">
              <a:extLst>
                <a:ext uri="{FF2B5EF4-FFF2-40B4-BE49-F238E27FC236}">
                  <a16:creationId xmlns:a16="http://schemas.microsoft.com/office/drawing/2014/main" id="{266BF11C-860D-39FE-067E-CF02BCCBB1F4}"/>
                </a:ext>
              </a:extLst>
            </p:cNvPr>
            <p:cNvSpPr/>
            <p:nvPr/>
          </p:nvSpPr>
          <p:spPr>
            <a:xfrm>
              <a:off x="5462071" y="3390338"/>
              <a:ext cx="108086" cy="101547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35;p81">
              <a:extLst>
                <a:ext uri="{FF2B5EF4-FFF2-40B4-BE49-F238E27FC236}">
                  <a16:creationId xmlns:a16="http://schemas.microsoft.com/office/drawing/2014/main" id="{0DC91E0E-DB5E-40C0-7B69-428CE31CF7F7}"/>
                </a:ext>
              </a:extLst>
            </p:cNvPr>
            <p:cNvSpPr/>
            <p:nvPr/>
          </p:nvSpPr>
          <p:spPr>
            <a:xfrm>
              <a:off x="5462071" y="3542646"/>
              <a:ext cx="76443" cy="57326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36;p81">
              <a:extLst>
                <a:ext uri="{FF2B5EF4-FFF2-40B4-BE49-F238E27FC236}">
                  <a16:creationId xmlns:a16="http://schemas.microsoft.com/office/drawing/2014/main" id="{03E3548D-8586-39AE-6D21-7836540ADA69}"/>
                </a:ext>
              </a:extLst>
            </p:cNvPr>
            <p:cNvSpPr/>
            <p:nvPr/>
          </p:nvSpPr>
          <p:spPr>
            <a:xfrm>
              <a:off x="5462071" y="3542646"/>
              <a:ext cx="76443" cy="31985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37;p81">
              <a:extLst>
                <a:ext uri="{FF2B5EF4-FFF2-40B4-BE49-F238E27FC236}">
                  <a16:creationId xmlns:a16="http://schemas.microsoft.com/office/drawing/2014/main" id="{85930727-FCB0-BD6B-292E-91511A211409}"/>
                </a:ext>
              </a:extLst>
            </p:cNvPr>
            <p:cNvSpPr/>
            <p:nvPr/>
          </p:nvSpPr>
          <p:spPr>
            <a:xfrm>
              <a:off x="544951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938;p81">
              <a:extLst>
                <a:ext uri="{FF2B5EF4-FFF2-40B4-BE49-F238E27FC236}">
                  <a16:creationId xmlns:a16="http://schemas.microsoft.com/office/drawing/2014/main" id="{04FD6C27-7EDB-8F92-B227-5E399C2FD7E3}"/>
                </a:ext>
              </a:extLst>
            </p:cNvPr>
            <p:cNvSpPr/>
            <p:nvPr/>
          </p:nvSpPr>
          <p:spPr>
            <a:xfrm>
              <a:off x="550027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39;p81">
              <a:extLst>
                <a:ext uri="{FF2B5EF4-FFF2-40B4-BE49-F238E27FC236}">
                  <a16:creationId xmlns:a16="http://schemas.microsoft.com/office/drawing/2014/main" id="{6D3B8232-BF02-DB6B-AFC8-86FD63FB4015}"/>
                </a:ext>
              </a:extLst>
            </p:cNvPr>
            <p:cNvSpPr/>
            <p:nvPr/>
          </p:nvSpPr>
          <p:spPr>
            <a:xfrm>
              <a:off x="5436704" y="3441545"/>
              <a:ext cx="127177" cy="120218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940;p81">
              <a:extLst>
                <a:ext uri="{FF2B5EF4-FFF2-40B4-BE49-F238E27FC236}">
                  <a16:creationId xmlns:a16="http://schemas.microsoft.com/office/drawing/2014/main" id="{7C1E8D8B-4095-186C-A01F-B84294CFEA3E}"/>
                </a:ext>
              </a:extLst>
            </p:cNvPr>
            <p:cNvSpPr/>
            <p:nvPr/>
          </p:nvSpPr>
          <p:spPr>
            <a:xfrm>
              <a:off x="5436704" y="3441676"/>
              <a:ext cx="114625" cy="119588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41;p81">
              <a:extLst>
                <a:ext uri="{FF2B5EF4-FFF2-40B4-BE49-F238E27FC236}">
                  <a16:creationId xmlns:a16="http://schemas.microsoft.com/office/drawing/2014/main" id="{7BAF179F-8727-520D-FF25-4D65F3D6AE2F}"/>
                </a:ext>
              </a:extLst>
            </p:cNvPr>
            <p:cNvSpPr/>
            <p:nvPr/>
          </p:nvSpPr>
          <p:spPr>
            <a:xfrm>
              <a:off x="5392219" y="3613259"/>
              <a:ext cx="37972" cy="6310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A2813B8-12DC-91AC-5774-2D386D1D7C9B}"/>
              </a:ext>
            </a:extLst>
          </p:cNvPr>
          <p:cNvSpPr txBox="1"/>
          <p:nvPr/>
        </p:nvSpPr>
        <p:spPr>
          <a:xfrm>
            <a:off x="5901651" y="5210856"/>
            <a:ext cx="1726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Exotc350 Bd BT" panose="04030805050B02020A03" pitchFamily="82" charset="0"/>
              </a:rPr>
              <a:t>2005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0B37A5-166C-19AA-D76E-F31DBB3465C7}"/>
              </a:ext>
            </a:extLst>
          </p:cNvPr>
          <p:cNvSpPr txBox="1"/>
          <p:nvPr/>
        </p:nvSpPr>
        <p:spPr>
          <a:xfrm>
            <a:off x="5953636" y="5767356"/>
            <a:ext cx="1351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Exotc350 Bd BT" panose="04030805050B02020A03" pitchFamily="82" charset="0"/>
              </a:rPr>
              <a:t>Launched Git</a:t>
            </a:r>
          </a:p>
        </p:txBody>
      </p:sp>
    </p:spTree>
    <p:extLst>
      <p:ext uri="{BB962C8B-B14F-4D97-AF65-F5344CB8AC3E}">
        <p14:creationId xmlns:p14="http://schemas.microsoft.com/office/powerpoint/2010/main" val="605004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D11A6-F1AC-7E14-A72A-2A2C4F4003CF}"/>
              </a:ext>
            </a:extLst>
          </p:cNvPr>
          <p:cNvSpPr/>
          <p:nvPr/>
        </p:nvSpPr>
        <p:spPr>
          <a:xfrm>
            <a:off x="-149902" y="457285"/>
            <a:ext cx="7946884" cy="6907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00CB5-3A17-2E8D-C9E5-16253618B420}"/>
              </a:ext>
            </a:extLst>
          </p:cNvPr>
          <p:cNvSpPr txBox="1"/>
          <p:nvPr/>
        </p:nvSpPr>
        <p:spPr>
          <a:xfrm>
            <a:off x="835742" y="378627"/>
            <a:ext cx="6961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Exotc350 Bd BT" panose="04030805050B02020A03" pitchFamily="82" charset="0"/>
              </a:rPr>
              <a:t>The Story of Git and GitHub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E1AD2E-1CED-7651-D47C-135792D05668}"/>
              </a:ext>
            </a:extLst>
          </p:cNvPr>
          <p:cNvCxnSpPr>
            <a:cxnSpLocks/>
          </p:cNvCxnSpPr>
          <p:nvPr/>
        </p:nvCxnSpPr>
        <p:spPr>
          <a:xfrm>
            <a:off x="3314919" y="3087392"/>
            <a:ext cx="1887829" cy="387175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BDC28E-A840-DF56-7B6D-B7F7F1F7AB87}"/>
              </a:ext>
            </a:extLst>
          </p:cNvPr>
          <p:cNvCxnSpPr>
            <a:cxnSpLocks/>
          </p:cNvCxnSpPr>
          <p:nvPr/>
        </p:nvCxnSpPr>
        <p:spPr>
          <a:xfrm flipV="1">
            <a:off x="2917043" y="4099174"/>
            <a:ext cx="2630317" cy="1649922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" name="Google Shape;10908;p81">
            <a:extLst>
              <a:ext uri="{FF2B5EF4-FFF2-40B4-BE49-F238E27FC236}">
                <a16:creationId xmlns:a16="http://schemas.microsoft.com/office/drawing/2014/main" id="{A9B110FC-EF63-DAC7-8020-6DAA186E784E}"/>
              </a:ext>
            </a:extLst>
          </p:cNvPr>
          <p:cNvGrpSpPr/>
          <p:nvPr/>
        </p:nvGrpSpPr>
        <p:grpSpPr>
          <a:xfrm>
            <a:off x="1312493" y="5065496"/>
            <a:ext cx="1402273" cy="1160353"/>
            <a:chOff x="5302988" y="3389839"/>
            <a:chExt cx="394609" cy="286523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grpSpPr>
        <p:sp>
          <p:nvSpPr>
            <p:cNvPr id="3" name="Google Shape;10909;p81">
              <a:extLst>
                <a:ext uri="{FF2B5EF4-FFF2-40B4-BE49-F238E27FC236}">
                  <a16:creationId xmlns:a16="http://schemas.microsoft.com/office/drawing/2014/main" id="{5B938342-C67C-1049-8B67-C8A1E0DD92E3}"/>
                </a:ext>
              </a:extLst>
            </p:cNvPr>
            <p:cNvSpPr/>
            <p:nvPr/>
          </p:nvSpPr>
          <p:spPr>
            <a:xfrm>
              <a:off x="5589485" y="3491859"/>
              <a:ext cx="31696" cy="69904"/>
            </a:xfrm>
            <a:custGeom>
              <a:avLst/>
              <a:gdLst/>
              <a:ahLst/>
              <a:cxnLst/>
              <a:rect l="l" t="t" r="r" b="b"/>
              <a:pathLst>
                <a:path w="1207" h="2662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891"/>
                  </a:lnTo>
                  <a:cubicBezTo>
                    <a:pt x="1" y="1101"/>
                    <a:pt x="30" y="1312"/>
                    <a:pt x="97" y="1503"/>
                  </a:cubicBezTo>
                  <a:lnTo>
                    <a:pt x="479" y="2661"/>
                  </a:lnTo>
                  <a:lnTo>
                    <a:pt x="1207" y="2661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910;p81">
              <a:extLst>
                <a:ext uri="{FF2B5EF4-FFF2-40B4-BE49-F238E27FC236}">
                  <a16:creationId xmlns:a16="http://schemas.microsoft.com/office/drawing/2014/main" id="{234CED9F-54F2-A980-F932-2351347DDA0B}"/>
                </a:ext>
              </a:extLst>
            </p:cNvPr>
            <p:cNvSpPr/>
            <p:nvPr/>
          </p:nvSpPr>
          <p:spPr>
            <a:xfrm>
              <a:off x="5602063" y="3485583"/>
              <a:ext cx="76417" cy="76180"/>
            </a:xfrm>
            <a:custGeom>
              <a:avLst/>
              <a:gdLst/>
              <a:ahLst/>
              <a:cxnLst/>
              <a:rect l="l" t="t" r="r" b="b"/>
              <a:pathLst>
                <a:path w="2910" h="2901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986"/>
                    <a:pt x="220" y="1206"/>
                    <a:pt x="488" y="1206"/>
                  </a:cubicBezTo>
                  <a:lnTo>
                    <a:pt x="2422" y="2900"/>
                  </a:lnTo>
                  <a:lnTo>
                    <a:pt x="2833" y="1465"/>
                  </a:lnTo>
                  <a:cubicBezTo>
                    <a:pt x="2881" y="1293"/>
                    <a:pt x="2910" y="1120"/>
                    <a:pt x="2910" y="938"/>
                  </a:cubicBezTo>
                  <a:lnTo>
                    <a:pt x="2910" y="479"/>
                  </a:lnTo>
                  <a:cubicBezTo>
                    <a:pt x="2910" y="211"/>
                    <a:pt x="2690" y="1"/>
                    <a:pt x="2431" y="1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911;p81">
              <a:extLst>
                <a:ext uri="{FF2B5EF4-FFF2-40B4-BE49-F238E27FC236}">
                  <a16:creationId xmlns:a16="http://schemas.microsoft.com/office/drawing/2014/main" id="{4244CBD2-5A12-74B3-2ADC-485D3496CBB0}"/>
                </a:ext>
              </a:extLst>
            </p:cNvPr>
            <p:cNvSpPr/>
            <p:nvPr/>
          </p:nvSpPr>
          <p:spPr>
            <a:xfrm>
              <a:off x="5614878" y="3580828"/>
              <a:ext cx="38235" cy="28177"/>
            </a:xfrm>
            <a:custGeom>
              <a:avLst/>
              <a:gdLst/>
              <a:ahLst/>
              <a:cxnLst/>
              <a:rect l="l" t="t" r="r" b="b"/>
              <a:pathLst>
                <a:path w="1456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1455" y="107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912;p81">
              <a:extLst>
                <a:ext uri="{FF2B5EF4-FFF2-40B4-BE49-F238E27FC236}">
                  <a16:creationId xmlns:a16="http://schemas.microsoft.com/office/drawing/2014/main" id="{288BBB91-1D25-8895-6FC2-9BF0FFDF4ED5}"/>
                </a:ext>
              </a:extLst>
            </p:cNvPr>
            <p:cNvSpPr/>
            <p:nvPr/>
          </p:nvSpPr>
          <p:spPr>
            <a:xfrm>
              <a:off x="5614878" y="3580828"/>
              <a:ext cx="38235" cy="15625"/>
            </a:xfrm>
            <a:custGeom>
              <a:avLst/>
              <a:gdLst/>
              <a:ahLst/>
              <a:cxnLst/>
              <a:rect l="l" t="t" r="r" b="b"/>
              <a:pathLst>
                <a:path w="1456" h="595" extrusionOk="0">
                  <a:moveTo>
                    <a:pt x="0" y="1"/>
                  </a:moveTo>
                  <a:lnTo>
                    <a:pt x="0" y="451"/>
                  </a:lnTo>
                  <a:cubicBezTo>
                    <a:pt x="235" y="546"/>
                    <a:pt x="481" y="594"/>
                    <a:pt x="728" y="594"/>
                  </a:cubicBezTo>
                  <a:cubicBezTo>
                    <a:pt x="974" y="594"/>
                    <a:pt x="1221" y="546"/>
                    <a:pt x="1455" y="45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913;p81">
              <a:extLst>
                <a:ext uri="{FF2B5EF4-FFF2-40B4-BE49-F238E27FC236}">
                  <a16:creationId xmlns:a16="http://schemas.microsoft.com/office/drawing/2014/main" id="{17D9F7E3-E293-2668-9110-03CA7EB9338E}"/>
                </a:ext>
              </a:extLst>
            </p:cNvPr>
            <p:cNvSpPr/>
            <p:nvPr/>
          </p:nvSpPr>
          <p:spPr>
            <a:xfrm>
              <a:off x="5570394" y="3596426"/>
              <a:ext cx="126941" cy="79935"/>
            </a:xfrm>
            <a:custGeom>
              <a:avLst/>
              <a:gdLst/>
              <a:ahLst/>
              <a:cxnLst/>
              <a:rect l="l" t="t" r="r" b="b"/>
              <a:pathLst>
                <a:path w="4834" h="3044" extrusionOk="0">
                  <a:moveTo>
                    <a:pt x="1694" y="0"/>
                  </a:moveTo>
                  <a:lnTo>
                    <a:pt x="527" y="335"/>
                  </a:lnTo>
                  <a:cubicBezTo>
                    <a:pt x="211" y="421"/>
                    <a:pt x="1" y="708"/>
                    <a:pt x="1" y="1034"/>
                  </a:cubicBezTo>
                  <a:lnTo>
                    <a:pt x="1" y="2804"/>
                  </a:lnTo>
                  <a:cubicBezTo>
                    <a:pt x="1" y="2938"/>
                    <a:pt x="106" y="3043"/>
                    <a:pt x="240" y="3043"/>
                  </a:cubicBezTo>
                  <a:lnTo>
                    <a:pt x="4594" y="3043"/>
                  </a:lnTo>
                  <a:cubicBezTo>
                    <a:pt x="4728" y="3043"/>
                    <a:pt x="4834" y="2938"/>
                    <a:pt x="4834" y="2804"/>
                  </a:cubicBezTo>
                  <a:lnTo>
                    <a:pt x="4834" y="1034"/>
                  </a:lnTo>
                  <a:cubicBezTo>
                    <a:pt x="4834" y="708"/>
                    <a:pt x="4623" y="421"/>
                    <a:pt x="4317" y="335"/>
                  </a:cubicBezTo>
                  <a:lnTo>
                    <a:pt x="3149" y="0"/>
                  </a:lnTo>
                  <a:lnTo>
                    <a:pt x="2422" y="479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914;p81">
              <a:extLst>
                <a:ext uri="{FF2B5EF4-FFF2-40B4-BE49-F238E27FC236}">
                  <a16:creationId xmlns:a16="http://schemas.microsoft.com/office/drawing/2014/main" id="{02FF1DC3-8B03-98C6-F76C-7731F9218F9E}"/>
                </a:ext>
              </a:extLst>
            </p:cNvPr>
            <p:cNvSpPr/>
            <p:nvPr/>
          </p:nvSpPr>
          <p:spPr>
            <a:xfrm>
              <a:off x="5627693" y="3608979"/>
              <a:ext cx="12605" cy="67383"/>
            </a:xfrm>
            <a:custGeom>
              <a:avLst/>
              <a:gdLst/>
              <a:ahLst/>
              <a:cxnLst/>
              <a:rect l="l" t="t" r="r" b="b"/>
              <a:pathLst>
                <a:path w="480" h="2566" extrusionOk="0">
                  <a:moveTo>
                    <a:pt x="115" y="1"/>
                  </a:moveTo>
                  <a:lnTo>
                    <a:pt x="1" y="2565"/>
                  </a:lnTo>
                  <a:lnTo>
                    <a:pt x="479" y="25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15;p81">
              <a:extLst>
                <a:ext uri="{FF2B5EF4-FFF2-40B4-BE49-F238E27FC236}">
                  <a16:creationId xmlns:a16="http://schemas.microsoft.com/office/drawing/2014/main" id="{B4F64B0D-5060-8B04-9FEF-525E5D59988D}"/>
                </a:ext>
              </a:extLst>
            </p:cNvPr>
            <p:cNvSpPr/>
            <p:nvPr/>
          </p:nvSpPr>
          <p:spPr>
            <a:xfrm>
              <a:off x="5595787" y="3517462"/>
              <a:ext cx="76417" cy="69930"/>
            </a:xfrm>
            <a:custGeom>
              <a:avLst/>
              <a:gdLst/>
              <a:ahLst/>
              <a:cxnLst/>
              <a:rect l="l" t="t" r="r" b="b"/>
              <a:pathLst>
                <a:path w="2910" h="2663" extrusionOk="0">
                  <a:moveTo>
                    <a:pt x="909" y="1"/>
                  </a:moveTo>
                  <a:cubicBezTo>
                    <a:pt x="785" y="1"/>
                    <a:pt x="664" y="57"/>
                    <a:pt x="584" y="146"/>
                  </a:cubicBezTo>
                  <a:lnTo>
                    <a:pt x="144" y="576"/>
                  </a:lnTo>
                  <a:cubicBezTo>
                    <a:pt x="48" y="672"/>
                    <a:pt x="0" y="796"/>
                    <a:pt x="0" y="921"/>
                  </a:cubicBezTo>
                  <a:lnTo>
                    <a:pt x="0" y="1208"/>
                  </a:lnTo>
                  <a:cubicBezTo>
                    <a:pt x="0" y="2012"/>
                    <a:pt x="651" y="2663"/>
                    <a:pt x="1455" y="2663"/>
                  </a:cubicBezTo>
                  <a:cubicBezTo>
                    <a:pt x="2259" y="2663"/>
                    <a:pt x="2909" y="2012"/>
                    <a:pt x="2909" y="1208"/>
                  </a:cubicBezTo>
                  <a:lnTo>
                    <a:pt x="2909" y="902"/>
                  </a:lnTo>
                  <a:cubicBezTo>
                    <a:pt x="2909" y="768"/>
                    <a:pt x="2862" y="643"/>
                    <a:pt x="2766" y="557"/>
                  </a:cubicBezTo>
                  <a:cubicBezTo>
                    <a:pt x="2393" y="193"/>
                    <a:pt x="1704" y="21"/>
                    <a:pt x="938" y="2"/>
                  </a:cubicBezTo>
                  <a:cubicBezTo>
                    <a:pt x="928" y="1"/>
                    <a:pt x="919" y="1"/>
                    <a:pt x="909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16;p81">
              <a:extLst>
                <a:ext uri="{FF2B5EF4-FFF2-40B4-BE49-F238E27FC236}">
                  <a16:creationId xmlns:a16="http://schemas.microsoft.com/office/drawing/2014/main" id="{EEDA8DFC-FA8F-97E3-B399-6B10ECB22795}"/>
                </a:ext>
              </a:extLst>
            </p:cNvPr>
            <p:cNvSpPr/>
            <p:nvPr/>
          </p:nvSpPr>
          <p:spPr>
            <a:xfrm>
              <a:off x="5595787" y="3517515"/>
              <a:ext cx="76154" cy="68381"/>
            </a:xfrm>
            <a:custGeom>
              <a:avLst/>
              <a:gdLst/>
              <a:ahLst/>
              <a:cxnLst/>
              <a:rect l="l" t="t" r="r" b="b"/>
              <a:pathLst>
                <a:path w="2900" h="2604" extrusionOk="0">
                  <a:moveTo>
                    <a:pt x="928" y="0"/>
                  </a:moveTo>
                  <a:cubicBezTo>
                    <a:pt x="804" y="0"/>
                    <a:pt x="670" y="48"/>
                    <a:pt x="584" y="144"/>
                  </a:cubicBezTo>
                  <a:lnTo>
                    <a:pt x="144" y="584"/>
                  </a:lnTo>
                  <a:cubicBezTo>
                    <a:pt x="48" y="670"/>
                    <a:pt x="0" y="794"/>
                    <a:pt x="0" y="919"/>
                  </a:cubicBezTo>
                  <a:lnTo>
                    <a:pt x="0" y="1206"/>
                  </a:lnTo>
                  <a:cubicBezTo>
                    <a:pt x="0" y="1857"/>
                    <a:pt x="431" y="2421"/>
                    <a:pt x="1053" y="2603"/>
                  </a:cubicBezTo>
                  <a:cubicBezTo>
                    <a:pt x="842" y="2345"/>
                    <a:pt x="727" y="2019"/>
                    <a:pt x="727" y="1694"/>
                  </a:cubicBezTo>
                  <a:lnTo>
                    <a:pt x="727" y="986"/>
                  </a:lnTo>
                  <a:lnTo>
                    <a:pt x="727" y="976"/>
                  </a:lnTo>
                  <a:cubicBezTo>
                    <a:pt x="727" y="710"/>
                    <a:pt x="939" y="496"/>
                    <a:pt x="1210" y="496"/>
                  </a:cubicBezTo>
                  <a:cubicBezTo>
                    <a:pt x="1221" y="496"/>
                    <a:pt x="1233" y="497"/>
                    <a:pt x="1244" y="498"/>
                  </a:cubicBezTo>
                  <a:cubicBezTo>
                    <a:pt x="1732" y="526"/>
                    <a:pt x="2460" y="612"/>
                    <a:pt x="2900" y="823"/>
                  </a:cubicBezTo>
                  <a:cubicBezTo>
                    <a:pt x="2890" y="727"/>
                    <a:pt x="2842" y="632"/>
                    <a:pt x="2766" y="555"/>
                  </a:cubicBezTo>
                  <a:cubicBezTo>
                    <a:pt x="2393" y="191"/>
                    <a:pt x="1704" y="19"/>
                    <a:pt x="92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17;p81">
              <a:extLst>
                <a:ext uri="{FF2B5EF4-FFF2-40B4-BE49-F238E27FC236}">
                  <a16:creationId xmlns:a16="http://schemas.microsoft.com/office/drawing/2014/main" id="{17C61211-F365-4B44-A7F6-0A061BC061FE}"/>
                </a:ext>
              </a:extLst>
            </p:cNvPr>
            <p:cNvSpPr/>
            <p:nvPr/>
          </p:nvSpPr>
          <p:spPr>
            <a:xfrm>
              <a:off x="5672177" y="3612497"/>
              <a:ext cx="25420" cy="63864"/>
            </a:xfrm>
            <a:custGeom>
              <a:avLst/>
              <a:gdLst/>
              <a:ahLst/>
              <a:cxnLst/>
              <a:rect l="l" t="t" r="r" b="b"/>
              <a:pathLst>
                <a:path w="968" h="2432" extrusionOk="0">
                  <a:moveTo>
                    <a:pt x="833" y="1"/>
                  </a:moveTo>
                  <a:lnTo>
                    <a:pt x="211" y="623"/>
                  </a:lnTo>
                  <a:cubicBezTo>
                    <a:pt x="77" y="766"/>
                    <a:pt x="0" y="948"/>
                    <a:pt x="0" y="1139"/>
                  </a:cubicBezTo>
                  <a:lnTo>
                    <a:pt x="0" y="2431"/>
                  </a:lnTo>
                  <a:lnTo>
                    <a:pt x="728" y="2431"/>
                  </a:lnTo>
                  <a:cubicBezTo>
                    <a:pt x="862" y="2431"/>
                    <a:pt x="967" y="2326"/>
                    <a:pt x="967" y="2192"/>
                  </a:cubicBezTo>
                  <a:lnTo>
                    <a:pt x="967" y="422"/>
                  </a:lnTo>
                  <a:cubicBezTo>
                    <a:pt x="967" y="269"/>
                    <a:pt x="919" y="125"/>
                    <a:pt x="833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18;p81">
              <a:extLst>
                <a:ext uri="{FF2B5EF4-FFF2-40B4-BE49-F238E27FC236}">
                  <a16:creationId xmlns:a16="http://schemas.microsoft.com/office/drawing/2014/main" id="{04B0C330-DE00-2A3B-5939-6F7C69841F0D}"/>
                </a:ext>
              </a:extLst>
            </p:cNvPr>
            <p:cNvSpPr/>
            <p:nvPr/>
          </p:nvSpPr>
          <p:spPr>
            <a:xfrm>
              <a:off x="5627955" y="3609241"/>
              <a:ext cx="12579" cy="12579"/>
            </a:xfrm>
            <a:custGeom>
              <a:avLst/>
              <a:gdLst/>
              <a:ahLst/>
              <a:cxnLst/>
              <a:rect l="l" t="t" r="r" b="b"/>
              <a:pathLst>
                <a:path w="479" h="479" extrusionOk="0">
                  <a:moveTo>
                    <a:pt x="0" y="0"/>
                  </a:moveTo>
                  <a:lnTo>
                    <a:pt x="0" y="364"/>
                  </a:lnTo>
                  <a:cubicBezTo>
                    <a:pt x="0" y="421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1"/>
                    <a:pt x="479" y="364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19;p81">
              <a:extLst>
                <a:ext uri="{FF2B5EF4-FFF2-40B4-BE49-F238E27FC236}">
                  <a16:creationId xmlns:a16="http://schemas.microsoft.com/office/drawing/2014/main" id="{83C0E030-9818-A1D3-AA63-03CEDE0CD86C}"/>
                </a:ext>
              </a:extLst>
            </p:cNvPr>
            <p:cNvSpPr/>
            <p:nvPr/>
          </p:nvSpPr>
          <p:spPr>
            <a:xfrm>
              <a:off x="5607840" y="3591279"/>
              <a:ext cx="26155" cy="26706"/>
            </a:xfrm>
            <a:custGeom>
              <a:avLst/>
              <a:gdLst/>
              <a:ahLst/>
              <a:cxnLst/>
              <a:rect l="l" t="t" r="r" b="b"/>
              <a:pathLst>
                <a:path w="996" h="1017" extrusionOk="0">
                  <a:moveTo>
                    <a:pt x="231" y="0"/>
                  </a:moveTo>
                  <a:cubicBezTo>
                    <a:pt x="200" y="0"/>
                    <a:pt x="170" y="15"/>
                    <a:pt x="154" y="43"/>
                  </a:cubicBezTo>
                  <a:lnTo>
                    <a:pt x="0" y="273"/>
                  </a:lnTo>
                  <a:lnTo>
                    <a:pt x="374" y="943"/>
                  </a:lnTo>
                  <a:cubicBezTo>
                    <a:pt x="398" y="991"/>
                    <a:pt x="449" y="1016"/>
                    <a:pt x="500" y="1016"/>
                  </a:cubicBezTo>
                  <a:cubicBezTo>
                    <a:pt x="530" y="1016"/>
                    <a:pt x="560" y="1008"/>
                    <a:pt x="584" y="990"/>
                  </a:cubicBezTo>
                  <a:lnTo>
                    <a:pt x="996" y="675"/>
                  </a:lnTo>
                  <a:lnTo>
                    <a:pt x="297" y="24"/>
                  </a:lnTo>
                  <a:cubicBezTo>
                    <a:pt x="277" y="8"/>
                    <a:pt x="254" y="0"/>
                    <a:pt x="23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20;p81">
              <a:extLst>
                <a:ext uri="{FF2B5EF4-FFF2-40B4-BE49-F238E27FC236}">
                  <a16:creationId xmlns:a16="http://schemas.microsoft.com/office/drawing/2014/main" id="{FDE81FE6-F071-92DD-53D2-7B6EC89EC9D0}"/>
                </a:ext>
              </a:extLst>
            </p:cNvPr>
            <p:cNvSpPr/>
            <p:nvPr/>
          </p:nvSpPr>
          <p:spPr>
            <a:xfrm>
              <a:off x="5633969" y="3591279"/>
              <a:ext cx="26181" cy="26706"/>
            </a:xfrm>
            <a:custGeom>
              <a:avLst/>
              <a:gdLst/>
              <a:ahLst/>
              <a:cxnLst/>
              <a:rect l="l" t="t" r="r" b="b"/>
              <a:pathLst>
                <a:path w="997" h="1017" extrusionOk="0">
                  <a:moveTo>
                    <a:pt x="761" y="0"/>
                  </a:moveTo>
                  <a:cubicBezTo>
                    <a:pt x="738" y="0"/>
                    <a:pt x="715" y="8"/>
                    <a:pt x="699" y="24"/>
                  </a:cubicBezTo>
                  <a:lnTo>
                    <a:pt x="1" y="675"/>
                  </a:lnTo>
                  <a:lnTo>
                    <a:pt x="412" y="990"/>
                  </a:lnTo>
                  <a:cubicBezTo>
                    <a:pt x="437" y="1008"/>
                    <a:pt x="467" y="1016"/>
                    <a:pt x="496" y="1016"/>
                  </a:cubicBezTo>
                  <a:cubicBezTo>
                    <a:pt x="548" y="1016"/>
                    <a:pt x="599" y="991"/>
                    <a:pt x="623" y="943"/>
                  </a:cubicBezTo>
                  <a:lnTo>
                    <a:pt x="996" y="273"/>
                  </a:lnTo>
                  <a:lnTo>
                    <a:pt x="843" y="43"/>
                  </a:lnTo>
                  <a:cubicBezTo>
                    <a:pt x="826" y="15"/>
                    <a:pt x="793" y="0"/>
                    <a:pt x="76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1;p81">
              <a:extLst>
                <a:ext uri="{FF2B5EF4-FFF2-40B4-BE49-F238E27FC236}">
                  <a16:creationId xmlns:a16="http://schemas.microsoft.com/office/drawing/2014/main" id="{93C19308-FFCB-76EE-4F44-56068875F61B}"/>
                </a:ext>
              </a:extLst>
            </p:cNvPr>
            <p:cNvSpPr/>
            <p:nvPr/>
          </p:nvSpPr>
          <p:spPr>
            <a:xfrm>
              <a:off x="5303750" y="3488104"/>
              <a:ext cx="114625" cy="114362"/>
            </a:xfrm>
            <a:custGeom>
              <a:avLst/>
              <a:gdLst/>
              <a:ahLst/>
              <a:cxnLst/>
              <a:rect l="l" t="t" r="r" b="b"/>
              <a:pathLst>
                <a:path w="4365" h="4355" extrusionOk="0">
                  <a:moveTo>
                    <a:pt x="2182" y="0"/>
                  </a:moveTo>
                  <a:cubicBezTo>
                    <a:pt x="1225" y="0"/>
                    <a:pt x="527" y="756"/>
                    <a:pt x="460" y="1694"/>
                  </a:cubicBezTo>
                  <a:cubicBezTo>
                    <a:pt x="402" y="2364"/>
                    <a:pt x="259" y="3034"/>
                    <a:pt x="48" y="3675"/>
                  </a:cubicBezTo>
                  <a:cubicBezTo>
                    <a:pt x="0" y="3800"/>
                    <a:pt x="58" y="3934"/>
                    <a:pt x="173" y="3982"/>
                  </a:cubicBezTo>
                  <a:cubicBezTo>
                    <a:pt x="575" y="4173"/>
                    <a:pt x="1005" y="4297"/>
                    <a:pt x="1446" y="4355"/>
                  </a:cubicBezTo>
                  <a:lnTo>
                    <a:pt x="2919" y="4355"/>
                  </a:lnTo>
                  <a:cubicBezTo>
                    <a:pt x="3360" y="4297"/>
                    <a:pt x="3781" y="4163"/>
                    <a:pt x="4183" y="3982"/>
                  </a:cubicBezTo>
                  <a:cubicBezTo>
                    <a:pt x="4307" y="3934"/>
                    <a:pt x="4364" y="3800"/>
                    <a:pt x="4317" y="3675"/>
                  </a:cubicBezTo>
                  <a:cubicBezTo>
                    <a:pt x="4097" y="3034"/>
                    <a:pt x="3963" y="2364"/>
                    <a:pt x="3905" y="1694"/>
                  </a:cubicBezTo>
                  <a:cubicBezTo>
                    <a:pt x="3838" y="756"/>
                    <a:pt x="3130" y="0"/>
                    <a:pt x="218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22;p81">
              <a:extLst>
                <a:ext uri="{FF2B5EF4-FFF2-40B4-BE49-F238E27FC236}">
                  <a16:creationId xmlns:a16="http://schemas.microsoft.com/office/drawing/2014/main" id="{936C5176-577D-793C-EBE4-C378C67935D4}"/>
                </a:ext>
              </a:extLst>
            </p:cNvPr>
            <p:cNvSpPr/>
            <p:nvPr/>
          </p:nvSpPr>
          <p:spPr>
            <a:xfrm>
              <a:off x="5334920" y="3488104"/>
              <a:ext cx="83192" cy="114362"/>
            </a:xfrm>
            <a:custGeom>
              <a:avLst/>
              <a:gdLst/>
              <a:ahLst/>
              <a:cxnLst/>
              <a:rect l="l" t="t" r="r" b="b"/>
              <a:pathLst>
                <a:path w="3168" h="4355" extrusionOk="0">
                  <a:moveTo>
                    <a:pt x="986" y="0"/>
                  </a:moveTo>
                  <a:cubicBezTo>
                    <a:pt x="259" y="0"/>
                    <a:pt x="0" y="996"/>
                    <a:pt x="632" y="1369"/>
                  </a:cubicBezTo>
                  <a:cubicBezTo>
                    <a:pt x="651" y="1378"/>
                    <a:pt x="670" y="1388"/>
                    <a:pt x="689" y="1398"/>
                  </a:cubicBezTo>
                  <a:lnTo>
                    <a:pt x="1244" y="4355"/>
                  </a:lnTo>
                  <a:lnTo>
                    <a:pt x="1732" y="4355"/>
                  </a:lnTo>
                  <a:cubicBezTo>
                    <a:pt x="2173" y="4297"/>
                    <a:pt x="2594" y="4163"/>
                    <a:pt x="2996" y="3982"/>
                  </a:cubicBezTo>
                  <a:cubicBezTo>
                    <a:pt x="3120" y="3934"/>
                    <a:pt x="3168" y="3800"/>
                    <a:pt x="3120" y="3675"/>
                  </a:cubicBezTo>
                  <a:cubicBezTo>
                    <a:pt x="2910" y="3034"/>
                    <a:pt x="2776" y="2364"/>
                    <a:pt x="2718" y="1694"/>
                  </a:cubicBezTo>
                  <a:cubicBezTo>
                    <a:pt x="2651" y="756"/>
                    <a:pt x="1943" y="0"/>
                    <a:pt x="995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23;p81">
              <a:extLst>
                <a:ext uri="{FF2B5EF4-FFF2-40B4-BE49-F238E27FC236}">
                  <a16:creationId xmlns:a16="http://schemas.microsoft.com/office/drawing/2014/main" id="{1E4441A3-1FBA-7778-EB20-4E215856C219}"/>
                </a:ext>
              </a:extLst>
            </p:cNvPr>
            <p:cNvSpPr/>
            <p:nvPr/>
          </p:nvSpPr>
          <p:spPr>
            <a:xfrm>
              <a:off x="5302988" y="3574552"/>
              <a:ext cx="114625" cy="101810"/>
            </a:xfrm>
            <a:custGeom>
              <a:avLst/>
              <a:gdLst/>
              <a:ahLst/>
              <a:cxnLst/>
              <a:rect l="l" t="t" r="r" b="b"/>
              <a:pathLst>
                <a:path w="4365" h="3877" extrusionOk="0">
                  <a:moveTo>
                    <a:pt x="1455" y="0"/>
                  </a:moveTo>
                  <a:lnTo>
                    <a:pt x="1455" y="728"/>
                  </a:lnTo>
                  <a:cubicBezTo>
                    <a:pt x="1455" y="910"/>
                    <a:pt x="1350" y="1082"/>
                    <a:pt x="1187" y="1158"/>
                  </a:cubicBezTo>
                  <a:lnTo>
                    <a:pt x="403" y="1551"/>
                  </a:lnTo>
                  <a:cubicBezTo>
                    <a:pt x="163" y="1675"/>
                    <a:pt x="1" y="1924"/>
                    <a:pt x="1" y="2202"/>
                  </a:cubicBezTo>
                  <a:lnTo>
                    <a:pt x="1" y="3637"/>
                  </a:lnTo>
                  <a:cubicBezTo>
                    <a:pt x="1" y="3771"/>
                    <a:pt x="116" y="3876"/>
                    <a:pt x="240" y="3876"/>
                  </a:cubicBezTo>
                  <a:lnTo>
                    <a:pt x="4126" y="3876"/>
                  </a:lnTo>
                  <a:cubicBezTo>
                    <a:pt x="4250" y="3876"/>
                    <a:pt x="4365" y="3771"/>
                    <a:pt x="4365" y="3637"/>
                  </a:cubicBezTo>
                  <a:lnTo>
                    <a:pt x="4365" y="2202"/>
                  </a:lnTo>
                  <a:cubicBezTo>
                    <a:pt x="4365" y="1924"/>
                    <a:pt x="4212" y="1675"/>
                    <a:pt x="3963" y="1551"/>
                  </a:cubicBezTo>
                  <a:lnTo>
                    <a:pt x="3178" y="1158"/>
                  </a:lnTo>
                  <a:cubicBezTo>
                    <a:pt x="3015" y="1082"/>
                    <a:pt x="2910" y="910"/>
                    <a:pt x="2910" y="72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924;p81">
              <a:extLst>
                <a:ext uri="{FF2B5EF4-FFF2-40B4-BE49-F238E27FC236}">
                  <a16:creationId xmlns:a16="http://schemas.microsoft.com/office/drawing/2014/main" id="{89ACB7ED-3CAF-CD55-EFFC-E88D04293F6D}"/>
                </a:ext>
              </a:extLst>
            </p:cNvPr>
            <p:cNvSpPr/>
            <p:nvPr/>
          </p:nvSpPr>
          <p:spPr>
            <a:xfrm>
              <a:off x="5340934" y="3574552"/>
              <a:ext cx="38996" cy="25420"/>
            </a:xfrm>
            <a:custGeom>
              <a:avLst/>
              <a:gdLst/>
              <a:ahLst/>
              <a:cxnLst/>
              <a:rect l="l" t="t" r="r" b="b"/>
              <a:pathLst>
                <a:path w="1485" h="968" extrusionOk="0">
                  <a:moveTo>
                    <a:pt x="10" y="0"/>
                  </a:moveTo>
                  <a:lnTo>
                    <a:pt x="10" y="728"/>
                  </a:lnTo>
                  <a:cubicBezTo>
                    <a:pt x="10" y="756"/>
                    <a:pt x="10" y="785"/>
                    <a:pt x="1" y="823"/>
                  </a:cubicBezTo>
                  <a:cubicBezTo>
                    <a:pt x="231" y="919"/>
                    <a:pt x="489" y="967"/>
                    <a:pt x="738" y="967"/>
                  </a:cubicBezTo>
                  <a:cubicBezTo>
                    <a:pt x="996" y="967"/>
                    <a:pt x="1245" y="919"/>
                    <a:pt x="1484" y="823"/>
                  </a:cubicBezTo>
                  <a:cubicBezTo>
                    <a:pt x="1475" y="785"/>
                    <a:pt x="1465" y="756"/>
                    <a:pt x="1465" y="728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925;p81">
              <a:extLst>
                <a:ext uri="{FF2B5EF4-FFF2-40B4-BE49-F238E27FC236}">
                  <a16:creationId xmlns:a16="http://schemas.microsoft.com/office/drawing/2014/main" id="{85FD546A-3251-CF29-F69A-FA6B74D7B46D}"/>
                </a:ext>
              </a:extLst>
            </p:cNvPr>
            <p:cNvSpPr/>
            <p:nvPr/>
          </p:nvSpPr>
          <p:spPr>
            <a:xfrm>
              <a:off x="5302988" y="3607981"/>
              <a:ext cx="114389" cy="68381"/>
            </a:xfrm>
            <a:custGeom>
              <a:avLst/>
              <a:gdLst/>
              <a:ahLst/>
              <a:cxnLst/>
              <a:rect l="l" t="t" r="r" b="b"/>
              <a:pathLst>
                <a:path w="4356" h="2604" extrusionOk="0">
                  <a:moveTo>
                    <a:pt x="958" y="0"/>
                  </a:moveTo>
                  <a:lnTo>
                    <a:pt x="403" y="278"/>
                  </a:lnTo>
                  <a:cubicBezTo>
                    <a:pt x="154" y="402"/>
                    <a:pt x="1" y="651"/>
                    <a:pt x="1" y="929"/>
                  </a:cubicBezTo>
                  <a:lnTo>
                    <a:pt x="1" y="2364"/>
                  </a:lnTo>
                  <a:cubicBezTo>
                    <a:pt x="1" y="2489"/>
                    <a:pt x="106" y="2603"/>
                    <a:pt x="240" y="2603"/>
                  </a:cubicBezTo>
                  <a:lnTo>
                    <a:pt x="4116" y="2603"/>
                  </a:lnTo>
                  <a:cubicBezTo>
                    <a:pt x="4250" y="2603"/>
                    <a:pt x="4355" y="2489"/>
                    <a:pt x="4355" y="2364"/>
                  </a:cubicBezTo>
                  <a:lnTo>
                    <a:pt x="4355" y="929"/>
                  </a:lnTo>
                  <a:cubicBezTo>
                    <a:pt x="4355" y="651"/>
                    <a:pt x="4202" y="402"/>
                    <a:pt x="3963" y="278"/>
                  </a:cubicBezTo>
                  <a:lnTo>
                    <a:pt x="3398" y="0"/>
                  </a:lnTo>
                  <a:cubicBezTo>
                    <a:pt x="3111" y="441"/>
                    <a:pt x="2645" y="661"/>
                    <a:pt x="2178" y="661"/>
                  </a:cubicBezTo>
                  <a:cubicBezTo>
                    <a:pt x="1711" y="661"/>
                    <a:pt x="1245" y="441"/>
                    <a:pt x="95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26;p81">
              <a:extLst>
                <a:ext uri="{FF2B5EF4-FFF2-40B4-BE49-F238E27FC236}">
                  <a16:creationId xmlns:a16="http://schemas.microsoft.com/office/drawing/2014/main" id="{3F84BF9B-0154-1056-901D-704D861DD6FB}"/>
                </a:ext>
              </a:extLst>
            </p:cNvPr>
            <p:cNvSpPr/>
            <p:nvPr/>
          </p:nvSpPr>
          <p:spPr>
            <a:xfrm>
              <a:off x="5322105" y="3524605"/>
              <a:ext cx="76417" cy="62788"/>
            </a:xfrm>
            <a:custGeom>
              <a:avLst/>
              <a:gdLst/>
              <a:ahLst/>
              <a:cxnLst/>
              <a:rect l="l" t="t" r="r" b="b"/>
              <a:pathLst>
                <a:path w="2910" h="2391" extrusionOk="0">
                  <a:moveTo>
                    <a:pt x="1118" y="0"/>
                  </a:moveTo>
                  <a:cubicBezTo>
                    <a:pt x="1025" y="0"/>
                    <a:pt x="939" y="54"/>
                    <a:pt x="900" y="142"/>
                  </a:cubicBezTo>
                  <a:cubicBezTo>
                    <a:pt x="823" y="304"/>
                    <a:pt x="708" y="457"/>
                    <a:pt x="574" y="582"/>
                  </a:cubicBezTo>
                  <a:cubicBezTo>
                    <a:pt x="440" y="697"/>
                    <a:pt x="297" y="792"/>
                    <a:pt x="144" y="869"/>
                  </a:cubicBezTo>
                  <a:cubicBezTo>
                    <a:pt x="48" y="917"/>
                    <a:pt x="0" y="1022"/>
                    <a:pt x="19" y="1118"/>
                  </a:cubicBezTo>
                  <a:cubicBezTo>
                    <a:pt x="105" y="1845"/>
                    <a:pt x="727" y="2391"/>
                    <a:pt x="1455" y="2391"/>
                  </a:cubicBezTo>
                  <a:cubicBezTo>
                    <a:pt x="2220" y="2391"/>
                    <a:pt x="2852" y="1797"/>
                    <a:pt x="2909" y="1041"/>
                  </a:cubicBezTo>
                  <a:cubicBezTo>
                    <a:pt x="2909" y="965"/>
                    <a:pt x="2881" y="898"/>
                    <a:pt x="2823" y="850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0"/>
                    <a:pt x="111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27;p81">
              <a:extLst>
                <a:ext uri="{FF2B5EF4-FFF2-40B4-BE49-F238E27FC236}">
                  <a16:creationId xmlns:a16="http://schemas.microsoft.com/office/drawing/2014/main" id="{1E2FF2A1-D15C-498D-26C3-57B7CD70513B}"/>
                </a:ext>
              </a:extLst>
            </p:cNvPr>
            <p:cNvSpPr/>
            <p:nvPr/>
          </p:nvSpPr>
          <p:spPr>
            <a:xfrm>
              <a:off x="5322105" y="3524841"/>
              <a:ext cx="76417" cy="62052"/>
            </a:xfrm>
            <a:custGeom>
              <a:avLst/>
              <a:gdLst/>
              <a:ahLst/>
              <a:cxnLst/>
              <a:rect l="l" t="t" r="r" b="b"/>
              <a:pathLst>
                <a:path w="2910" h="2363" extrusionOk="0">
                  <a:moveTo>
                    <a:pt x="1118" y="1"/>
                  </a:moveTo>
                  <a:cubicBezTo>
                    <a:pt x="1025" y="1"/>
                    <a:pt x="941" y="55"/>
                    <a:pt x="909" y="142"/>
                  </a:cubicBezTo>
                  <a:cubicBezTo>
                    <a:pt x="842" y="257"/>
                    <a:pt x="775" y="362"/>
                    <a:pt x="680" y="467"/>
                  </a:cubicBezTo>
                  <a:cubicBezTo>
                    <a:pt x="651" y="506"/>
                    <a:pt x="613" y="544"/>
                    <a:pt x="574" y="573"/>
                  </a:cubicBezTo>
                  <a:cubicBezTo>
                    <a:pt x="440" y="688"/>
                    <a:pt x="297" y="783"/>
                    <a:pt x="144" y="869"/>
                  </a:cubicBezTo>
                  <a:cubicBezTo>
                    <a:pt x="48" y="908"/>
                    <a:pt x="0" y="1013"/>
                    <a:pt x="19" y="1118"/>
                  </a:cubicBezTo>
                  <a:cubicBezTo>
                    <a:pt x="105" y="1759"/>
                    <a:pt x="593" y="2267"/>
                    <a:pt x="1235" y="2362"/>
                  </a:cubicBezTo>
                  <a:cubicBezTo>
                    <a:pt x="900" y="2161"/>
                    <a:pt x="708" y="1788"/>
                    <a:pt x="727" y="1405"/>
                  </a:cubicBezTo>
                  <a:lnTo>
                    <a:pt x="727" y="1061"/>
                  </a:lnTo>
                  <a:cubicBezTo>
                    <a:pt x="785" y="1013"/>
                    <a:pt x="842" y="975"/>
                    <a:pt x="900" y="927"/>
                  </a:cubicBezTo>
                  <a:cubicBezTo>
                    <a:pt x="1034" y="812"/>
                    <a:pt x="1148" y="668"/>
                    <a:pt x="1244" y="515"/>
                  </a:cubicBezTo>
                  <a:cubicBezTo>
                    <a:pt x="1704" y="659"/>
                    <a:pt x="2134" y="898"/>
                    <a:pt x="2507" y="1204"/>
                  </a:cubicBezTo>
                  <a:cubicBezTo>
                    <a:pt x="2555" y="1243"/>
                    <a:pt x="2670" y="1348"/>
                    <a:pt x="2795" y="1472"/>
                  </a:cubicBezTo>
                  <a:cubicBezTo>
                    <a:pt x="2862" y="1338"/>
                    <a:pt x="2890" y="1185"/>
                    <a:pt x="2909" y="1032"/>
                  </a:cubicBezTo>
                  <a:cubicBezTo>
                    <a:pt x="2909" y="965"/>
                    <a:pt x="2881" y="889"/>
                    <a:pt x="2823" y="841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1"/>
                    <a:pt x="1118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28;p81">
              <a:extLst>
                <a:ext uri="{FF2B5EF4-FFF2-40B4-BE49-F238E27FC236}">
                  <a16:creationId xmlns:a16="http://schemas.microsoft.com/office/drawing/2014/main" id="{2E4F23FC-3DD8-C721-653A-D6223FE4F3F2}"/>
                </a:ext>
              </a:extLst>
            </p:cNvPr>
            <p:cNvSpPr/>
            <p:nvPr/>
          </p:nvSpPr>
          <p:spPr>
            <a:xfrm>
              <a:off x="5302988" y="3621032"/>
              <a:ext cx="25420" cy="55330"/>
            </a:xfrm>
            <a:custGeom>
              <a:avLst/>
              <a:gdLst/>
              <a:ahLst/>
              <a:cxnLst/>
              <a:rect l="l" t="t" r="r" b="b"/>
              <a:pathLst>
                <a:path w="968" h="2107" extrusionOk="0">
                  <a:moveTo>
                    <a:pt x="154" y="1"/>
                  </a:moveTo>
                  <a:cubicBezTo>
                    <a:pt x="58" y="125"/>
                    <a:pt x="1" y="278"/>
                    <a:pt x="1" y="432"/>
                  </a:cubicBezTo>
                  <a:lnTo>
                    <a:pt x="1" y="1867"/>
                  </a:lnTo>
                  <a:cubicBezTo>
                    <a:pt x="1" y="2001"/>
                    <a:pt x="106" y="2106"/>
                    <a:pt x="240" y="2106"/>
                  </a:cubicBezTo>
                  <a:lnTo>
                    <a:pt x="967" y="2106"/>
                  </a:lnTo>
                  <a:lnTo>
                    <a:pt x="967" y="891"/>
                  </a:lnTo>
                  <a:cubicBezTo>
                    <a:pt x="967" y="738"/>
                    <a:pt x="900" y="604"/>
                    <a:pt x="785" y="508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29;p81">
              <a:extLst>
                <a:ext uri="{FF2B5EF4-FFF2-40B4-BE49-F238E27FC236}">
                  <a16:creationId xmlns:a16="http://schemas.microsoft.com/office/drawing/2014/main" id="{C3C0B3B3-F01C-D810-A000-4E19560ED48F}"/>
                </a:ext>
              </a:extLst>
            </p:cNvPr>
            <p:cNvSpPr/>
            <p:nvPr/>
          </p:nvSpPr>
          <p:spPr>
            <a:xfrm>
              <a:off x="5392219" y="3587367"/>
              <a:ext cx="216146" cy="88995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0930;p81">
              <a:extLst>
                <a:ext uri="{FF2B5EF4-FFF2-40B4-BE49-F238E27FC236}">
                  <a16:creationId xmlns:a16="http://schemas.microsoft.com/office/drawing/2014/main" id="{4F7A8677-8AC5-8182-03E1-9A422F41A250}"/>
                </a:ext>
              </a:extLst>
            </p:cNvPr>
            <p:cNvSpPr/>
            <p:nvPr/>
          </p:nvSpPr>
          <p:spPr>
            <a:xfrm>
              <a:off x="5487701" y="3612760"/>
              <a:ext cx="25420" cy="63602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31;p81">
              <a:extLst>
                <a:ext uri="{FF2B5EF4-FFF2-40B4-BE49-F238E27FC236}">
                  <a16:creationId xmlns:a16="http://schemas.microsoft.com/office/drawing/2014/main" id="{30B2CF9E-BAF6-D008-9884-082469F341CA}"/>
                </a:ext>
              </a:extLst>
            </p:cNvPr>
            <p:cNvSpPr/>
            <p:nvPr/>
          </p:nvSpPr>
          <p:spPr>
            <a:xfrm>
              <a:off x="5489224" y="3599945"/>
              <a:ext cx="22400" cy="21638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32;p81">
              <a:extLst>
                <a:ext uri="{FF2B5EF4-FFF2-40B4-BE49-F238E27FC236}">
                  <a16:creationId xmlns:a16="http://schemas.microsoft.com/office/drawing/2014/main" id="{40C764E5-CF64-04C8-E108-48DA97EF30F4}"/>
                </a:ext>
              </a:extLst>
            </p:cNvPr>
            <p:cNvSpPr/>
            <p:nvPr/>
          </p:nvSpPr>
          <p:spPr>
            <a:xfrm>
              <a:off x="5570394" y="3613259"/>
              <a:ext cx="38235" cy="6310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33;p81">
              <a:extLst>
                <a:ext uri="{FF2B5EF4-FFF2-40B4-BE49-F238E27FC236}">
                  <a16:creationId xmlns:a16="http://schemas.microsoft.com/office/drawing/2014/main" id="{DEC82DD5-CA84-5394-44A6-FF7AA044D1E3}"/>
                </a:ext>
              </a:extLst>
            </p:cNvPr>
            <p:cNvSpPr/>
            <p:nvPr/>
          </p:nvSpPr>
          <p:spPr>
            <a:xfrm>
              <a:off x="5430165" y="3389839"/>
              <a:ext cx="140255" cy="101810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34;p81">
              <a:extLst>
                <a:ext uri="{FF2B5EF4-FFF2-40B4-BE49-F238E27FC236}">
                  <a16:creationId xmlns:a16="http://schemas.microsoft.com/office/drawing/2014/main" id="{266BF11C-860D-39FE-067E-CF02BCCBB1F4}"/>
                </a:ext>
              </a:extLst>
            </p:cNvPr>
            <p:cNvSpPr/>
            <p:nvPr/>
          </p:nvSpPr>
          <p:spPr>
            <a:xfrm>
              <a:off x="5462071" y="3390338"/>
              <a:ext cx="108086" cy="101547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35;p81">
              <a:extLst>
                <a:ext uri="{FF2B5EF4-FFF2-40B4-BE49-F238E27FC236}">
                  <a16:creationId xmlns:a16="http://schemas.microsoft.com/office/drawing/2014/main" id="{0DC91E0E-DB5E-40C0-7B69-428CE31CF7F7}"/>
                </a:ext>
              </a:extLst>
            </p:cNvPr>
            <p:cNvSpPr/>
            <p:nvPr/>
          </p:nvSpPr>
          <p:spPr>
            <a:xfrm>
              <a:off x="5462071" y="3542646"/>
              <a:ext cx="76443" cy="57326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36;p81">
              <a:extLst>
                <a:ext uri="{FF2B5EF4-FFF2-40B4-BE49-F238E27FC236}">
                  <a16:creationId xmlns:a16="http://schemas.microsoft.com/office/drawing/2014/main" id="{03E3548D-8586-39AE-6D21-7836540ADA69}"/>
                </a:ext>
              </a:extLst>
            </p:cNvPr>
            <p:cNvSpPr/>
            <p:nvPr/>
          </p:nvSpPr>
          <p:spPr>
            <a:xfrm>
              <a:off x="5462071" y="3542646"/>
              <a:ext cx="76443" cy="31985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37;p81">
              <a:extLst>
                <a:ext uri="{FF2B5EF4-FFF2-40B4-BE49-F238E27FC236}">
                  <a16:creationId xmlns:a16="http://schemas.microsoft.com/office/drawing/2014/main" id="{85930727-FCB0-BD6B-292E-91511A211409}"/>
                </a:ext>
              </a:extLst>
            </p:cNvPr>
            <p:cNvSpPr/>
            <p:nvPr/>
          </p:nvSpPr>
          <p:spPr>
            <a:xfrm>
              <a:off x="544951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938;p81">
              <a:extLst>
                <a:ext uri="{FF2B5EF4-FFF2-40B4-BE49-F238E27FC236}">
                  <a16:creationId xmlns:a16="http://schemas.microsoft.com/office/drawing/2014/main" id="{04FD6C27-7EDB-8F92-B227-5E399C2FD7E3}"/>
                </a:ext>
              </a:extLst>
            </p:cNvPr>
            <p:cNvSpPr/>
            <p:nvPr/>
          </p:nvSpPr>
          <p:spPr>
            <a:xfrm>
              <a:off x="550027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0939;p81">
              <a:extLst>
                <a:ext uri="{FF2B5EF4-FFF2-40B4-BE49-F238E27FC236}">
                  <a16:creationId xmlns:a16="http://schemas.microsoft.com/office/drawing/2014/main" id="{6D3B8232-BF02-DB6B-AFC8-86FD63FB4015}"/>
                </a:ext>
              </a:extLst>
            </p:cNvPr>
            <p:cNvSpPr/>
            <p:nvPr/>
          </p:nvSpPr>
          <p:spPr>
            <a:xfrm>
              <a:off x="5436704" y="3441545"/>
              <a:ext cx="127177" cy="120218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940;p81">
              <a:extLst>
                <a:ext uri="{FF2B5EF4-FFF2-40B4-BE49-F238E27FC236}">
                  <a16:creationId xmlns:a16="http://schemas.microsoft.com/office/drawing/2014/main" id="{7C1E8D8B-4095-186C-A01F-B84294CFEA3E}"/>
                </a:ext>
              </a:extLst>
            </p:cNvPr>
            <p:cNvSpPr/>
            <p:nvPr/>
          </p:nvSpPr>
          <p:spPr>
            <a:xfrm>
              <a:off x="5436704" y="3441676"/>
              <a:ext cx="114625" cy="119588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41;p81">
              <a:extLst>
                <a:ext uri="{FF2B5EF4-FFF2-40B4-BE49-F238E27FC236}">
                  <a16:creationId xmlns:a16="http://schemas.microsoft.com/office/drawing/2014/main" id="{7BAF179F-8727-520D-FF25-4D65F3D6AE2F}"/>
                </a:ext>
              </a:extLst>
            </p:cNvPr>
            <p:cNvSpPr/>
            <p:nvPr/>
          </p:nvSpPr>
          <p:spPr>
            <a:xfrm>
              <a:off x="5392219" y="3613259"/>
              <a:ext cx="37972" cy="6310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0908;p81">
            <a:extLst>
              <a:ext uri="{FF2B5EF4-FFF2-40B4-BE49-F238E27FC236}">
                <a16:creationId xmlns:a16="http://schemas.microsoft.com/office/drawing/2014/main" id="{BECCD7CB-9E1F-7FB2-86A2-68F0EB4BCC5C}"/>
              </a:ext>
            </a:extLst>
          </p:cNvPr>
          <p:cNvGrpSpPr/>
          <p:nvPr/>
        </p:nvGrpSpPr>
        <p:grpSpPr>
          <a:xfrm>
            <a:off x="9429924" y="3686867"/>
            <a:ext cx="1402273" cy="1160353"/>
            <a:chOff x="5302988" y="3389839"/>
            <a:chExt cx="394609" cy="286523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grpSpPr>
        <p:sp>
          <p:nvSpPr>
            <p:cNvPr id="63" name="Google Shape;10909;p81">
              <a:extLst>
                <a:ext uri="{FF2B5EF4-FFF2-40B4-BE49-F238E27FC236}">
                  <a16:creationId xmlns:a16="http://schemas.microsoft.com/office/drawing/2014/main" id="{A6A8F2E7-7A4C-89E9-48F2-CA69C8D83FEB}"/>
                </a:ext>
              </a:extLst>
            </p:cNvPr>
            <p:cNvSpPr/>
            <p:nvPr/>
          </p:nvSpPr>
          <p:spPr>
            <a:xfrm>
              <a:off x="5589485" y="3491859"/>
              <a:ext cx="31696" cy="69904"/>
            </a:xfrm>
            <a:custGeom>
              <a:avLst/>
              <a:gdLst/>
              <a:ahLst/>
              <a:cxnLst/>
              <a:rect l="l" t="t" r="r" b="b"/>
              <a:pathLst>
                <a:path w="1207" h="2662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891"/>
                  </a:lnTo>
                  <a:cubicBezTo>
                    <a:pt x="1" y="1101"/>
                    <a:pt x="30" y="1312"/>
                    <a:pt x="97" y="1503"/>
                  </a:cubicBezTo>
                  <a:lnTo>
                    <a:pt x="479" y="2661"/>
                  </a:lnTo>
                  <a:lnTo>
                    <a:pt x="1207" y="2661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910;p81">
              <a:extLst>
                <a:ext uri="{FF2B5EF4-FFF2-40B4-BE49-F238E27FC236}">
                  <a16:creationId xmlns:a16="http://schemas.microsoft.com/office/drawing/2014/main" id="{DB6F6BA6-9CFD-AA54-D480-16E4E5FD6DDF}"/>
                </a:ext>
              </a:extLst>
            </p:cNvPr>
            <p:cNvSpPr/>
            <p:nvPr/>
          </p:nvSpPr>
          <p:spPr>
            <a:xfrm>
              <a:off x="5602063" y="3485583"/>
              <a:ext cx="76417" cy="76180"/>
            </a:xfrm>
            <a:custGeom>
              <a:avLst/>
              <a:gdLst/>
              <a:ahLst/>
              <a:cxnLst/>
              <a:rect l="l" t="t" r="r" b="b"/>
              <a:pathLst>
                <a:path w="2910" h="2901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986"/>
                    <a:pt x="220" y="1206"/>
                    <a:pt x="488" y="1206"/>
                  </a:cubicBezTo>
                  <a:lnTo>
                    <a:pt x="2422" y="2900"/>
                  </a:lnTo>
                  <a:lnTo>
                    <a:pt x="2833" y="1465"/>
                  </a:lnTo>
                  <a:cubicBezTo>
                    <a:pt x="2881" y="1293"/>
                    <a:pt x="2910" y="1120"/>
                    <a:pt x="2910" y="938"/>
                  </a:cubicBezTo>
                  <a:lnTo>
                    <a:pt x="2910" y="479"/>
                  </a:lnTo>
                  <a:cubicBezTo>
                    <a:pt x="2910" y="211"/>
                    <a:pt x="2690" y="1"/>
                    <a:pt x="2431" y="1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911;p81">
              <a:extLst>
                <a:ext uri="{FF2B5EF4-FFF2-40B4-BE49-F238E27FC236}">
                  <a16:creationId xmlns:a16="http://schemas.microsoft.com/office/drawing/2014/main" id="{5C8BD8B7-E4F1-6656-4D8F-40D1C0B5C7FD}"/>
                </a:ext>
              </a:extLst>
            </p:cNvPr>
            <p:cNvSpPr/>
            <p:nvPr/>
          </p:nvSpPr>
          <p:spPr>
            <a:xfrm>
              <a:off x="5614878" y="3580828"/>
              <a:ext cx="38235" cy="28177"/>
            </a:xfrm>
            <a:custGeom>
              <a:avLst/>
              <a:gdLst/>
              <a:ahLst/>
              <a:cxnLst/>
              <a:rect l="l" t="t" r="r" b="b"/>
              <a:pathLst>
                <a:path w="1456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1455" y="107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912;p81">
              <a:extLst>
                <a:ext uri="{FF2B5EF4-FFF2-40B4-BE49-F238E27FC236}">
                  <a16:creationId xmlns:a16="http://schemas.microsoft.com/office/drawing/2014/main" id="{7535299B-6EF0-515E-1C6C-6DEF272A79AE}"/>
                </a:ext>
              </a:extLst>
            </p:cNvPr>
            <p:cNvSpPr/>
            <p:nvPr/>
          </p:nvSpPr>
          <p:spPr>
            <a:xfrm>
              <a:off x="5614878" y="3580828"/>
              <a:ext cx="38235" cy="15625"/>
            </a:xfrm>
            <a:custGeom>
              <a:avLst/>
              <a:gdLst/>
              <a:ahLst/>
              <a:cxnLst/>
              <a:rect l="l" t="t" r="r" b="b"/>
              <a:pathLst>
                <a:path w="1456" h="595" extrusionOk="0">
                  <a:moveTo>
                    <a:pt x="0" y="1"/>
                  </a:moveTo>
                  <a:lnTo>
                    <a:pt x="0" y="451"/>
                  </a:lnTo>
                  <a:cubicBezTo>
                    <a:pt x="235" y="546"/>
                    <a:pt x="481" y="594"/>
                    <a:pt x="728" y="594"/>
                  </a:cubicBezTo>
                  <a:cubicBezTo>
                    <a:pt x="974" y="594"/>
                    <a:pt x="1221" y="546"/>
                    <a:pt x="1455" y="45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913;p81">
              <a:extLst>
                <a:ext uri="{FF2B5EF4-FFF2-40B4-BE49-F238E27FC236}">
                  <a16:creationId xmlns:a16="http://schemas.microsoft.com/office/drawing/2014/main" id="{1108331C-5BCA-275F-F5E5-4DB76CF80ED6}"/>
                </a:ext>
              </a:extLst>
            </p:cNvPr>
            <p:cNvSpPr/>
            <p:nvPr/>
          </p:nvSpPr>
          <p:spPr>
            <a:xfrm>
              <a:off x="5570394" y="3596426"/>
              <a:ext cx="126941" cy="79935"/>
            </a:xfrm>
            <a:custGeom>
              <a:avLst/>
              <a:gdLst/>
              <a:ahLst/>
              <a:cxnLst/>
              <a:rect l="l" t="t" r="r" b="b"/>
              <a:pathLst>
                <a:path w="4834" h="3044" extrusionOk="0">
                  <a:moveTo>
                    <a:pt x="1694" y="0"/>
                  </a:moveTo>
                  <a:lnTo>
                    <a:pt x="527" y="335"/>
                  </a:lnTo>
                  <a:cubicBezTo>
                    <a:pt x="211" y="421"/>
                    <a:pt x="1" y="708"/>
                    <a:pt x="1" y="1034"/>
                  </a:cubicBezTo>
                  <a:lnTo>
                    <a:pt x="1" y="2804"/>
                  </a:lnTo>
                  <a:cubicBezTo>
                    <a:pt x="1" y="2938"/>
                    <a:pt x="106" y="3043"/>
                    <a:pt x="240" y="3043"/>
                  </a:cubicBezTo>
                  <a:lnTo>
                    <a:pt x="4594" y="3043"/>
                  </a:lnTo>
                  <a:cubicBezTo>
                    <a:pt x="4728" y="3043"/>
                    <a:pt x="4834" y="2938"/>
                    <a:pt x="4834" y="2804"/>
                  </a:cubicBezTo>
                  <a:lnTo>
                    <a:pt x="4834" y="1034"/>
                  </a:lnTo>
                  <a:cubicBezTo>
                    <a:pt x="4834" y="708"/>
                    <a:pt x="4623" y="421"/>
                    <a:pt x="4317" y="335"/>
                  </a:cubicBezTo>
                  <a:lnTo>
                    <a:pt x="3149" y="0"/>
                  </a:lnTo>
                  <a:lnTo>
                    <a:pt x="2422" y="479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914;p81">
              <a:extLst>
                <a:ext uri="{FF2B5EF4-FFF2-40B4-BE49-F238E27FC236}">
                  <a16:creationId xmlns:a16="http://schemas.microsoft.com/office/drawing/2014/main" id="{8B547253-0F90-2CB4-143E-C63DEDC98950}"/>
                </a:ext>
              </a:extLst>
            </p:cNvPr>
            <p:cNvSpPr/>
            <p:nvPr/>
          </p:nvSpPr>
          <p:spPr>
            <a:xfrm>
              <a:off x="5627693" y="3608979"/>
              <a:ext cx="12605" cy="67383"/>
            </a:xfrm>
            <a:custGeom>
              <a:avLst/>
              <a:gdLst/>
              <a:ahLst/>
              <a:cxnLst/>
              <a:rect l="l" t="t" r="r" b="b"/>
              <a:pathLst>
                <a:path w="480" h="2566" extrusionOk="0">
                  <a:moveTo>
                    <a:pt x="115" y="1"/>
                  </a:moveTo>
                  <a:lnTo>
                    <a:pt x="1" y="2565"/>
                  </a:lnTo>
                  <a:lnTo>
                    <a:pt x="479" y="25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915;p81">
              <a:extLst>
                <a:ext uri="{FF2B5EF4-FFF2-40B4-BE49-F238E27FC236}">
                  <a16:creationId xmlns:a16="http://schemas.microsoft.com/office/drawing/2014/main" id="{CA8690E8-D552-85EC-8364-347FEF0F40B1}"/>
                </a:ext>
              </a:extLst>
            </p:cNvPr>
            <p:cNvSpPr/>
            <p:nvPr/>
          </p:nvSpPr>
          <p:spPr>
            <a:xfrm>
              <a:off x="5595787" y="3517462"/>
              <a:ext cx="76417" cy="69930"/>
            </a:xfrm>
            <a:custGeom>
              <a:avLst/>
              <a:gdLst/>
              <a:ahLst/>
              <a:cxnLst/>
              <a:rect l="l" t="t" r="r" b="b"/>
              <a:pathLst>
                <a:path w="2910" h="2663" extrusionOk="0">
                  <a:moveTo>
                    <a:pt x="909" y="1"/>
                  </a:moveTo>
                  <a:cubicBezTo>
                    <a:pt x="785" y="1"/>
                    <a:pt x="664" y="57"/>
                    <a:pt x="584" y="146"/>
                  </a:cubicBezTo>
                  <a:lnTo>
                    <a:pt x="144" y="576"/>
                  </a:lnTo>
                  <a:cubicBezTo>
                    <a:pt x="48" y="672"/>
                    <a:pt x="0" y="796"/>
                    <a:pt x="0" y="921"/>
                  </a:cubicBezTo>
                  <a:lnTo>
                    <a:pt x="0" y="1208"/>
                  </a:lnTo>
                  <a:cubicBezTo>
                    <a:pt x="0" y="2012"/>
                    <a:pt x="651" y="2663"/>
                    <a:pt x="1455" y="2663"/>
                  </a:cubicBezTo>
                  <a:cubicBezTo>
                    <a:pt x="2259" y="2663"/>
                    <a:pt x="2909" y="2012"/>
                    <a:pt x="2909" y="1208"/>
                  </a:cubicBezTo>
                  <a:lnTo>
                    <a:pt x="2909" y="902"/>
                  </a:lnTo>
                  <a:cubicBezTo>
                    <a:pt x="2909" y="768"/>
                    <a:pt x="2862" y="643"/>
                    <a:pt x="2766" y="557"/>
                  </a:cubicBezTo>
                  <a:cubicBezTo>
                    <a:pt x="2393" y="193"/>
                    <a:pt x="1704" y="21"/>
                    <a:pt x="938" y="2"/>
                  </a:cubicBezTo>
                  <a:cubicBezTo>
                    <a:pt x="928" y="1"/>
                    <a:pt x="919" y="1"/>
                    <a:pt x="909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916;p81">
              <a:extLst>
                <a:ext uri="{FF2B5EF4-FFF2-40B4-BE49-F238E27FC236}">
                  <a16:creationId xmlns:a16="http://schemas.microsoft.com/office/drawing/2014/main" id="{392EEFC5-5B1E-94B2-C193-86646B8F7F88}"/>
                </a:ext>
              </a:extLst>
            </p:cNvPr>
            <p:cNvSpPr/>
            <p:nvPr/>
          </p:nvSpPr>
          <p:spPr>
            <a:xfrm>
              <a:off x="5595787" y="3517515"/>
              <a:ext cx="76154" cy="68381"/>
            </a:xfrm>
            <a:custGeom>
              <a:avLst/>
              <a:gdLst/>
              <a:ahLst/>
              <a:cxnLst/>
              <a:rect l="l" t="t" r="r" b="b"/>
              <a:pathLst>
                <a:path w="2900" h="2604" extrusionOk="0">
                  <a:moveTo>
                    <a:pt x="928" y="0"/>
                  </a:moveTo>
                  <a:cubicBezTo>
                    <a:pt x="804" y="0"/>
                    <a:pt x="670" y="48"/>
                    <a:pt x="584" y="144"/>
                  </a:cubicBezTo>
                  <a:lnTo>
                    <a:pt x="144" y="584"/>
                  </a:lnTo>
                  <a:cubicBezTo>
                    <a:pt x="48" y="670"/>
                    <a:pt x="0" y="794"/>
                    <a:pt x="0" y="919"/>
                  </a:cubicBezTo>
                  <a:lnTo>
                    <a:pt x="0" y="1206"/>
                  </a:lnTo>
                  <a:cubicBezTo>
                    <a:pt x="0" y="1857"/>
                    <a:pt x="431" y="2421"/>
                    <a:pt x="1053" y="2603"/>
                  </a:cubicBezTo>
                  <a:cubicBezTo>
                    <a:pt x="842" y="2345"/>
                    <a:pt x="727" y="2019"/>
                    <a:pt x="727" y="1694"/>
                  </a:cubicBezTo>
                  <a:lnTo>
                    <a:pt x="727" y="986"/>
                  </a:lnTo>
                  <a:lnTo>
                    <a:pt x="727" y="976"/>
                  </a:lnTo>
                  <a:cubicBezTo>
                    <a:pt x="727" y="710"/>
                    <a:pt x="939" y="496"/>
                    <a:pt x="1210" y="496"/>
                  </a:cubicBezTo>
                  <a:cubicBezTo>
                    <a:pt x="1221" y="496"/>
                    <a:pt x="1233" y="497"/>
                    <a:pt x="1244" y="498"/>
                  </a:cubicBezTo>
                  <a:cubicBezTo>
                    <a:pt x="1732" y="526"/>
                    <a:pt x="2460" y="612"/>
                    <a:pt x="2900" y="823"/>
                  </a:cubicBezTo>
                  <a:cubicBezTo>
                    <a:pt x="2890" y="727"/>
                    <a:pt x="2842" y="632"/>
                    <a:pt x="2766" y="555"/>
                  </a:cubicBezTo>
                  <a:cubicBezTo>
                    <a:pt x="2393" y="191"/>
                    <a:pt x="1704" y="19"/>
                    <a:pt x="92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917;p81">
              <a:extLst>
                <a:ext uri="{FF2B5EF4-FFF2-40B4-BE49-F238E27FC236}">
                  <a16:creationId xmlns:a16="http://schemas.microsoft.com/office/drawing/2014/main" id="{FAC2CDBB-5540-3D6C-02A0-6CD8DFB17292}"/>
                </a:ext>
              </a:extLst>
            </p:cNvPr>
            <p:cNvSpPr/>
            <p:nvPr/>
          </p:nvSpPr>
          <p:spPr>
            <a:xfrm>
              <a:off x="5672177" y="3612497"/>
              <a:ext cx="25420" cy="63864"/>
            </a:xfrm>
            <a:custGeom>
              <a:avLst/>
              <a:gdLst/>
              <a:ahLst/>
              <a:cxnLst/>
              <a:rect l="l" t="t" r="r" b="b"/>
              <a:pathLst>
                <a:path w="968" h="2432" extrusionOk="0">
                  <a:moveTo>
                    <a:pt x="833" y="1"/>
                  </a:moveTo>
                  <a:lnTo>
                    <a:pt x="211" y="623"/>
                  </a:lnTo>
                  <a:cubicBezTo>
                    <a:pt x="77" y="766"/>
                    <a:pt x="0" y="948"/>
                    <a:pt x="0" y="1139"/>
                  </a:cubicBezTo>
                  <a:lnTo>
                    <a:pt x="0" y="2431"/>
                  </a:lnTo>
                  <a:lnTo>
                    <a:pt x="728" y="2431"/>
                  </a:lnTo>
                  <a:cubicBezTo>
                    <a:pt x="862" y="2431"/>
                    <a:pt x="967" y="2326"/>
                    <a:pt x="967" y="2192"/>
                  </a:cubicBezTo>
                  <a:lnTo>
                    <a:pt x="967" y="422"/>
                  </a:lnTo>
                  <a:cubicBezTo>
                    <a:pt x="967" y="269"/>
                    <a:pt x="919" y="125"/>
                    <a:pt x="833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918;p81">
              <a:extLst>
                <a:ext uri="{FF2B5EF4-FFF2-40B4-BE49-F238E27FC236}">
                  <a16:creationId xmlns:a16="http://schemas.microsoft.com/office/drawing/2014/main" id="{4DFAE69B-E044-233D-0A56-B1641C069938}"/>
                </a:ext>
              </a:extLst>
            </p:cNvPr>
            <p:cNvSpPr/>
            <p:nvPr/>
          </p:nvSpPr>
          <p:spPr>
            <a:xfrm>
              <a:off x="5627955" y="3609241"/>
              <a:ext cx="12579" cy="12579"/>
            </a:xfrm>
            <a:custGeom>
              <a:avLst/>
              <a:gdLst/>
              <a:ahLst/>
              <a:cxnLst/>
              <a:rect l="l" t="t" r="r" b="b"/>
              <a:pathLst>
                <a:path w="479" h="479" extrusionOk="0">
                  <a:moveTo>
                    <a:pt x="0" y="0"/>
                  </a:moveTo>
                  <a:lnTo>
                    <a:pt x="0" y="364"/>
                  </a:lnTo>
                  <a:cubicBezTo>
                    <a:pt x="0" y="421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1"/>
                    <a:pt x="479" y="364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919;p81">
              <a:extLst>
                <a:ext uri="{FF2B5EF4-FFF2-40B4-BE49-F238E27FC236}">
                  <a16:creationId xmlns:a16="http://schemas.microsoft.com/office/drawing/2014/main" id="{2BFC7228-8309-63FC-77E6-B8384BDE7BD7}"/>
                </a:ext>
              </a:extLst>
            </p:cNvPr>
            <p:cNvSpPr/>
            <p:nvPr/>
          </p:nvSpPr>
          <p:spPr>
            <a:xfrm>
              <a:off x="5607840" y="3591279"/>
              <a:ext cx="26155" cy="26706"/>
            </a:xfrm>
            <a:custGeom>
              <a:avLst/>
              <a:gdLst/>
              <a:ahLst/>
              <a:cxnLst/>
              <a:rect l="l" t="t" r="r" b="b"/>
              <a:pathLst>
                <a:path w="996" h="1017" extrusionOk="0">
                  <a:moveTo>
                    <a:pt x="231" y="0"/>
                  </a:moveTo>
                  <a:cubicBezTo>
                    <a:pt x="200" y="0"/>
                    <a:pt x="170" y="15"/>
                    <a:pt x="154" y="43"/>
                  </a:cubicBezTo>
                  <a:lnTo>
                    <a:pt x="0" y="273"/>
                  </a:lnTo>
                  <a:lnTo>
                    <a:pt x="374" y="943"/>
                  </a:lnTo>
                  <a:cubicBezTo>
                    <a:pt x="398" y="991"/>
                    <a:pt x="449" y="1016"/>
                    <a:pt x="500" y="1016"/>
                  </a:cubicBezTo>
                  <a:cubicBezTo>
                    <a:pt x="530" y="1016"/>
                    <a:pt x="560" y="1008"/>
                    <a:pt x="584" y="990"/>
                  </a:cubicBezTo>
                  <a:lnTo>
                    <a:pt x="996" y="675"/>
                  </a:lnTo>
                  <a:lnTo>
                    <a:pt x="297" y="24"/>
                  </a:lnTo>
                  <a:cubicBezTo>
                    <a:pt x="277" y="8"/>
                    <a:pt x="254" y="0"/>
                    <a:pt x="23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920;p81">
              <a:extLst>
                <a:ext uri="{FF2B5EF4-FFF2-40B4-BE49-F238E27FC236}">
                  <a16:creationId xmlns:a16="http://schemas.microsoft.com/office/drawing/2014/main" id="{8429BA02-6BDD-6668-E823-5A503D9C65EE}"/>
                </a:ext>
              </a:extLst>
            </p:cNvPr>
            <p:cNvSpPr/>
            <p:nvPr/>
          </p:nvSpPr>
          <p:spPr>
            <a:xfrm>
              <a:off x="5633969" y="3591279"/>
              <a:ext cx="26181" cy="26706"/>
            </a:xfrm>
            <a:custGeom>
              <a:avLst/>
              <a:gdLst/>
              <a:ahLst/>
              <a:cxnLst/>
              <a:rect l="l" t="t" r="r" b="b"/>
              <a:pathLst>
                <a:path w="997" h="1017" extrusionOk="0">
                  <a:moveTo>
                    <a:pt x="761" y="0"/>
                  </a:moveTo>
                  <a:cubicBezTo>
                    <a:pt x="738" y="0"/>
                    <a:pt x="715" y="8"/>
                    <a:pt x="699" y="24"/>
                  </a:cubicBezTo>
                  <a:lnTo>
                    <a:pt x="1" y="675"/>
                  </a:lnTo>
                  <a:lnTo>
                    <a:pt x="412" y="990"/>
                  </a:lnTo>
                  <a:cubicBezTo>
                    <a:pt x="437" y="1008"/>
                    <a:pt x="467" y="1016"/>
                    <a:pt x="496" y="1016"/>
                  </a:cubicBezTo>
                  <a:cubicBezTo>
                    <a:pt x="548" y="1016"/>
                    <a:pt x="599" y="991"/>
                    <a:pt x="623" y="943"/>
                  </a:cubicBezTo>
                  <a:lnTo>
                    <a:pt x="996" y="273"/>
                  </a:lnTo>
                  <a:lnTo>
                    <a:pt x="843" y="43"/>
                  </a:lnTo>
                  <a:cubicBezTo>
                    <a:pt x="826" y="15"/>
                    <a:pt x="793" y="0"/>
                    <a:pt x="76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921;p81">
              <a:extLst>
                <a:ext uri="{FF2B5EF4-FFF2-40B4-BE49-F238E27FC236}">
                  <a16:creationId xmlns:a16="http://schemas.microsoft.com/office/drawing/2014/main" id="{44F3C31C-58F5-DBC9-E883-79BE76229EA5}"/>
                </a:ext>
              </a:extLst>
            </p:cNvPr>
            <p:cNvSpPr/>
            <p:nvPr/>
          </p:nvSpPr>
          <p:spPr>
            <a:xfrm>
              <a:off x="5303750" y="3488104"/>
              <a:ext cx="114625" cy="114362"/>
            </a:xfrm>
            <a:custGeom>
              <a:avLst/>
              <a:gdLst/>
              <a:ahLst/>
              <a:cxnLst/>
              <a:rect l="l" t="t" r="r" b="b"/>
              <a:pathLst>
                <a:path w="4365" h="4355" extrusionOk="0">
                  <a:moveTo>
                    <a:pt x="2182" y="0"/>
                  </a:moveTo>
                  <a:cubicBezTo>
                    <a:pt x="1225" y="0"/>
                    <a:pt x="527" y="756"/>
                    <a:pt x="460" y="1694"/>
                  </a:cubicBezTo>
                  <a:cubicBezTo>
                    <a:pt x="402" y="2364"/>
                    <a:pt x="259" y="3034"/>
                    <a:pt x="48" y="3675"/>
                  </a:cubicBezTo>
                  <a:cubicBezTo>
                    <a:pt x="0" y="3800"/>
                    <a:pt x="58" y="3934"/>
                    <a:pt x="173" y="3982"/>
                  </a:cubicBezTo>
                  <a:cubicBezTo>
                    <a:pt x="575" y="4173"/>
                    <a:pt x="1005" y="4297"/>
                    <a:pt x="1446" y="4355"/>
                  </a:cubicBezTo>
                  <a:lnTo>
                    <a:pt x="2919" y="4355"/>
                  </a:lnTo>
                  <a:cubicBezTo>
                    <a:pt x="3360" y="4297"/>
                    <a:pt x="3781" y="4163"/>
                    <a:pt x="4183" y="3982"/>
                  </a:cubicBezTo>
                  <a:cubicBezTo>
                    <a:pt x="4307" y="3934"/>
                    <a:pt x="4364" y="3800"/>
                    <a:pt x="4317" y="3675"/>
                  </a:cubicBezTo>
                  <a:cubicBezTo>
                    <a:pt x="4097" y="3034"/>
                    <a:pt x="3963" y="2364"/>
                    <a:pt x="3905" y="1694"/>
                  </a:cubicBezTo>
                  <a:cubicBezTo>
                    <a:pt x="3838" y="756"/>
                    <a:pt x="3130" y="0"/>
                    <a:pt x="218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922;p81">
              <a:extLst>
                <a:ext uri="{FF2B5EF4-FFF2-40B4-BE49-F238E27FC236}">
                  <a16:creationId xmlns:a16="http://schemas.microsoft.com/office/drawing/2014/main" id="{3FB50B93-A879-9FA4-808F-1F1EF7D4E4A8}"/>
                </a:ext>
              </a:extLst>
            </p:cNvPr>
            <p:cNvSpPr/>
            <p:nvPr/>
          </p:nvSpPr>
          <p:spPr>
            <a:xfrm>
              <a:off x="5334920" y="3488104"/>
              <a:ext cx="83192" cy="114362"/>
            </a:xfrm>
            <a:custGeom>
              <a:avLst/>
              <a:gdLst/>
              <a:ahLst/>
              <a:cxnLst/>
              <a:rect l="l" t="t" r="r" b="b"/>
              <a:pathLst>
                <a:path w="3168" h="4355" extrusionOk="0">
                  <a:moveTo>
                    <a:pt x="986" y="0"/>
                  </a:moveTo>
                  <a:cubicBezTo>
                    <a:pt x="259" y="0"/>
                    <a:pt x="0" y="996"/>
                    <a:pt x="632" y="1369"/>
                  </a:cubicBezTo>
                  <a:cubicBezTo>
                    <a:pt x="651" y="1378"/>
                    <a:pt x="670" y="1388"/>
                    <a:pt x="689" y="1398"/>
                  </a:cubicBezTo>
                  <a:lnTo>
                    <a:pt x="1244" y="4355"/>
                  </a:lnTo>
                  <a:lnTo>
                    <a:pt x="1732" y="4355"/>
                  </a:lnTo>
                  <a:cubicBezTo>
                    <a:pt x="2173" y="4297"/>
                    <a:pt x="2594" y="4163"/>
                    <a:pt x="2996" y="3982"/>
                  </a:cubicBezTo>
                  <a:cubicBezTo>
                    <a:pt x="3120" y="3934"/>
                    <a:pt x="3168" y="3800"/>
                    <a:pt x="3120" y="3675"/>
                  </a:cubicBezTo>
                  <a:cubicBezTo>
                    <a:pt x="2910" y="3034"/>
                    <a:pt x="2776" y="2364"/>
                    <a:pt x="2718" y="1694"/>
                  </a:cubicBezTo>
                  <a:cubicBezTo>
                    <a:pt x="2651" y="756"/>
                    <a:pt x="1943" y="0"/>
                    <a:pt x="995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923;p81">
              <a:extLst>
                <a:ext uri="{FF2B5EF4-FFF2-40B4-BE49-F238E27FC236}">
                  <a16:creationId xmlns:a16="http://schemas.microsoft.com/office/drawing/2014/main" id="{E6898B9E-04E9-E563-6B55-8730582F6FE9}"/>
                </a:ext>
              </a:extLst>
            </p:cNvPr>
            <p:cNvSpPr/>
            <p:nvPr/>
          </p:nvSpPr>
          <p:spPr>
            <a:xfrm>
              <a:off x="5302988" y="3574552"/>
              <a:ext cx="114625" cy="101810"/>
            </a:xfrm>
            <a:custGeom>
              <a:avLst/>
              <a:gdLst/>
              <a:ahLst/>
              <a:cxnLst/>
              <a:rect l="l" t="t" r="r" b="b"/>
              <a:pathLst>
                <a:path w="4365" h="3877" extrusionOk="0">
                  <a:moveTo>
                    <a:pt x="1455" y="0"/>
                  </a:moveTo>
                  <a:lnTo>
                    <a:pt x="1455" y="728"/>
                  </a:lnTo>
                  <a:cubicBezTo>
                    <a:pt x="1455" y="910"/>
                    <a:pt x="1350" y="1082"/>
                    <a:pt x="1187" y="1158"/>
                  </a:cubicBezTo>
                  <a:lnTo>
                    <a:pt x="403" y="1551"/>
                  </a:lnTo>
                  <a:cubicBezTo>
                    <a:pt x="163" y="1675"/>
                    <a:pt x="1" y="1924"/>
                    <a:pt x="1" y="2202"/>
                  </a:cubicBezTo>
                  <a:lnTo>
                    <a:pt x="1" y="3637"/>
                  </a:lnTo>
                  <a:cubicBezTo>
                    <a:pt x="1" y="3771"/>
                    <a:pt x="116" y="3876"/>
                    <a:pt x="240" y="3876"/>
                  </a:cubicBezTo>
                  <a:lnTo>
                    <a:pt x="4126" y="3876"/>
                  </a:lnTo>
                  <a:cubicBezTo>
                    <a:pt x="4250" y="3876"/>
                    <a:pt x="4365" y="3771"/>
                    <a:pt x="4365" y="3637"/>
                  </a:cubicBezTo>
                  <a:lnTo>
                    <a:pt x="4365" y="2202"/>
                  </a:lnTo>
                  <a:cubicBezTo>
                    <a:pt x="4365" y="1924"/>
                    <a:pt x="4212" y="1675"/>
                    <a:pt x="3963" y="1551"/>
                  </a:cubicBezTo>
                  <a:lnTo>
                    <a:pt x="3178" y="1158"/>
                  </a:lnTo>
                  <a:cubicBezTo>
                    <a:pt x="3015" y="1082"/>
                    <a:pt x="2910" y="910"/>
                    <a:pt x="2910" y="72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924;p81">
              <a:extLst>
                <a:ext uri="{FF2B5EF4-FFF2-40B4-BE49-F238E27FC236}">
                  <a16:creationId xmlns:a16="http://schemas.microsoft.com/office/drawing/2014/main" id="{976E9FCE-1275-BBFF-5826-D00CAA7F4A19}"/>
                </a:ext>
              </a:extLst>
            </p:cNvPr>
            <p:cNvSpPr/>
            <p:nvPr/>
          </p:nvSpPr>
          <p:spPr>
            <a:xfrm>
              <a:off x="5340934" y="3574552"/>
              <a:ext cx="38996" cy="25420"/>
            </a:xfrm>
            <a:custGeom>
              <a:avLst/>
              <a:gdLst/>
              <a:ahLst/>
              <a:cxnLst/>
              <a:rect l="l" t="t" r="r" b="b"/>
              <a:pathLst>
                <a:path w="1485" h="968" extrusionOk="0">
                  <a:moveTo>
                    <a:pt x="10" y="0"/>
                  </a:moveTo>
                  <a:lnTo>
                    <a:pt x="10" y="728"/>
                  </a:lnTo>
                  <a:cubicBezTo>
                    <a:pt x="10" y="756"/>
                    <a:pt x="10" y="785"/>
                    <a:pt x="1" y="823"/>
                  </a:cubicBezTo>
                  <a:cubicBezTo>
                    <a:pt x="231" y="919"/>
                    <a:pt x="489" y="967"/>
                    <a:pt x="738" y="967"/>
                  </a:cubicBezTo>
                  <a:cubicBezTo>
                    <a:pt x="996" y="967"/>
                    <a:pt x="1245" y="919"/>
                    <a:pt x="1484" y="823"/>
                  </a:cubicBezTo>
                  <a:cubicBezTo>
                    <a:pt x="1475" y="785"/>
                    <a:pt x="1465" y="756"/>
                    <a:pt x="1465" y="728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925;p81">
              <a:extLst>
                <a:ext uri="{FF2B5EF4-FFF2-40B4-BE49-F238E27FC236}">
                  <a16:creationId xmlns:a16="http://schemas.microsoft.com/office/drawing/2014/main" id="{92C445CE-2A79-BBC1-1DC5-21FC9CCE6680}"/>
                </a:ext>
              </a:extLst>
            </p:cNvPr>
            <p:cNvSpPr/>
            <p:nvPr/>
          </p:nvSpPr>
          <p:spPr>
            <a:xfrm>
              <a:off x="5302988" y="3607981"/>
              <a:ext cx="114389" cy="68381"/>
            </a:xfrm>
            <a:custGeom>
              <a:avLst/>
              <a:gdLst/>
              <a:ahLst/>
              <a:cxnLst/>
              <a:rect l="l" t="t" r="r" b="b"/>
              <a:pathLst>
                <a:path w="4356" h="2604" extrusionOk="0">
                  <a:moveTo>
                    <a:pt x="958" y="0"/>
                  </a:moveTo>
                  <a:lnTo>
                    <a:pt x="403" y="278"/>
                  </a:lnTo>
                  <a:cubicBezTo>
                    <a:pt x="154" y="402"/>
                    <a:pt x="1" y="651"/>
                    <a:pt x="1" y="929"/>
                  </a:cubicBezTo>
                  <a:lnTo>
                    <a:pt x="1" y="2364"/>
                  </a:lnTo>
                  <a:cubicBezTo>
                    <a:pt x="1" y="2489"/>
                    <a:pt x="106" y="2603"/>
                    <a:pt x="240" y="2603"/>
                  </a:cubicBezTo>
                  <a:lnTo>
                    <a:pt x="4116" y="2603"/>
                  </a:lnTo>
                  <a:cubicBezTo>
                    <a:pt x="4250" y="2603"/>
                    <a:pt x="4355" y="2489"/>
                    <a:pt x="4355" y="2364"/>
                  </a:cubicBezTo>
                  <a:lnTo>
                    <a:pt x="4355" y="929"/>
                  </a:lnTo>
                  <a:cubicBezTo>
                    <a:pt x="4355" y="651"/>
                    <a:pt x="4202" y="402"/>
                    <a:pt x="3963" y="278"/>
                  </a:cubicBezTo>
                  <a:lnTo>
                    <a:pt x="3398" y="0"/>
                  </a:lnTo>
                  <a:cubicBezTo>
                    <a:pt x="3111" y="441"/>
                    <a:pt x="2645" y="661"/>
                    <a:pt x="2178" y="661"/>
                  </a:cubicBezTo>
                  <a:cubicBezTo>
                    <a:pt x="1711" y="661"/>
                    <a:pt x="1245" y="441"/>
                    <a:pt x="95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926;p81">
              <a:extLst>
                <a:ext uri="{FF2B5EF4-FFF2-40B4-BE49-F238E27FC236}">
                  <a16:creationId xmlns:a16="http://schemas.microsoft.com/office/drawing/2014/main" id="{81909E6A-D99B-2320-4BDA-FBD3A956283A}"/>
                </a:ext>
              </a:extLst>
            </p:cNvPr>
            <p:cNvSpPr/>
            <p:nvPr/>
          </p:nvSpPr>
          <p:spPr>
            <a:xfrm>
              <a:off x="5322105" y="3524605"/>
              <a:ext cx="76417" cy="62788"/>
            </a:xfrm>
            <a:custGeom>
              <a:avLst/>
              <a:gdLst/>
              <a:ahLst/>
              <a:cxnLst/>
              <a:rect l="l" t="t" r="r" b="b"/>
              <a:pathLst>
                <a:path w="2910" h="2391" extrusionOk="0">
                  <a:moveTo>
                    <a:pt x="1118" y="0"/>
                  </a:moveTo>
                  <a:cubicBezTo>
                    <a:pt x="1025" y="0"/>
                    <a:pt x="939" y="54"/>
                    <a:pt x="900" y="142"/>
                  </a:cubicBezTo>
                  <a:cubicBezTo>
                    <a:pt x="823" y="304"/>
                    <a:pt x="708" y="457"/>
                    <a:pt x="574" y="582"/>
                  </a:cubicBezTo>
                  <a:cubicBezTo>
                    <a:pt x="440" y="697"/>
                    <a:pt x="297" y="792"/>
                    <a:pt x="144" y="869"/>
                  </a:cubicBezTo>
                  <a:cubicBezTo>
                    <a:pt x="48" y="917"/>
                    <a:pt x="0" y="1022"/>
                    <a:pt x="19" y="1118"/>
                  </a:cubicBezTo>
                  <a:cubicBezTo>
                    <a:pt x="105" y="1845"/>
                    <a:pt x="727" y="2391"/>
                    <a:pt x="1455" y="2391"/>
                  </a:cubicBezTo>
                  <a:cubicBezTo>
                    <a:pt x="2220" y="2391"/>
                    <a:pt x="2852" y="1797"/>
                    <a:pt x="2909" y="1041"/>
                  </a:cubicBezTo>
                  <a:cubicBezTo>
                    <a:pt x="2909" y="965"/>
                    <a:pt x="2881" y="898"/>
                    <a:pt x="2823" y="850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0"/>
                    <a:pt x="111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927;p81">
              <a:extLst>
                <a:ext uri="{FF2B5EF4-FFF2-40B4-BE49-F238E27FC236}">
                  <a16:creationId xmlns:a16="http://schemas.microsoft.com/office/drawing/2014/main" id="{224C90FF-3D05-FA49-303A-8E71271C295D}"/>
                </a:ext>
              </a:extLst>
            </p:cNvPr>
            <p:cNvSpPr/>
            <p:nvPr/>
          </p:nvSpPr>
          <p:spPr>
            <a:xfrm>
              <a:off x="5322105" y="3524841"/>
              <a:ext cx="76417" cy="62052"/>
            </a:xfrm>
            <a:custGeom>
              <a:avLst/>
              <a:gdLst/>
              <a:ahLst/>
              <a:cxnLst/>
              <a:rect l="l" t="t" r="r" b="b"/>
              <a:pathLst>
                <a:path w="2910" h="2363" extrusionOk="0">
                  <a:moveTo>
                    <a:pt x="1118" y="1"/>
                  </a:moveTo>
                  <a:cubicBezTo>
                    <a:pt x="1025" y="1"/>
                    <a:pt x="941" y="55"/>
                    <a:pt x="909" y="142"/>
                  </a:cubicBezTo>
                  <a:cubicBezTo>
                    <a:pt x="842" y="257"/>
                    <a:pt x="775" y="362"/>
                    <a:pt x="680" y="467"/>
                  </a:cubicBezTo>
                  <a:cubicBezTo>
                    <a:pt x="651" y="506"/>
                    <a:pt x="613" y="544"/>
                    <a:pt x="574" y="573"/>
                  </a:cubicBezTo>
                  <a:cubicBezTo>
                    <a:pt x="440" y="688"/>
                    <a:pt x="297" y="783"/>
                    <a:pt x="144" y="869"/>
                  </a:cubicBezTo>
                  <a:cubicBezTo>
                    <a:pt x="48" y="908"/>
                    <a:pt x="0" y="1013"/>
                    <a:pt x="19" y="1118"/>
                  </a:cubicBezTo>
                  <a:cubicBezTo>
                    <a:pt x="105" y="1759"/>
                    <a:pt x="593" y="2267"/>
                    <a:pt x="1235" y="2362"/>
                  </a:cubicBezTo>
                  <a:cubicBezTo>
                    <a:pt x="900" y="2161"/>
                    <a:pt x="708" y="1788"/>
                    <a:pt x="727" y="1405"/>
                  </a:cubicBezTo>
                  <a:lnTo>
                    <a:pt x="727" y="1061"/>
                  </a:lnTo>
                  <a:cubicBezTo>
                    <a:pt x="785" y="1013"/>
                    <a:pt x="842" y="975"/>
                    <a:pt x="900" y="927"/>
                  </a:cubicBezTo>
                  <a:cubicBezTo>
                    <a:pt x="1034" y="812"/>
                    <a:pt x="1148" y="668"/>
                    <a:pt x="1244" y="515"/>
                  </a:cubicBezTo>
                  <a:cubicBezTo>
                    <a:pt x="1704" y="659"/>
                    <a:pt x="2134" y="898"/>
                    <a:pt x="2507" y="1204"/>
                  </a:cubicBezTo>
                  <a:cubicBezTo>
                    <a:pt x="2555" y="1243"/>
                    <a:pt x="2670" y="1348"/>
                    <a:pt x="2795" y="1472"/>
                  </a:cubicBezTo>
                  <a:cubicBezTo>
                    <a:pt x="2862" y="1338"/>
                    <a:pt x="2890" y="1185"/>
                    <a:pt x="2909" y="1032"/>
                  </a:cubicBezTo>
                  <a:cubicBezTo>
                    <a:pt x="2909" y="965"/>
                    <a:pt x="2881" y="889"/>
                    <a:pt x="2823" y="841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1"/>
                    <a:pt x="1118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928;p81">
              <a:extLst>
                <a:ext uri="{FF2B5EF4-FFF2-40B4-BE49-F238E27FC236}">
                  <a16:creationId xmlns:a16="http://schemas.microsoft.com/office/drawing/2014/main" id="{F5B28E16-7DCB-ECC1-2D18-F45E5E84EBF6}"/>
                </a:ext>
              </a:extLst>
            </p:cNvPr>
            <p:cNvSpPr/>
            <p:nvPr/>
          </p:nvSpPr>
          <p:spPr>
            <a:xfrm>
              <a:off x="5302988" y="3621032"/>
              <a:ext cx="25420" cy="55330"/>
            </a:xfrm>
            <a:custGeom>
              <a:avLst/>
              <a:gdLst/>
              <a:ahLst/>
              <a:cxnLst/>
              <a:rect l="l" t="t" r="r" b="b"/>
              <a:pathLst>
                <a:path w="968" h="2107" extrusionOk="0">
                  <a:moveTo>
                    <a:pt x="154" y="1"/>
                  </a:moveTo>
                  <a:cubicBezTo>
                    <a:pt x="58" y="125"/>
                    <a:pt x="1" y="278"/>
                    <a:pt x="1" y="432"/>
                  </a:cubicBezTo>
                  <a:lnTo>
                    <a:pt x="1" y="1867"/>
                  </a:lnTo>
                  <a:cubicBezTo>
                    <a:pt x="1" y="2001"/>
                    <a:pt x="106" y="2106"/>
                    <a:pt x="240" y="2106"/>
                  </a:cubicBezTo>
                  <a:lnTo>
                    <a:pt x="967" y="2106"/>
                  </a:lnTo>
                  <a:lnTo>
                    <a:pt x="967" y="891"/>
                  </a:lnTo>
                  <a:cubicBezTo>
                    <a:pt x="967" y="738"/>
                    <a:pt x="900" y="604"/>
                    <a:pt x="785" y="508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929;p81">
              <a:extLst>
                <a:ext uri="{FF2B5EF4-FFF2-40B4-BE49-F238E27FC236}">
                  <a16:creationId xmlns:a16="http://schemas.microsoft.com/office/drawing/2014/main" id="{89CC3F48-0FDD-96FE-6879-72247F6A58F7}"/>
                </a:ext>
              </a:extLst>
            </p:cNvPr>
            <p:cNvSpPr/>
            <p:nvPr/>
          </p:nvSpPr>
          <p:spPr>
            <a:xfrm>
              <a:off x="5392219" y="3587367"/>
              <a:ext cx="216146" cy="88995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0930;p81">
              <a:extLst>
                <a:ext uri="{FF2B5EF4-FFF2-40B4-BE49-F238E27FC236}">
                  <a16:creationId xmlns:a16="http://schemas.microsoft.com/office/drawing/2014/main" id="{9DB65738-9293-3BF2-A4B8-98E8107CE831}"/>
                </a:ext>
              </a:extLst>
            </p:cNvPr>
            <p:cNvSpPr/>
            <p:nvPr/>
          </p:nvSpPr>
          <p:spPr>
            <a:xfrm>
              <a:off x="5487701" y="3612760"/>
              <a:ext cx="25420" cy="63602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931;p81">
              <a:extLst>
                <a:ext uri="{FF2B5EF4-FFF2-40B4-BE49-F238E27FC236}">
                  <a16:creationId xmlns:a16="http://schemas.microsoft.com/office/drawing/2014/main" id="{B11E72C0-9FC4-CE68-4466-DBAC9EA2A974}"/>
                </a:ext>
              </a:extLst>
            </p:cNvPr>
            <p:cNvSpPr/>
            <p:nvPr/>
          </p:nvSpPr>
          <p:spPr>
            <a:xfrm>
              <a:off x="5489224" y="3599945"/>
              <a:ext cx="22400" cy="21638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932;p81">
              <a:extLst>
                <a:ext uri="{FF2B5EF4-FFF2-40B4-BE49-F238E27FC236}">
                  <a16:creationId xmlns:a16="http://schemas.microsoft.com/office/drawing/2014/main" id="{DBB8945F-F513-4EF4-043F-15B4285DB2EB}"/>
                </a:ext>
              </a:extLst>
            </p:cNvPr>
            <p:cNvSpPr/>
            <p:nvPr/>
          </p:nvSpPr>
          <p:spPr>
            <a:xfrm>
              <a:off x="5570394" y="3613259"/>
              <a:ext cx="38235" cy="6310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933;p81">
              <a:extLst>
                <a:ext uri="{FF2B5EF4-FFF2-40B4-BE49-F238E27FC236}">
                  <a16:creationId xmlns:a16="http://schemas.microsoft.com/office/drawing/2014/main" id="{7ED40C1A-309B-871E-4C7D-B99C80F22CED}"/>
                </a:ext>
              </a:extLst>
            </p:cNvPr>
            <p:cNvSpPr/>
            <p:nvPr/>
          </p:nvSpPr>
          <p:spPr>
            <a:xfrm>
              <a:off x="5430165" y="3389839"/>
              <a:ext cx="140255" cy="101810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934;p81">
              <a:extLst>
                <a:ext uri="{FF2B5EF4-FFF2-40B4-BE49-F238E27FC236}">
                  <a16:creationId xmlns:a16="http://schemas.microsoft.com/office/drawing/2014/main" id="{7C3F51A2-BD07-6FFD-95AE-04061169CFFB}"/>
                </a:ext>
              </a:extLst>
            </p:cNvPr>
            <p:cNvSpPr/>
            <p:nvPr/>
          </p:nvSpPr>
          <p:spPr>
            <a:xfrm>
              <a:off x="5462071" y="3390338"/>
              <a:ext cx="108086" cy="101547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935;p81">
              <a:extLst>
                <a:ext uri="{FF2B5EF4-FFF2-40B4-BE49-F238E27FC236}">
                  <a16:creationId xmlns:a16="http://schemas.microsoft.com/office/drawing/2014/main" id="{0B46B1DD-F784-B9BE-B35C-2059395C90FB}"/>
                </a:ext>
              </a:extLst>
            </p:cNvPr>
            <p:cNvSpPr/>
            <p:nvPr/>
          </p:nvSpPr>
          <p:spPr>
            <a:xfrm>
              <a:off x="5462071" y="3542646"/>
              <a:ext cx="76443" cy="57326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936;p81">
              <a:extLst>
                <a:ext uri="{FF2B5EF4-FFF2-40B4-BE49-F238E27FC236}">
                  <a16:creationId xmlns:a16="http://schemas.microsoft.com/office/drawing/2014/main" id="{0E943EF2-8D9E-0AC9-FF61-196E7324D1A2}"/>
                </a:ext>
              </a:extLst>
            </p:cNvPr>
            <p:cNvSpPr/>
            <p:nvPr/>
          </p:nvSpPr>
          <p:spPr>
            <a:xfrm>
              <a:off x="5462071" y="3542646"/>
              <a:ext cx="76443" cy="31985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937;p81">
              <a:extLst>
                <a:ext uri="{FF2B5EF4-FFF2-40B4-BE49-F238E27FC236}">
                  <a16:creationId xmlns:a16="http://schemas.microsoft.com/office/drawing/2014/main" id="{D5395919-AF5C-D0CE-2EAA-F7AB58E16DC4}"/>
                </a:ext>
              </a:extLst>
            </p:cNvPr>
            <p:cNvSpPr/>
            <p:nvPr/>
          </p:nvSpPr>
          <p:spPr>
            <a:xfrm>
              <a:off x="544951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938;p81">
              <a:extLst>
                <a:ext uri="{FF2B5EF4-FFF2-40B4-BE49-F238E27FC236}">
                  <a16:creationId xmlns:a16="http://schemas.microsoft.com/office/drawing/2014/main" id="{B7C47264-6C57-4B01-6BBD-8EDD9233C523}"/>
                </a:ext>
              </a:extLst>
            </p:cNvPr>
            <p:cNvSpPr/>
            <p:nvPr/>
          </p:nvSpPr>
          <p:spPr>
            <a:xfrm>
              <a:off x="550027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939;p81">
              <a:extLst>
                <a:ext uri="{FF2B5EF4-FFF2-40B4-BE49-F238E27FC236}">
                  <a16:creationId xmlns:a16="http://schemas.microsoft.com/office/drawing/2014/main" id="{1AD83A58-C818-9DD8-DA48-67D26FD40168}"/>
                </a:ext>
              </a:extLst>
            </p:cNvPr>
            <p:cNvSpPr/>
            <p:nvPr/>
          </p:nvSpPr>
          <p:spPr>
            <a:xfrm>
              <a:off x="5436704" y="3441545"/>
              <a:ext cx="127177" cy="120218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940;p81">
              <a:extLst>
                <a:ext uri="{FF2B5EF4-FFF2-40B4-BE49-F238E27FC236}">
                  <a16:creationId xmlns:a16="http://schemas.microsoft.com/office/drawing/2014/main" id="{B9127075-8E07-3503-391A-8C27256BAE77}"/>
                </a:ext>
              </a:extLst>
            </p:cNvPr>
            <p:cNvSpPr/>
            <p:nvPr/>
          </p:nvSpPr>
          <p:spPr>
            <a:xfrm>
              <a:off x="5436704" y="3441676"/>
              <a:ext cx="114625" cy="119588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941;p81">
              <a:extLst>
                <a:ext uri="{FF2B5EF4-FFF2-40B4-BE49-F238E27FC236}">
                  <a16:creationId xmlns:a16="http://schemas.microsoft.com/office/drawing/2014/main" id="{0FD608D3-BED5-2940-DE7B-35BECA0063C4}"/>
                </a:ext>
              </a:extLst>
            </p:cNvPr>
            <p:cNvSpPr/>
            <p:nvPr/>
          </p:nvSpPr>
          <p:spPr>
            <a:xfrm>
              <a:off x="5392219" y="3613259"/>
              <a:ext cx="37972" cy="6310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0908;p81">
            <a:extLst>
              <a:ext uri="{FF2B5EF4-FFF2-40B4-BE49-F238E27FC236}">
                <a16:creationId xmlns:a16="http://schemas.microsoft.com/office/drawing/2014/main" id="{E952A49C-32AE-5207-31C0-DD77338D59C1}"/>
              </a:ext>
            </a:extLst>
          </p:cNvPr>
          <p:cNvGrpSpPr/>
          <p:nvPr/>
        </p:nvGrpSpPr>
        <p:grpSpPr>
          <a:xfrm>
            <a:off x="9220463" y="1483701"/>
            <a:ext cx="1402273" cy="1160353"/>
            <a:chOff x="5302988" y="3389839"/>
            <a:chExt cx="394609" cy="286523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grpSpPr>
        <p:sp>
          <p:nvSpPr>
            <p:cNvPr id="97" name="Google Shape;10909;p81">
              <a:extLst>
                <a:ext uri="{FF2B5EF4-FFF2-40B4-BE49-F238E27FC236}">
                  <a16:creationId xmlns:a16="http://schemas.microsoft.com/office/drawing/2014/main" id="{BBDF2F4A-151D-9571-0518-1D6165EBC7CF}"/>
                </a:ext>
              </a:extLst>
            </p:cNvPr>
            <p:cNvSpPr/>
            <p:nvPr/>
          </p:nvSpPr>
          <p:spPr>
            <a:xfrm>
              <a:off x="5589485" y="3491859"/>
              <a:ext cx="31696" cy="69904"/>
            </a:xfrm>
            <a:custGeom>
              <a:avLst/>
              <a:gdLst/>
              <a:ahLst/>
              <a:cxnLst/>
              <a:rect l="l" t="t" r="r" b="b"/>
              <a:pathLst>
                <a:path w="1207" h="2662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891"/>
                  </a:lnTo>
                  <a:cubicBezTo>
                    <a:pt x="1" y="1101"/>
                    <a:pt x="30" y="1312"/>
                    <a:pt x="97" y="1503"/>
                  </a:cubicBezTo>
                  <a:lnTo>
                    <a:pt x="479" y="2661"/>
                  </a:lnTo>
                  <a:lnTo>
                    <a:pt x="1207" y="2661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910;p81">
              <a:extLst>
                <a:ext uri="{FF2B5EF4-FFF2-40B4-BE49-F238E27FC236}">
                  <a16:creationId xmlns:a16="http://schemas.microsoft.com/office/drawing/2014/main" id="{9890288F-0B60-73E0-4980-EDAEFA3A4947}"/>
                </a:ext>
              </a:extLst>
            </p:cNvPr>
            <p:cNvSpPr/>
            <p:nvPr/>
          </p:nvSpPr>
          <p:spPr>
            <a:xfrm>
              <a:off x="5602063" y="3485583"/>
              <a:ext cx="76417" cy="76180"/>
            </a:xfrm>
            <a:custGeom>
              <a:avLst/>
              <a:gdLst/>
              <a:ahLst/>
              <a:cxnLst/>
              <a:rect l="l" t="t" r="r" b="b"/>
              <a:pathLst>
                <a:path w="2910" h="2901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986"/>
                    <a:pt x="220" y="1206"/>
                    <a:pt x="488" y="1206"/>
                  </a:cubicBezTo>
                  <a:lnTo>
                    <a:pt x="2422" y="2900"/>
                  </a:lnTo>
                  <a:lnTo>
                    <a:pt x="2833" y="1465"/>
                  </a:lnTo>
                  <a:cubicBezTo>
                    <a:pt x="2881" y="1293"/>
                    <a:pt x="2910" y="1120"/>
                    <a:pt x="2910" y="938"/>
                  </a:cubicBezTo>
                  <a:lnTo>
                    <a:pt x="2910" y="479"/>
                  </a:lnTo>
                  <a:cubicBezTo>
                    <a:pt x="2910" y="211"/>
                    <a:pt x="2690" y="1"/>
                    <a:pt x="2431" y="1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911;p81">
              <a:extLst>
                <a:ext uri="{FF2B5EF4-FFF2-40B4-BE49-F238E27FC236}">
                  <a16:creationId xmlns:a16="http://schemas.microsoft.com/office/drawing/2014/main" id="{269A89A7-4F4D-1689-6466-2D0DF0E09324}"/>
                </a:ext>
              </a:extLst>
            </p:cNvPr>
            <p:cNvSpPr/>
            <p:nvPr/>
          </p:nvSpPr>
          <p:spPr>
            <a:xfrm>
              <a:off x="5614878" y="3580828"/>
              <a:ext cx="38235" cy="28177"/>
            </a:xfrm>
            <a:custGeom>
              <a:avLst/>
              <a:gdLst/>
              <a:ahLst/>
              <a:cxnLst/>
              <a:rect l="l" t="t" r="r" b="b"/>
              <a:pathLst>
                <a:path w="1456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1455" y="107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912;p81">
              <a:extLst>
                <a:ext uri="{FF2B5EF4-FFF2-40B4-BE49-F238E27FC236}">
                  <a16:creationId xmlns:a16="http://schemas.microsoft.com/office/drawing/2014/main" id="{22940DAE-4B3D-39B8-7B50-7A8866647864}"/>
                </a:ext>
              </a:extLst>
            </p:cNvPr>
            <p:cNvSpPr/>
            <p:nvPr/>
          </p:nvSpPr>
          <p:spPr>
            <a:xfrm>
              <a:off x="5614878" y="3580828"/>
              <a:ext cx="38235" cy="15625"/>
            </a:xfrm>
            <a:custGeom>
              <a:avLst/>
              <a:gdLst/>
              <a:ahLst/>
              <a:cxnLst/>
              <a:rect l="l" t="t" r="r" b="b"/>
              <a:pathLst>
                <a:path w="1456" h="595" extrusionOk="0">
                  <a:moveTo>
                    <a:pt x="0" y="1"/>
                  </a:moveTo>
                  <a:lnTo>
                    <a:pt x="0" y="451"/>
                  </a:lnTo>
                  <a:cubicBezTo>
                    <a:pt x="235" y="546"/>
                    <a:pt x="481" y="594"/>
                    <a:pt x="728" y="594"/>
                  </a:cubicBezTo>
                  <a:cubicBezTo>
                    <a:pt x="974" y="594"/>
                    <a:pt x="1221" y="546"/>
                    <a:pt x="1455" y="45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913;p81">
              <a:extLst>
                <a:ext uri="{FF2B5EF4-FFF2-40B4-BE49-F238E27FC236}">
                  <a16:creationId xmlns:a16="http://schemas.microsoft.com/office/drawing/2014/main" id="{C6F8F21A-3CC0-C344-DA58-3C01DAAF67D7}"/>
                </a:ext>
              </a:extLst>
            </p:cNvPr>
            <p:cNvSpPr/>
            <p:nvPr/>
          </p:nvSpPr>
          <p:spPr>
            <a:xfrm>
              <a:off x="5570394" y="3596426"/>
              <a:ext cx="126941" cy="79935"/>
            </a:xfrm>
            <a:custGeom>
              <a:avLst/>
              <a:gdLst/>
              <a:ahLst/>
              <a:cxnLst/>
              <a:rect l="l" t="t" r="r" b="b"/>
              <a:pathLst>
                <a:path w="4834" h="3044" extrusionOk="0">
                  <a:moveTo>
                    <a:pt x="1694" y="0"/>
                  </a:moveTo>
                  <a:lnTo>
                    <a:pt x="527" y="335"/>
                  </a:lnTo>
                  <a:cubicBezTo>
                    <a:pt x="211" y="421"/>
                    <a:pt x="1" y="708"/>
                    <a:pt x="1" y="1034"/>
                  </a:cubicBezTo>
                  <a:lnTo>
                    <a:pt x="1" y="2804"/>
                  </a:lnTo>
                  <a:cubicBezTo>
                    <a:pt x="1" y="2938"/>
                    <a:pt x="106" y="3043"/>
                    <a:pt x="240" y="3043"/>
                  </a:cubicBezTo>
                  <a:lnTo>
                    <a:pt x="4594" y="3043"/>
                  </a:lnTo>
                  <a:cubicBezTo>
                    <a:pt x="4728" y="3043"/>
                    <a:pt x="4834" y="2938"/>
                    <a:pt x="4834" y="2804"/>
                  </a:cubicBezTo>
                  <a:lnTo>
                    <a:pt x="4834" y="1034"/>
                  </a:lnTo>
                  <a:cubicBezTo>
                    <a:pt x="4834" y="708"/>
                    <a:pt x="4623" y="421"/>
                    <a:pt x="4317" y="335"/>
                  </a:cubicBezTo>
                  <a:lnTo>
                    <a:pt x="3149" y="0"/>
                  </a:lnTo>
                  <a:lnTo>
                    <a:pt x="2422" y="479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914;p81">
              <a:extLst>
                <a:ext uri="{FF2B5EF4-FFF2-40B4-BE49-F238E27FC236}">
                  <a16:creationId xmlns:a16="http://schemas.microsoft.com/office/drawing/2014/main" id="{C7E89C49-5D08-EC24-A4A4-71C43DCF2206}"/>
                </a:ext>
              </a:extLst>
            </p:cNvPr>
            <p:cNvSpPr/>
            <p:nvPr/>
          </p:nvSpPr>
          <p:spPr>
            <a:xfrm>
              <a:off x="5627693" y="3608979"/>
              <a:ext cx="12605" cy="67383"/>
            </a:xfrm>
            <a:custGeom>
              <a:avLst/>
              <a:gdLst/>
              <a:ahLst/>
              <a:cxnLst/>
              <a:rect l="l" t="t" r="r" b="b"/>
              <a:pathLst>
                <a:path w="480" h="2566" extrusionOk="0">
                  <a:moveTo>
                    <a:pt x="115" y="1"/>
                  </a:moveTo>
                  <a:lnTo>
                    <a:pt x="1" y="2565"/>
                  </a:lnTo>
                  <a:lnTo>
                    <a:pt x="479" y="25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915;p81">
              <a:extLst>
                <a:ext uri="{FF2B5EF4-FFF2-40B4-BE49-F238E27FC236}">
                  <a16:creationId xmlns:a16="http://schemas.microsoft.com/office/drawing/2014/main" id="{1F35DDED-B968-23F7-782E-55883F3775F7}"/>
                </a:ext>
              </a:extLst>
            </p:cNvPr>
            <p:cNvSpPr/>
            <p:nvPr/>
          </p:nvSpPr>
          <p:spPr>
            <a:xfrm>
              <a:off x="5595787" y="3517462"/>
              <a:ext cx="76417" cy="69930"/>
            </a:xfrm>
            <a:custGeom>
              <a:avLst/>
              <a:gdLst/>
              <a:ahLst/>
              <a:cxnLst/>
              <a:rect l="l" t="t" r="r" b="b"/>
              <a:pathLst>
                <a:path w="2910" h="2663" extrusionOk="0">
                  <a:moveTo>
                    <a:pt x="909" y="1"/>
                  </a:moveTo>
                  <a:cubicBezTo>
                    <a:pt x="785" y="1"/>
                    <a:pt x="664" y="57"/>
                    <a:pt x="584" y="146"/>
                  </a:cubicBezTo>
                  <a:lnTo>
                    <a:pt x="144" y="576"/>
                  </a:lnTo>
                  <a:cubicBezTo>
                    <a:pt x="48" y="672"/>
                    <a:pt x="0" y="796"/>
                    <a:pt x="0" y="921"/>
                  </a:cubicBezTo>
                  <a:lnTo>
                    <a:pt x="0" y="1208"/>
                  </a:lnTo>
                  <a:cubicBezTo>
                    <a:pt x="0" y="2012"/>
                    <a:pt x="651" y="2663"/>
                    <a:pt x="1455" y="2663"/>
                  </a:cubicBezTo>
                  <a:cubicBezTo>
                    <a:pt x="2259" y="2663"/>
                    <a:pt x="2909" y="2012"/>
                    <a:pt x="2909" y="1208"/>
                  </a:cubicBezTo>
                  <a:lnTo>
                    <a:pt x="2909" y="902"/>
                  </a:lnTo>
                  <a:cubicBezTo>
                    <a:pt x="2909" y="768"/>
                    <a:pt x="2862" y="643"/>
                    <a:pt x="2766" y="557"/>
                  </a:cubicBezTo>
                  <a:cubicBezTo>
                    <a:pt x="2393" y="193"/>
                    <a:pt x="1704" y="21"/>
                    <a:pt x="938" y="2"/>
                  </a:cubicBezTo>
                  <a:cubicBezTo>
                    <a:pt x="928" y="1"/>
                    <a:pt x="919" y="1"/>
                    <a:pt x="909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916;p81">
              <a:extLst>
                <a:ext uri="{FF2B5EF4-FFF2-40B4-BE49-F238E27FC236}">
                  <a16:creationId xmlns:a16="http://schemas.microsoft.com/office/drawing/2014/main" id="{D9892D9C-75D4-61D4-3824-ABCE3450D7E0}"/>
                </a:ext>
              </a:extLst>
            </p:cNvPr>
            <p:cNvSpPr/>
            <p:nvPr/>
          </p:nvSpPr>
          <p:spPr>
            <a:xfrm>
              <a:off x="5595787" y="3517515"/>
              <a:ext cx="76154" cy="68381"/>
            </a:xfrm>
            <a:custGeom>
              <a:avLst/>
              <a:gdLst/>
              <a:ahLst/>
              <a:cxnLst/>
              <a:rect l="l" t="t" r="r" b="b"/>
              <a:pathLst>
                <a:path w="2900" h="2604" extrusionOk="0">
                  <a:moveTo>
                    <a:pt x="928" y="0"/>
                  </a:moveTo>
                  <a:cubicBezTo>
                    <a:pt x="804" y="0"/>
                    <a:pt x="670" y="48"/>
                    <a:pt x="584" y="144"/>
                  </a:cubicBezTo>
                  <a:lnTo>
                    <a:pt x="144" y="584"/>
                  </a:lnTo>
                  <a:cubicBezTo>
                    <a:pt x="48" y="670"/>
                    <a:pt x="0" y="794"/>
                    <a:pt x="0" y="919"/>
                  </a:cubicBezTo>
                  <a:lnTo>
                    <a:pt x="0" y="1206"/>
                  </a:lnTo>
                  <a:cubicBezTo>
                    <a:pt x="0" y="1857"/>
                    <a:pt x="431" y="2421"/>
                    <a:pt x="1053" y="2603"/>
                  </a:cubicBezTo>
                  <a:cubicBezTo>
                    <a:pt x="842" y="2345"/>
                    <a:pt x="727" y="2019"/>
                    <a:pt x="727" y="1694"/>
                  </a:cubicBezTo>
                  <a:lnTo>
                    <a:pt x="727" y="986"/>
                  </a:lnTo>
                  <a:lnTo>
                    <a:pt x="727" y="976"/>
                  </a:lnTo>
                  <a:cubicBezTo>
                    <a:pt x="727" y="710"/>
                    <a:pt x="939" y="496"/>
                    <a:pt x="1210" y="496"/>
                  </a:cubicBezTo>
                  <a:cubicBezTo>
                    <a:pt x="1221" y="496"/>
                    <a:pt x="1233" y="497"/>
                    <a:pt x="1244" y="498"/>
                  </a:cubicBezTo>
                  <a:cubicBezTo>
                    <a:pt x="1732" y="526"/>
                    <a:pt x="2460" y="612"/>
                    <a:pt x="2900" y="823"/>
                  </a:cubicBezTo>
                  <a:cubicBezTo>
                    <a:pt x="2890" y="727"/>
                    <a:pt x="2842" y="632"/>
                    <a:pt x="2766" y="555"/>
                  </a:cubicBezTo>
                  <a:cubicBezTo>
                    <a:pt x="2393" y="191"/>
                    <a:pt x="1704" y="19"/>
                    <a:pt x="92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917;p81">
              <a:extLst>
                <a:ext uri="{FF2B5EF4-FFF2-40B4-BE49-F238E27FC236}">
                  <a16:creationId xmlns:a16="http://schemas.microsoft.com/office/drawing/2014/main" id="{31D5E6F1-B5CF-A52F-D3CB-D669476ACCE2}"/>
                </a:ext>
              </a:extLst>
            </p:cNvPr>
            <p:cNvSpPr/>
            <p:nvPr/>
          </p:nvSpPr>
          <p:spPr>
            <a:xfrm>
              <a:off x="5672177" y="3612497"/>
              <a:ext cx="25420" cy="63864"/>
            </a:xfrm>
            <a:custGeom>
              <a:avLst/>
              <a:gdLst/>
              <a:ahLst/>
              <a:cxnLst/>
              <a:rect l="l" t="t" r="r" b="b"/>
              <a:pathLst>
                <a:path w="968" h="2432" extrusionOk="0">
                  <a:moveTo>
                    <a:pt x="833" y="1"/>
                  </a:moveTo>
                  <a:lnTo>
                    <a:pt x="211" y="623"/>
                  </a:lnTo>
                  <a:cubicBezTo>
                    <a:pt x="77" y="766"/>
                    <a:pt x="0" y="948"/>
                    <a:pt x="0" y="1139"/>
                  </a:cubicBezTo>
                  <a:lnTo>
                    <a:pt x="0" y="2431"/>
                  </a:lnTo>
                  <a:lnTo>
                    <a:pt x="728" y="2431"/>
                  </a:lnTo>
                  <a:cubicBezTo>
                    <a:pt x="862" y="2431"/>
                    <a:pt x="967" y="2326"/>
                    <a:pt x="967" y="2192"/>
                  </a:cubicBezTo>
                  <a:lnTo>
                    <a:pt x="967" y="422"/>
                  </a:lnTo>
                  <a:cubicBezTo>
                    <a:pt x="967" y="269"/>
                    <a:pt x="919" y="125"/>
                    <a:pt x="833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918;p81">
              <a:extLst>
                <a:ext uri="{FF2B5EF4-FFF2-40B4-BE49-F238E27FC236}">
                  <a16:creationId xmlns:a16="http://schemas.microsoft.com/office/drawing/2014/main" id="{3A925BD1-0F4E-110C-F837-24A2FC42ED49}"/>
                </a:ext>
              </a:extLst>
            </p:cNvPr>
            <p:cNvSpPr/>
            <p:nvPr/>
          </p:nvSpPr>
          <p:spPr>
            <a:xfrm>
              <a:off x="5627955" y="3609241"/>
              <a:ext cx="12579" cy="12579"/>
            </a:xfrm>
            <a:custGeom>
              <a:avLst/>
              <a:gdLst/>
              <a:ahLst/>
              <a:cxnLst/>
              <a:rect l="l" t="t" r="r" b="b"/>
              <a:pathLst>
                <a:path w="479" h="479" extrusionOk="0">
                  <a:moveTo>
                    <a:pt x="0" y="0"/>
                  </a:moveTo>
                  <a:lnTo>
                    <a:pt x="0" y="364"/>
                  </a:lnTo>
                  <a:cubicBezTo>
                    <a:pt x="0" y="421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1"/>
                    <a:pt x="479" y="364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919;p81">
              <a:extLst>
                <a:ext uri="{FF2B5EF4-FFF2-40B4-BE49-F238E27FC236}">
                  <a16:creationId xmlns:a16="http://schemas.microsoft.com/office/drawing/2014/main" id="{043FB112-51CE-13AC-B3A0-0F03122F3D3E}"/>
                </a:ext>
              </a:extLst>
            </p:cNvPr>
            <p:cNvSpPr/>
            <p:nvPr/>
          </p:nvSpPr>
          <p:spPr>
            <a:xfrm>
              <a:off x="5607840" y="3591279"/>
              <a:ext cx="26155" cy="26706"/>
            </a:xfrm>
            <a:custGeom>
              <a:avLst/>
              <a:gdLst/>
              <a:ahLst/>
              <a:cxnLst/>
              <a:rect l="l" t="t" r="r" b="b"/>
              <a:pathLst>
                <a:path w="996" h="1017" extrusionOk="0">
                  <a:moveTo>
                    <a:pt x="231" y="0"/>
                  </a:moveTo>
                  <a:cubicBezTo>
                    <a:pt x="200" y="0"/>
                    <a:pt x="170" y="15"/>
                    <a:pt x="154" y="43"/>
                  </a:cubicBezTo>
                  <a:lnTo>
                    <a:pt x="0" y="273"/>
                  </a:lnTo>
                  <a:lnTo>
                    <a:pt x="374" y="943"/>
                  </a:lnTo>
                  <a:cubicBezTo>
                    <a:pt x="398" y="991"/>
                    <a:pt x="449" y="1016"/>
                    <a:pt x="500" y="1016"/>
                  </a:cubicBezTo>
                  <a:cubicBezTo>
                    <a:pt x="530" y="1016"/>
                    <a:pt x="560" y="1008"/>
                    <a:pt x="584" y="990"/>
                  </a:cubicBezTo>
                  <a:lnTo>
                    <a:pt x="996" y="675"/>
                  </a:lnTo>
                  <a:lnTo>
                    <a:pt x="297" y="24"/>
                  </a:lnTo>
                  <a:cubicBezTo>
                    <a:pt x="277" y="8"/>
                    <a:pt x="254" y="0"/>
                    <a:pt x="23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920;p81">
              <a:extLst>
                <a:ext uri="{FF2B5EF4-FFF2-40B4-BE49-F238E27FC236}">
                  <a16:creationId xmlns:a16="http://schemas.microsoft.com/office/drawing/2014/main" id="{FDE35F72-B78D-0B62-EC06-A27C202F30C8}"/>
                </a:ext>
              </a:extLst>
            </p:cNvPr>
            <p:cNvSpPr/>
            <p:nvPr/>
          </p:nvSpPr>
          <p:spPr>
            <a:xfrm>
              <a:off x="5633969" y="3591279"/>
              <a:ext cx="26181" cy="26706"/>
            </a:xfrm>
            <a:custGeom>
              <a:avLst/>
              <a:gdLst/>
              <a:ahLst/>
              <a:cxnLst/>
              <a:rect l="l" t="t" r="r" b="b"/>
              <a:pathLst>
                <a:path w="997" h="1017" extrusionOk="0">
                  <a:moveTo>
                    <a:pt x="761" y="0"/>
                  </a:moveTo>
                  <a:cubicBezTo>
                    <a:pt x="738" y="0"/>
                    <a:pt x="715" y="8"/>
                    <a:pt x="699" y="24"/>
                  </a:cubicBezTo>
                  <a:lnTo>
                    <a:pt x="1" y="675"/>
                  </a:lnTo>
                  <a:lnTo>
                    <a:pt x="412" y="990"/>
                  </a:lnTo>
                  <a:cubicBezTo>
                    <a:pt x="437" y="1008"/>
                    <a:pt x="467" y="1016"/>
                    <a:pt x="496" y="1016"/>
                  </a:cubicBezTo>
                  <a:cubicBezTo>
                    <a:pt x="548" y="1016"/>
                    <a:pt x="599" y="991"/>
                    <a:pt x="623" y="943"/>
                  </a:cubicBezTo>
                  <a:lnTo>
                    <a:pt x="996" y="273"/>
                  </a:lnTo>
                  <a:lnTo>
                    <a:pt x="843" y="43"/>
                  </a:lnTo>
                  <a:cubicBezTo>
                    <a:pt x="826" y="15"/>
                    <a:pt x="793" y="0"/>
                    <a:pt x="76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21;p81">
              <a:extLst>
                <a:ext uri="{FF2B5EF4-FFF2-40B4-BE49-F238E27FC236}">
                  <a16:creationId xmlns:a16="http://schemas.microsoft.com/office/drawing/2014/main" id="{96EFACEC-F27F-9A5E-3781-E807D05773ED}"/>
                </a:ext>
              </a:extLst>
            </p:cNvPr>
            <p:cNvSpPr/>
            <p:nvPr/>
          </p:nvSpPr>
          <p:spPr>
            <a:xfrm>
              <a:off x="5303750" y="3488104"/>
              <a:ext cx="114625" cy="114362"/>
            </a:xfrm>
            <a:custGeom>
              <a:avLst/>
              <a:gdLst/>
              <a:ahLst/>
              <a:cxnLst/>
              <a:rect l="l" t="t" r="r" b="b"/>
              <a:pathLst>
                <a:path w="4365" h="4355" extrusionOk="0">
                  <a:moveTo>
                    <a:pt x="2182" y="0"/>
                  </a:moveTo>
                  <a:cubicBezTo>
                    <a:pt x="1225" y="0"/>
                    <a:pt x="527" y="756"/>
                    <a:pt x="460" y="1694"/>
                  </a:cubicBezTo>
                  <a:cubicBezTo>
                    <a:pt x="402" y="2364"/>
                    <a:pt x="259" y="3034"/>
                    <a:pt x="48" y="3675"/>
                  </a:cubicBezTo>
                  <a:cubicBezTo>
                    <a:pt x="0" y="3800"/>
                    <a:pt x="58" y="3934"/>
                    <a:pt x="173" y="3982"/>
                  </a:cubicBezTo>
                  <a:cubicBezTo>
                    <a:pt x="575" y="4173"/>
                    <a:pt x="1005" y="4297"/>
                    <a:pt x="1446" y="4355"/>
                  </a:cubicBezTo>
                  <a:lnTo>
                    <a:pt x="2919" y="4355"/>
                  </a:lnTo>
                  <a:cubicBezTo>
                    <a:pt x="3360" y="4297"/>
                    <a:pt x="3781" y="4163"/>
                    <a:pt x="4183" y="3982"/>
                  </a:cubicBezTo>
                  <a:cubicBezTo>
                    <a:pt x="4307" y="3934"/>
                    <a:pt x="4364" y="3800"/>
                    <a:pt x="4317" y="3675"/>
                  </a:cubicBezTo>
                  <a:cubicBezTo>
                    <a:pt x="4097" y="3034"/>
                    <a:pt x="3963" y="2364"/>
                    <a:pt x="3905" y="1694"/>
                  </a:cubicBezTo>
                  <a:cubicBezTo>
                    <a:pt x="3838" y="756"/>
                    <a:pt x="3130" y="0"/>
                    <a:pt x="218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922;p81">
              <a:extLst>
                <a:ext uri="{FF2B5EF4-FFF2-40B4-BE49-F238E27FC236}">
                  <a16:creationId xmlns:a16="http://schemas.microsoft.com/office/drawing/2014/main" id="{3E8234A4-4123-21F9-3D4B-3D94D46B7A29}"/>
                </a:ext>
              </a:extLst>
            </p:cNvPr>
            <p:cNvSpPr/>
            <p:nvPr/>
          </p:nvSpPr>
          <p:spPr>
            <a:xfrm>
              <a:off x="5334920" y="3488104"/>
              <a:ext cx="83192" cy="114362"/>
            </a:xfrm>
            <a:custGeom>
              <a:avLst/>
              <a:gdLst/>
              <a:ahLst/>
              <a:cxnLst/>
              <a:rect l="l" t="t" r="r" b="b"/>
              <a:pathLst>
                <a:path w="3168" h="4355" extrusionOk="0">
                  <a:moveTo>
                    <a:pt x="986" y="0"/>
                  </a:moveTo>
                  <a:cubicBezTo>
                    <a:pt x="259" y="0"/>
                    <a:pt x="0" y="996"/>
                    <a:pt x="632" y="1369"/>
                  </a:cubicBezTo>
                  <a:cubicBezTo>
                    <a:pt x="651" y="1378"/>
                    <a:pt x="670" y="1388"/>
                    <a:pt x="689" y="1398"/>
                  </a:cubicBezTo>
                  <a:lnTo>
                    <a:pt x="1244" y="4355"/>
                  </a:lnTo>
                  <a:lnTo>
                    <a:pt x="1732" y="4355"/>
                  </a:lnTo>
                  <a:cubicBezTo>
                    <a:pt x="2173" y="4297"/>
                    <a:pt x="2594" y="4163"/>
                    <a:pt x="2996" y="3982"/>
                  </a:cubicBezTo>
                  <a:cubicBezTo>
                    <a:pt x="3120" y="3934"/>
                    <a:pt x="3168" y="3800"/>
                    <a:pt x="3120" y="3675"/>
                  </a:cubicBezTo>
                  <a:cubicBezTo>
                    <a:pt x="2910" y="3034"/>
                    <a:pt x="2776" y="2364"/>
                    <a:pt x="2718" y="1694"/>
                  </a:cubicBezTo>
                  <a:cubicBezTo>
                    <a:pt x="2651" y="756"/>
                    <a:pt x="1943" y="0"/>
                    <a:pt x="995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923;p81">
              <a:extLst>
                <a:ext uri="{FF2B5EF4-FFF2-40B4-BE49-F238E27FC236}">
                  <a16:creationId xmlns:a16="http://schemas.microsoft.com/office/drawing/2014/main" id="{41A9B3EF-2496-FBCE-5980-9545A1BF6E19}"/>
                </a:ext>
              </a:extLst>
            </p:cNvPr>
            <p:cNvSpPr/>
            <p:nvPr/>
          </p:nvSpPr>
          <p:spPr>
            <a:xfrm>
              <a:off x="5302988" y="3574552"/>
              <a:ext cx="114625" cy="101810"/>
            </a:xfrm>
            <a:custGeom>
              <a:avLst/>
              <a:gdLst/>
              <a:ahLst/>
              <a:cxnLst/>
              <a:rect l="l" t="t" r="r" b="b"/>
              <a:pathLst>
                <a:path w="4365" h="3877" extrusionOk="0">
                  <a:moveTo>
                    <a:pt x="1455" y="0"/>
                  </a:moveTo>
                  <a:lnTo>
                    <a:pt x="1455" y="728"/>
                  </a:lnTo>
                  <a:cubicBezTo>
                    <a:pt x="1455" y="910"/>
                    <a:pt x="1350" y="1082"/>
                    <a:pt x="1187" y="1158"/>
                  </a:cubicBezTo>
                  <a:lnTo>
                    <a:pt x="403" y="1551"/>
                  </a:lnTo>
                  <a:cubicBezTo>
                    <a:pt x="163" y="1675"/>
                    <a:pt x="1" y="1924"/>
                    <a:pt x="1" y="2202"/>
                  </a:cubicBezTo>
                  <a:lnTo>
                    <a:pt x="1" y="3637"/>
                  </a:lnTo>
                  <a:cubicBezTo>
                    <a:pt x="1" y="3771"/>
                    <a:pt x="116" y="3876"/>
                    <a:pt x="240" y="3876"/>
                  </a:cubicBezTo>
                  <a:lnTo>
                    <a:pt x="4126" y="3876"/>
                  </a:lnTo>
                  <a:cubicBezTo>
                    <a:pt x="4250" y="3876"/>
                    <a:pt x="4365" y="3771"/>
                    <a:pt x="4365" y="3637"/>
                  </a:cubicBezTo>
                  <a:lnTo>
                    <a:pt x="4365" y="2202"/>
                  </a:lnTo>
                  <a:cubicBezTo>
                    <a:pt x="4365" y="1924"/>
                    <a:pt x="4212" y="1675"/>
                    <a:pt x="3963" y="1551"/>
                  </a:cubicBezTo>
                  <a:lnTo>
                    <a:pt x="3178" y="1158"/>
                  </a:lnTo>
                  <a:cubicBezTo>
                    <a:pt x="3015" y="1082"/>
                    <a:pt x="2910" y="910"/>
                    <a:pt x="2910" y="72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924;p81">
              <a:extLst>
                <a:ext uri="{FF2B5EF4-FFF2-40B4-BE49-F238E27FC236}">
                  <a16:creationId xmlns:a16="http://schemas.microsoft.com/office/drawing/2014/main" id="{349EE4E1-7C9F-8385-EC4B-BB3F8E0ACD02}"/>
                </a:ext>
              </a:extLst>
            </p:cNvPr>
            <p:cNvSpPr/>
            <p:nvPr/>
          </p:nvSpPr>
          <p:spPr>
            <a:xfrm>
              <a:off x="5340934" y="3574552"/>
              <a:ext cx="38996" cy="25420"/>
            </a:xfrm>
            <a:custGeom>
              <a:avLst/>
              <a:gdLst/>
              <a:ahLst/>
              <a:cxnLst/>
              <a:rect l="l" t="t" r="r" b="b"/>
              <a:pathLst>
                <a:path w="1485" h="968" extrusionOk="0">
                  <a:moveTo>
                    <a:pt x="10" y="0"/>
                  </a:moveTo>
                  <a:lnTo>
                    <a:pt x="10" y="728"/>
                  </a:lnTo>
                  <a:cubicBezTo>
                    <a:pt x="10" y="756"/>
                    <a:pt x="10" y="785"/>
                    <a:pt x="1" y="823"/>
                  </a:cubicBezTo>
                  <a:cubicBezTo>
                    <a:pt x="231" y="919"/>
                    <a:pt x="489" y="967"/>
                    <a:pt x="738" y="967"/>
                  </a:cubicBezTo>
                  <a:cubicBezTo>
                    <a:pt x="996" y="967"/>
                    <a:pt x="1245" y="919"/>
                    <a:pt x="1484" y="823"/>
                  </a:cubicBezTo>
                  <a:cubicBezTo>
                    <a:pt x="1475" y="785"/>
                    <a:pt x="1465" y="756"/>
                    <a:pt x="1465" y="728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925;p81">
              <a:extLst>
                <a:ext uri="{FF2B5EF4-FFF2-40B4-BE49-F238E27FC236}">
                  <a16:creationId xmlns:a16="http://schemas.microsoft.com/office/drawing/2014/main" id="{C9E8470F-A448-5DB5-4F7F-48FF9C567E03}"/>
                </a:ext>
              </a:extLst>
            </p:cNvPr>
            <p:cNvSpPr/>
            <p:nvPr/>
          </p:nvSpPr>
          <p:spPr>
            <a:xfrm>
              <a:off x="5302988" y="3607981"/>
              <a:ext cx="114389" cy="68381"/>
            </a:xfrm>
            <a:custGeom>
              <a:avLst/>
              <a:gdLst/>
              <a:ahLst/>
              <a:cxnLst/>
              <a:rect l="l" t="t" r="r" b="b"/>
              <a:pathLst>
                <a:path w="4356" h="2604" extrusionOk="0">
                  <a:moveTo>
                    <a:pt x="958" y="0"/>
                  </a:moveTo>
                  <a:lnTo>
                    <a:pt x="403" y="278"/>
                  </a:lnTo>
                  <a:cubicBezTo>
                    <a:pt x="154" y="402"/>
                    <a:pt x="1" y="651"/>
                    <a:pt x="1" y="929"/>
                  </a:cubicBezTo>
                  <a:lnTo>
                    <a:pt x="1" y="2364"/>
                  </a:lnTo>
                  <a:cubicBezTo>
                    <a:pt x="1" y="2489"/>
                    <a:pt x="106" y="2603"/>
                    <a:pt x="240" y="2603"/>
                  </a:cubicBezTo>
                  <a:lnTo>
                    <a:pt x="4116" y="2603"/>
                  </a:lnTo>
                  <a:cubicBezTo>
                    <a:pt x="4250" y="2603"/>
                    <a:pt x="4355" y="2489"/>
                    <a:pt x="4355" y="2364"/>
                  </a:cubicBezTo>
                  <a:lnTo>
                    <a:pt x="4355" y="929"/>
                  </a:lnTo>
                  <a:cubicBezTo>
                    <a:pt x="4355" y="651"/>
                    <a:pt x="4202" y="402"/>
                    <a:pt x="3963" y="278"/>
                  </a:cubicBezTo>
                  <a:lnTo>
                    <a:pt x="3398" y="0"/>
                  </a:lnTo>
                  <a:cubicBezTo>
                    <a:pt x="3111" y="441"/>
                    <a:pt x="2645" y="661"/>
                    <a:pt x="2178" y="661"/>
                  </a:cubicBezTo>
                  <a:cubicBezTo>
                    <a:pt x="1711" y="661"/>
                    <a:pt x="1245" y="441"/>
                    <a:pt x="95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926;p81">
              <a:extLst>
                <a:ext uri="{FF2B5EF4-FFF2-40B4-BE49-F238E27FC236}">
                  <a16:creationId xmlns:a16="http://schemas.microsoft.com/office/drawing/2014/main" id="{AEEF3F0B-C38D-430D-9158-EEE3D61003F7}"/>
                </a:ext>
              </a:extLst>
            </p:cNvPr>
            <p:cNvSpPr/>
            <p:nvPr/>
          </p:nvSpPr>
          <p:spPr>
            <a:xfrm>
              <a:off x="5322105" y="3524605"/>
              <a:ext cx="76417" cy="62788"/>
            </a:xfrm>
            <a:custGeom>
              <a:avLst/>
              <a:gdLst/>
              <a:ahLst/>
              <a:cxnLst/>
              <a:rect l="l" t="t" r="r" b="b"/>
              <a:pathLst>
                <a:path w="2910" h="2391" extrusionOk="0">
                  <a:moveTo>
                    <a:pt x="1118" y="0"/>
                  </a:moveTo>
                  <a:cubicBezTo>
                    <a:pt x="1025" y="0"/>
                    <a:pt x="939" y="54"/>
                    <a:pt x="900" y="142"/>
                  </a:cubicBezTo>
                  <a:cubicBezTo>
                    <a:pt x="823" y="304"/>
                    <a:pt x="708" y="457"/>
                    <a:pt x="574" y="582"/>
                  </a:cubicBezTo>
                  <a:cubicBezTo>
                    <a:pt x="440" y="697"/>
                    <a:pt x="297" y="792"/>
                    <a:pt x="144" y="869"/>
                  </a:cubicBezTo>
                  <a:cubicBezTo>
                    <a:pt x="48" y="917"/>
                    <a:pt x="0" y="1022"/>
                    <a:pt x="19" y="1118"/>
                  </a:cubicBezTo>
                  <a:cubicBezTo>
                    <a:pt x="105" y="1845"/>
                    <a:pt x="727" y="2391"/>
                    <a:pt x="1455" y="2391"/>
                  </a:cubicBezTo>
                  <a:cubicBezTo>
                    <a:pt x="2220" y="2391"/>
                    <a:pt x="2852" y="1797"/>
                    <a:pt x="2909" y="1041"/>
                  </a:cubicBezTo>
                  <a:cubicBezTo>
                    <a:pt x="2909" y="965"/>
                    <a:pt x="2881" y="898"/>
                    <a:pt x="2823" y="850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0"/>
                    <a:pt x="111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927;p81">
              <a:extLst>
                <a:ext uri="{FF2B5EF4-FFF2-40B4-BE49-F238E27FC236}">
                  <a16:creationId xmlns:a16="http://schemas.microsoft.com/office/drawing/2014/main" id="{DFB50C34-82D5-3601-7100-71ACABC939A1}"/>
                </a:ext>
              </a:extLst>
            </p:cNvPr>
            <p:cNvSpPr/>
            <p:nvPr/>
          </p:nvSpPr>
          <p:spPr>
            <a:xfrm>
              <a:off x="5322105" y="3524841"/>
              <a:ext cx="76417" cy="62052"/>
            </a:xfrm>
            <a:custGeom>
              <a:avLst/>
              <a:gdLst/>
              <a:ahLst/>
              <a:cxnLst/>
              <a:rect l="l" t="t" r="r" b="b"/>
              <a:pathLst>
                <a:path w="2910" h="2363" extrusionOk="0">
                  <a:moveTo>
                    <a:pt x="1118" y="1"/>
                  </a:moveTo>
                  <a:cubicBezTo>
                    <a:pt x="1025" y="1"/>
                    <a:pt x="941" y="55"/>
                    <a:pt x="909" y="142"/>
                  </a:cubicBezTo>
                  <a:cubicBezTo>
                    <a:pt x="842" y="257"/>
                    <a:pt x="775" y="362"/>
                    <a:pt x="680" y="467"/>
                  </a:cubicBezTo>
                  <a:cubicBezTo>
                    <a:pt x="651" y="506"/>
                    <a:pt x="613" y="544"/>
                    <a:pt x="574" y="573"/>
                  </a:cubicBezTo>
                  <a:cubicBezTo>
                    <a:pt x="440" y="688"/>
                    <a:pt x="297" y="783"/>
                    <a:pt x="144" y="869"/>
                  </a:cubicBezTo>
                  <a:cubicBezTo>
                    <a:pt x="48" y="908"/>
                    <a:pt x="0" y="1013"/>
                    <a:pt x="19" y="1118"/>
                  </a:cubicBezTo>
                  <a:cubicBezTo>
                    <a:pt x="105" y="1759"/>
                    <a:pt x="593" y="2267"/>
                    <a:pt x="1235" y="2362"/>
                  </a:cubicBezTo>
                  <a:cubicBezTo>
                    <a:pt x="900" y="2161"/>
                    <a:pt x="708" y="1788"/>
                    <a:pt x="727" y="1405"/>
                  </a:cubicBezTo>
                  <a:lnTo>
                    <a:pt x="727" y="1061"/>
                  </a:lnTo>
                  <a:cubicBezTo>
                    <a:pt x="785" y="1013"/>
                    <a:pt x="842" y="975"/>
                    <a:pt x="900" y="927"/>
                  </a:cubicBezTo>
                  <a:cubicBezTo>
                    <a:pt x="1034" y="812"/>
                    <a:pt x="1148" y="668"/>
                    <a:pt x="1244" y="515"/>
                  </a:cubicBezTo>
                  <a:cubicBezTo>
                    <a:pt x="1704" y="659"/>
                    <a:pt x="2134" y="898"/>
                    <a:pt x="2507" y="1204"/>
                  </a:cubicBezTo>
                  <a:cubicBezTo>
                    <a:pt x="2555" y="1243"/>
                    <a:pt x="2670" y="1348"/>
                    <a:pt x="2795" y="1472"/>
                  </a:cubicBezTo>
                  <a:cubicBezTo>
                    <a:pt x="2862" y="1338"/>
                    <a:pt x="2890" y="1185"/>
                    <a:pt x="2909" y="1032"/>
                  </a:cubicBezTo>
                  <a:cubicBezTo>
                    <a:pt x="2909" y="965"/>
                    <a:pt x="2881" y="889"/>
                    <a:pt x="2823" y="841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1"/>
                    <a:pt x="1118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928;p81">
              <a:extLst>
                <a:ext uri="{FF2B5EF4-FFF2-40B4-BE49-F238E27FC236}">
                  <a16:creationId xmlns:a16="http://schemas.microsoft.com/office/drawing/2014/main" id="{CCFFA0A2-5A25-3F16-0C06-E3365D293AF3}"/>
                </a:ext>
              </a:extLst>
            </p:cNvPr>
            <p:cNvSpPr/>
            <p:nvPr/>
          </p:nvSpPr>
          <p:spPr>
            <a:xfrm>
              <a:off x="5302988" y="3621032"/>
              <a:ext cx="25420" cy="55330"/>
            </a:xfrm>
            <a:custGeom>
              <a:avLst/>
              <a:gdLst/>
              <a:ahLst/>
              <a:cxnLst/>
              <a:rect l="l" t="t" r="r" b="b"/>
              <a:pathLst>
                <a:path w="968" h="2107" extrusionOk="0">
                  <a:moveTo>
                    <a:pt x="154" y="1"/>
                  </a:moveTo>
                  <a:cubicBezTo>
                    <a:pt x="58" y="125"/>
                    <a:pt x="1" y="278"/>
                    <a:pt x="1" y="432"/>
                  </a:cubicBezTo>
                  <a:lnTo>
                    <a:pt x="1" y="1867"/>
                  </a:lnTo>
                  <a:cubicBezTo>
                    <a:pt x="1" y="2001"/>
                    <a:pt x="106" y="2106"/>
                    <a:pt x="240" y="2106"/>
                  </a:cubicBezTo>
                  <a:lnTo>
                    <a:pt x="967" y="2106"/>
                  </a:lnTo>
                  <a:lnTo>
                    <a:pt x="967" y="891"/>
                  </a:lnTo>
                  <a:cubicBezTo>
                    <a:pt x="967" y="738"/>
                    <a:pt x="900" y="604"/>
                    <a:pt x="785" y="508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929;p81">
              <a:extLst>
                <a:ext uri="{FF2B5EF4-FFF2-40B4-BE49-F238E27FC236}">
                  <a16:creationId xmlns:a16="http://schemas.microsoft.com/office/drawing/2014/main" id="{018CE28D-DA71-552B-609B-C9467B970F3B}"/>
                </a:ext>
              </a:extLst>
            </p:cNvPr>
            <p:cNvSpPr/>
            <p:nvPr/>
          </p:nvSpPr>
          <p:spPr>
            <a:xfrm>
              <a:off x="5392219" y="3587367"/>
              <a:ext cx="216146" cy="88995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0930;p81">
              <a:extLst>
                <a:ext uri="{FF2B5EF4-FFF2-40B4-BE49-F238E27FC236}">
                  <a16:creationId xmlns:a16="http://schemas.microsoft.com/office/drawing/2014/main" id="{5432992D-E977-B849-D709-2BD20D5D66E6}"/>
                </a:ext>
              </a:extLst>
            </p:cNvPr>
            <p:cNvSpPr/>
            <p:nvPr/>
          </p:nvSpPr>
          <p:spPr>
            <a:xfrm>
              <a:off x="5487701" y="3612760"/>
              <a:ext cx="25420" cy="63602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931;p81">
              <a:extLst>
                <a:ext uri="{FF2B5EF4-FFF2-40B4-BE49-F238E27FC236}">
                  <a16:creationId xmlns:a16="http://schemas.microsoft.com/office/drawing/2014/main" id="{FDDFAC83-69D0-0A3A-D37E-B5AB9C5FA360}"/>
                </a:ext>
              </a:extLst>
            </p:cNvPr>
            <p:cNvSpPr/>
            <p:nvPr/>
          </p:nvSpPr>
          <p:spPr>
            <a:xfrm>
              <a:off x="5489224" y="3599945"/>
              <a:ext cx="22400" cy="21638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932;p81">
              <a:extLst>
                <a:ext uri="{FF2B5EF4-FFF2-40B4-BE49-F238E27FC236}">
                  <a16:creationId xmlns:a16="http://schemas.microsoft.com/office/drawing/2014/main" id="{2C343E46-BFC5-4FE8-9DFF-EF82010B40A7}"/>
                </a:ext>
              </a:extLst>
            </p:cNvPr>
            <p:cNvSpPr/>
            <p:nvPr/>
          </p:nvSpPr>
          <p:spPr>
            <a:xfrm>
              <a:off x="5570394" y="3613259"/>
              <a:ext cx="38235" cy="6310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933;p81">
              <a:extLst>
                <a:ext uri="{FF2B5EF4-FFF2-40B4-BE49-F238E27FC236}">
                  <a16:creationId xmlns:a16="http://schemas.microsoft.com/office/drawing/2014/main" id="{6343AC0E-4682-40B6-365E-D18FB5E5C545}"/>
                </a:ext>
              </a:extLst>
            </p:cNvPr>
            <p:cNvSpPr/>
            <p:nvPr/>
          </p:nvSpPr>
          <p:spPr>
            <a:xfrm>
              <a:off x="5430165" y="3389839"/>
              <a:ext cx="140255" cy="101810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934;p81">
              <a:extLst>
                <a:ext uri="{FF2B5EF4-FFF2-40B4-BE49-F238E27FC236}">
                  <a16:creationId xmlns:a16="http://schemas.microsoft.com/office/drawing/2014/main" id="{4A129238-0BF9-0F09-D276-B95D16BEB46C}"/>
                </a:ext>
              </a:extLst>
            </p:cNvPr>
            <p:cNvSpPr/>
            <p:nvPr/>
          </p:nvSpPr>
          <p:spPr>
            <a:xfrm>
              <a:off x="5462071" y="3390338"/>
              <a:ext cx="108086" cy="101547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935;p81">
              <a:extLst>
                <a:ext uri="{FF2B5EF4-FFF2-40B4-BE49-F238E27FC236}">
                  <a16:creationId xmlns:a16="http://schemas.microsoft.com/office/drawing/2014/main" id="{B76FE6BF-E7DA-1A99-243E-01347D70DE3C}"/>
                </a:ext>
              </a:extLst>
            </p:cNvPr>
            <p:cNvSpPr/>
            <p:nvPr/>
          </p:nvSpPr>
          <p:spPr>
            <a:xfrm>
              <a:off x="5462071" y="3542646"/>
              <a:ext cx="76443" cy="57326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936;p81">
              <a:extLst>
                <a:ext uri="{FF2B5EF4-FFF2-40B4-BE49-F238E27FC236}">
                  <a16:creationId xmlns:a16="http://schemas.microsoft.com/office/drawing/2014/main" id="{6C0C6488-2CF1-3A9A-689C-541EDD0B5CC3}"/>
                </a:ext>
              </a:extLst>
            </p:cNvPr>
            <p:cNvSpPr/>
            <p:nvPr/>
          </p:nvSpPr>
          <p:spPr>
            <a:xfrm>
              <a:off x="5462071" y="3542646"/>
              <a:ext cx="76443" cy="31985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937;p81">
              <a:extLst>
                <a:ext uri="{FF2B5EF4-FFF2-40B4-BE49-F238E27FC236}">
                  <a16:creationId xmlns:a16="http://schemas.microsoft.com/office/drawing/2014/main" id="{5EA80F7A-3718-9AF6-9E02-3C6D3041B827}"/>
                </a:ext>
              </a:extLst>
            </p:cNvPr>
            <p:cNvSpPr/>
            <p:nvPr/>
          </p:nvSpPr>
          <p:spPr>
            <a:xfrm>
              <a:off x="544951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938;p81">
              <a:extLst>
                <a:ext uri="{FF2B5EF4-FFF2-40B4-BE49-F238E27FC236}">
                  <a16:creationId xmlns:a16="http://schemas.microsoft.com/office/drawing/2014/main" id="{D01FBBA6-E270-5C86-CD6A-842F435FF56B}"/>
                </a:ext>
              </a:extLst>
            </p:cNvPr>
            <p:cNvSpPr/>
            <p:nvPr/>
          </p:nvSpPr>
          <p:spPr>
            <a:xfrm>
              <a:off x="550027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939;p81">
              <a:extLst>
                <a:ext uri="{FF2B5EF4-FFF2-40B4-BE49-F238E27FC236}">
                  <a16:creationId xmlns:a16="http://schemas.microsoft.com/office/drawing/2014/main" id="{11737FD1-C3EE-1587-37E2-7A02AD99A3F4}"/>
                </a:ext>
              </a:extLst>
            </p:cNvPr>
            <p:cNvSpPr/>
            <p:nvPr/>
          </p:nvSpPr>
          <p:spPr>
            <a:xfrm>
              <a:off x="5436704" y="3441545"/>
              <a:ext cx="127177" cy="120218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940;p81">
              <a:extLst>
                <a:ext uri="{FF2B5EF4-FFF2-40B4-BE49-F238E27FC236}">
                  <a16:creationId xmlns:a16="http://schemas.microsoft.com/office/drawing/2014/main" id="{E9925067-3525-4FDE-9E7A-0FAA1A603C65}"/>
                </a:ext>
              </a:extLst>
            </p:cNvPr>
            <p:cNvSpPr/>
            <p:nvPr/>
          </p:nvSpPr>
          <p:spPr>
            <a:xfrm>
              <a:off x="5436704" y="3441676"/>
              <a:ext cx="114625" cy="119588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941;p81">
              <a:extLst>
                <a:ext uri="{FF2B5EF4-FFF2-40B4-BE49-F238E27FC236}">
                  <a16:creationId xmlns:a16="http://schemas.microsoft.com/office/drawing/2014/main" id="{726A63D1-2C3E-FF5C-66B5-226FDEA1CBB9}"/>
                </a:ext>
              </a:extLst>
            </p:cNvPr>
            <p:cNvSpPr/>
            <p:nvPr/>
          </p:nvSpPr>
          <p:spPr>
            <a:xfrm>
              <a:off x="5392219" y="3613259"/>
              <a:ext cx="37972" cy="6310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1B5BBF0-FE17-A88D-EE28-14FA4311819C}"/>
              </a:ext>
            </a:extLst>
          </p:cNvPr>
          <p:cNvCxnSpPr>
            <a:cxnSpLocks/>
          </p:cNvCxnSpPr>
          <p:nvPr/>
        </p:nvCxnSpPr>
        <p:spPr>
          <a:xfrm flipV="1">
            <a:off x="6726391" y="2622268"/>
            <a:ext cx="2267315" cy="1062217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75EC6E6-C726-EE93-4360-33D8A96903A7}"/>
              </a:ext>
            </a:extLst>
          </p:cNvPr>
          <p:cNvCxnSpPr>
            <a:cxnSpLocks/>
          </p:cNvCxnSpPr>
          <p:nvPr/>
        </p:nvCxnSpPr>
        <p:spPr>
          <a:xfrm>
            <a:off x="6334882" y="4022698"/>
            <a:ext cx="2968586" cy="517389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3B168DB-926C-44DC-EA4A-6074DCE46618}"/>
              </a:ext>
            </a:extLst>
          </p:cNvPr>
          <p:cNvCxnSpPr>
            <a:cxnSpLocks/>
          </p:cNvCxnSpPr>
          <p:nvPr/>
        </p:nvCxnSpPr>
        <p:spPr>
          <a:xfrm flipH="1" flipV="1">
            <a:off x="5801703" y="4203711"/>
            <a:ext cx="2197090" cy="1556017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2" name="Google Shape;10908;p81">
            <a:extLst>
              <a:ext uri="{FF2B5EF4-FFF2-40B4-BE49-F238E27FC236}">
                <a16:creationId xmlns:a16="http://schemas.microsoft.com/office/drawing/2014/main" id="{71BA925D-0819-CEB9-0E1E-D96E431D57DB}"/>
              </a:ext>
            </a:extLst>
          </p:cNvPr>
          <p:cNvGrpSpPr/>
          <p:nvPr/>
        </p:nvGrpSpPr>
        <p:grpSpPr>
          <a:xfrm>
            <a:off x="7954004" y="5313400"/>
            <a:ext cx="1402273" cy="1160353"/>
            <a:chOff x="5302988" y="3389839"/>
            <a:chExt cx="394609" cy="286523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grpSpPr>
        <p:sp>
          <p:nvSpPr>
            <p:cNvPr id="143" name="Google Shape;10909;p81">
              <a:extLst>
                <a:ext uri="{FF2B5EF4-FFF2-40B4-BE49-F238E27FC236}">
                  <a16:creationId xmlns:a16="http://schemas.microsoft.com/office/drawing/2014/main" id="{461A46C0-6D06-41A0-02CA-7E5154127870}"/>
                </a:ext>
              </a:extLst>
            </p:cNvPr>
            <p:cNvSpPr/>
            <p:nvPr/>
          </p:nvSpPr>
          <p:spPr>
            <a:xfrm>
              <a:off x="5589485" y="3491859"/>
              <a:ext cx="31696" cy="69904"/>
            </a:xfrm>
            <a:custGeom>
              <a:avLst/>
              <a:gdLst/>
              <a:ahLst/>
              <a:cxnLst/>
              <a:rect l="l" t="t" r="r" b="b"/>
              <a:pathLst>
                <a:path w="1207" h="2662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891"/>
                  </a:lnTo>
                  <a:cubicBezTo>
                    <a:pt x="1" y="1101"/>
                    <a:pt x="30" y="1312"/>
                    <a:pt x="97" y="1503"/>
                  </a:cubicBezTo>
                  <a:lnTo>
                    <a:pt x="479" y="2661"/>
                  </a:lnTo>
                  <a:lnTo>
                    <a:pt x="1207" y="2661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910;p81">
              <a:extLst>
                <a:ext uri="{FF2B5EF4-FFF2-40B4-BE49-F238E27FC236}">
                  <a16:creationId xmlns:a16="http://schemas.microsoft.com/office/drawing/2014/main" id="{72F16B3A-6A68-452C-DAC4-4316B1B7745A}"/>
                </a:ext>
              </a:extLst>
            </p:cNvPr>
            <p:cNvSpPr/>
            <p:nvPr/>
          </p:nvSpPr>
          <p:spPr>
            <a:xfrm>
              <a:off x="5602063" y="3485583"/>
              <a:ext cx="76417" cy="76180"/>
            </a:xfrm>
            <a:custGeom>
              <a:avLst/>
              <a:gdLst/>
              <a:ahLst/>
              <a:cxnLst/>
              <a:rect l="l" t="t" r="r" b="b"/>
              <a:pathLst>
                <a:path w="2910" h="2901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986"/>
                    <a:pt x="220" y="1206"/>
                    <a:pt x="488" y="1206"/>
                  </a:cubicBezTo>
                  <a:lnTo>
                    <a:pt x="2422" y="2900"/>
                  </a:lnTo>
                  <a:lnTo>
                    <a:pt x="2833" y="1465"/>
                  </a:lnTo>
                  <a:cubicBezTo>
                    <a:pt x="2881" y="1293"/>
                    <a:pt x="2910" y="1120"/>
                    <a:pt x="2910" y="938"/>
                  </a:cubicBezTo>
                  <a:lnTo>
                    <a:pt x="2910" y="479"/>
                  </a:lnTo>
                  <a:cubicBezTo>
                    <a:pt x="2910" y="211"/>
                    <a:pt x="2690" y="1"/>
                    <a:pt x="2431" y="1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911;p81">
              <a:extLst>
                <a:ext uri="{FF2B5EF4-FFF2-40B4-BE49-F238E27FC236}">
                  <a16:creationId xmlns:a16="http://schemas.microsoft.com/office/drawing/2014/main" id="{36365DB7-F9F2-3F57-37CC-12FFFDE229CF}"/>
                </a:ext>
              </a:extLst>
            </p:cNvPr>
            <p:cNvSpPr/>
            <p:nvPr/>
          </p:nvSpPr>
          <p:spPr>
            <a:xfrm>
              <a:off x="5614878" y="3580828"/>
              <a:ext cx="38235" cy="28177"/>
            </a:xfrm>
            <a:custGeom>
              <a:avLst/>
              <a:gdLst/>
              <a:ahLst/>
              <a:cxnLst/>
              <a:rect l="l" t="t" r="r" b="b"/>
              <a:pathLst>
                <a:path w="1456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1455" y="107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912;p81">
              <a:extLst>
                <a:ext uri="{FF2B5EF4-FFF2-40B4-BE49-F238E27FC236}">
                  <a16:creationId xmlns:a16="http://schemas.microsoft.com/office/drawing/2014/main" id="{E9E7E4E0-8A3B-056F-B0DC-B62E9895EF26}"/>
                </a:ext>
              </a:extLst>
            </p:cNvPr>
            <p:cNvSpPr/>
            <p:nvPr/>
          </p:nvSpPr>
          <p:spPr>
            <a:xfrm>
              <a:off x="5614878" y="3580828"/>
              <a:ext cx="38235" cy="15625"/>
            </a:xfrm>
            <a:custGeom>
              <a:avLst/>
              <a:gdLst/>
              <a:ahLst/>
              <a:cxnLst/>
              <a:rect l="l" t="t" r="r" b="b"/>
              <a:pathLst>
                <a:path w="1456" h="595" extrusionOk="0">
                  <a:moveTo>
                    <a:pt x="0" y="1"/>
                  </a:moveTo>
                  <a:lnTo>
                    <a:pt x="0" y="451"/>
                  </a:lnTo>
                  <a:cubicBezTo>
                    <a:pt x="235" y="546"/>
                    <a:pt x="481" y="594"/>
                    <a:pt x="728" y="594"/>
                  </a:cubicBezTo>
                  <a:cubicBezTo>
                    <a:pt x="974" y="594"/>
                    <a:pt x="1221" y="546"/>
                    <a:pt x="1455" y="45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913;p81">
              <a:extLst>
                <a:ext uri="{FF2B5EF4-FFF2-40B4-BE49-F238E27FC236}">
                  <a16:creationId xmlns:a16="http://schemas.microsoft.com/office/drawing/2014/main" id="{E3A12793-9D3B-8143-E998-6DB42842C56F}"/>
                </a:ext>
              </a:extLst>
            </p:cNvPr>
            <p:cNvSpPr/>
            <p:nvPr/>
          </p:nvSpPr>
          <p:spPr>
            <a:xfrm>
              <a:off x="5570394" y="3596426"/>
              <a:ext cx="126941" cy="79935"/>
            </a:xfrm>
            <a:custGeom>
              <a:avLst/>
              <a:gdLst/>
              <a:ahLst/>
              <a:cxnLst/>
              <a:rect l="l" t="t" r="r" b="b"/>
              <a:pathLst>
                <a:path w="4834" h="3044" extrusionOk="0">
                  <a:moveTo>
                    <a:pt x="1694" y="0"/>
                  </a:moveTo>
                  <a:lnTo>
                    <a:pt x="527" y="335"/>
                  </a:lnTo>
                  <a:cubicBezTo>
                    <a:pt x="211" y="421"/>
                    <a:pt x="1" y="708"/>
                    <a:pt x="1" y="1034"/>
                  </a:cubicBezTo>
                  <a:lnTo>
                    <a:pt x="1" y="2804"/>
                  </a:lnTo>
                  <a:cubicBezTo>
                    <a:pt x="1" y="2938"/>
                    <a:pt x="106" y="3043"/>
                    <a:pt x="240" y="3043"/>
                  </a:cubicBezTo>
                  <a:lnTo>
                    <a:pt x="4594" y="3043"/>
                  </a:lnTo>
                  <a:cubicBezTo>
                    <a:pt x="4728" y="3043"/>
                    <a:pt x="4834" y="2938"/>
                    <a:pt x="4834" y="2804"/>
                  </a:cubicBezTo>
                  <a:lnTo>
                    <a:pt x="4834" y="1034"/>
                  </a:lnTo>
                  <a:cubicBezTo>
                    <a:pt x="4834" y="708"/>
                    <a:pt x="4623" y="421"/>
                    <a:pt x="4317" y="335"/>
                  </a:cubicBezTo>
                  <a:lnTo>
                    <a:pt x="3149" y="0"/>
                  </a:lnTo>
                  <a:lnTo>
                    <a:pt x="2422" y="479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914;p81">
              <a:extLst>
                <a:ext uri="{FF2B5EF4-FFF2-40B4-BE49-F238E27FC236}">
                  <a16:creationId xmlns:a16="http://schemas.microsoft.com/office/drawing/2014/main" id="{0928A680-1E1D-5183-21E7-88F6FD0AC69D}"/>
                </a:ext>
              </a:extLst>
            </p:cNvPr>
            <p:cNvSpPr/>
            <p:nvPr/>
          </p:nvSpPr>
          <p:spPr>
            <a:xfrm>
              <a:off x="5627693" y="3608979"/>
              <a:ext cx="12605" cy="67383"/>
            </a:xfrm>
            <a:custGeom>
              <a:avLst/>
              <a:gdLst/>
              <a:ahLst/>
              <a:cxnLst/>
              <a:rect l="l" t="t" r="r" b="b"/>
              <a:pathLst>
                <a:path w="480" h="2566" extrusionOk="0">
                  <a:moveTo>
                    <a:pt x="115" y="1"/>
                  </a:moveTo>
                  <a:lnTo>
                    <a:pt x="1" y="2565"/>
                  </a:lnTo>
                  <a:lnTo>
                    <a:pt x="479" y="25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915;p81">
              <a:extLst>
                <a:ext uri="{FF2B5EF4-FFF2-40B4-BE49-F238E27FC236}">
                  <a16:creationId xmlns:a16="http://schemas.microsoft.com/office/drawing/2014/main" id="{0726689C-37F7-ACCA-770C-9644516FD68D}"/>
                </a:ext>
              </a:extLst>
            </p:cNvPr>
            <p:cNvSpPr/>
            <p:nvPr/>
          </p:nvSpPr>
          <p:spPr>
            <a:xfrm>
              <a:off x="5595787" y="3517462"/>
              <a:ext cx="76417" cy="69930"/>
            </a:xfrm>
            <a:custGeom>
              <a:avLst/>
              <a:gdLst/>
              <a:ahLst/>
              <a:cxnLst/>
              <a:rect l="l" t="t" r="r" b="b"/>
              <a:pathLst>
                <a:path w="2910" h="2663" extrusionOk="0">
                  <a:moveTo>
                    <a:pt x="909" y="1"/>
                  </a:moveTo>
                  <a:cubicBezTo>
                    <a:pt x="785" y="1"/>
                    <a:pt x="664" y="57"/>
                    <a:pt x="584" y="146"/>
                  </a:cubicBezTo>
                  <a:lnTo>
                    <a:pt x="144" y="576"/>
                  </a:lnTo>
                  <a:cubicBezTo>
                    <a:pt x="48" y="672"/>
                    <a:pt x="0" y="796"/>
                    <a:pt x="0" y="921"/>
                  </a:cubicBezTo>
                  <a:lnTo>
                    <a:pt x="0" y="1208"/>
                  </a:lnTo>
                  <a:cubicBezTo>
                    <a:pt x="0" y="2012"/>
                    <a:pt x="651" y="2663"/>
                    <a:pt x="1455" y="2663"/>
                  </a:cubicBezTo>
                  <a:cubicBezTo>
                    <a:pt x="2259" y="2663"/>
                    <a:pt x="2909" y="2012"/>
                    <a:pt x="2909" y="1208"/>
                  </a:cubicBezTo>
                  <a:lnTo>
                    <a:pt x="2909" y="902"/>
                  </a:lnTo>
                  <a:cubicBezTo>
                    <a:pt x="2909" y="768"/>
                    <a:pt x="2862" y="643"/>
                    <a:pt x="2766" y="557"/>
                  </a:cubicBezTo>
                  <a:cubicBezTo>
                    <a:pt x="2393" y="193"/>
                    <a:pt x="1704" y="21"/>
                    <a:pt x="938" y="2"/>
                  </a:cubicBezTo>
                  <a:cubicBezTo>
                    <a:pt x="928" y="1"/>
                    <a:pt x="919" y="1"/>
                    <a:pt x="909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916;p81">
              <a:extLst>
                <a:ext uri="{FF2B5EF4-FFF2-40B4-BE49-F238E27FC236}">
                  <a16:creationId xmlns:a16="http://schemas.microsoft.com/office/drawing/2014/main" id="{411F8291-155C-A9B3-9B1B-EABAE6F49E63}"/>
                </a:ext>
              </a:extLst>
            </p:cNvPr>
            <p:cNvSpPr/>
            <p:nvPr/>
          </p:nvSpPr>
          <p:spPr>
            <a:xfrm>
              <a:off x="5595787" y="3517515"/>
              <a:ext cx="76154" cy="68381"/>
            </a:xfrm>
            <a:custGeom>
              <a:avLst/>
              <a:gdLst/>
              <a:ahLst/>
              <a:cxnLst/>
              <a:rect l="l" t="t" r="r" b="b"/>
              <a:pathLst>
                <a:path w="2900" h="2604" extrusionOk="0">
                  <a:moveTo>
                    <a:pt x="928" y="0"/>
                  </a:moveTo>
                  <a:cubicBezTo>
                    <a:pt x="804" y="0"/>
                    <a:pt x="670" y="48"/>
                    <a:pt x="584" y="144"/>
                  </a:cubicBezTo>
                  <a:lnTo>
                    <a:pt x="144" y="584"/>
                  </a:lnTo>
                  <a:cubicBezTo>
                    <a:pt x="48" y="670"/>
                    <a:pt x="0" y="794"/>
                    <a:pt x="0" y="919"/>
                  </a:cubicBezTo>
                  <a:lnTo>
                    <a:pt x="0" y="1206"/>
                  </a:lnTo>
                  <a:cubicBezTo>
                    <a:pt x="0" y="1857"/>
                    <a:pt x="431" y="2421"/>
                    <a:pt x="1053" y="2603"/>
                  </a:cubicBezTo>
                  <a:cubicBezTo>
                    <a:pt x="842" y="2345"/>
                    <a:pt x="727" y="2019"/>
                    <a:pt x="727" y="1694"/>
                  </a:cubicBezTo>
                  <a:lnTo>
                    <a:pt x="727" y="986"/>
                  </a:lnTo>
                  <a:lnTo>
                    <a:pt x="727" y="976"/>
                  </a:lnTo>
                  <a:cubicBezTo>
                    <a:pt x="727" y="710"/>
                    <a:pt x="939" y="496"/>
                    <a:pt x="1210" y="496"/>
                  </a:cubicBezTo>
                  <a:cubicBezTo>
                    <a:pt x="1221" y="496"/>
                    <a:pt x="1233" y="497"/>
                    <a:pt x="1244" y="498"/>
                  </a:cubicBezTo>
                  <a:cubicBezTo>
                    <a:pt x="1732" y="526"/>
                    <a:pt x="2460" y="612"/>
                    <a:pt x="2900" y="823"/>
                  </a:cubicBezTo>
                  <a:cubicBezTo>
                    <a:pt x="2890" y="727"/>
                    <a:pt x="2842" y="632"/>
                    <a:pt x="2766" y="555"/>
                  </a:cubicBezTo>
                  <a:cubicBezTo>
                    <a:pt x="2393" y="191"/>
                    <a:pt x="1704" y="19"/>
                    <a:pt x="92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917;p81">
              <a:extLst>
                <a:ext uri="{FF2B5EF4-FFF2-40B4-BE49-F238E27FC236}">
                  <a16:creationId xmlns:a16="http://schemas.microsoft.com/office/drawing/2014/main" id="{945D5FD4-3B79-CA9F-A679-3D9F5253277D}"/>
                </a:ext>
              </a:extLst>
            </p:cNvPr>
            <p:cNvSpPr/>
            <p:nvPr/>
          </p:nvSpPr>
          <p:spPr>
            <a:xfrm>
              <a:off x="5672177" y="3612497"/>
              <a:ext cx="25420" cy="63864"/>
            </a:xfrm>
            <a:custGeom>
              <a:avLst/>
              <a:gdLst/>
              <a:ahLst/>
              <a:cxnLst/>
              <a:rect l="l" t="t" r="r" b="b"/>
              <a:pathLst>
                <a:path w="968" h="2432" extrusionOk="0">
                  <a:moveTo>
                    <a:pt x="833" y="1"/>
                  </a:moveTo>
                  <a:lnTo>
                    <a:pt x="211" y="623"/>
                  </a:lnTo>
                  <a:cubicBezTo>
                    <a:pt x="77" y="766"/>
                    <a:pt x="0" y="948"/>
                    <a:pt x="0" y="1139"/>
                  </a:cubicBezTo>
                  <a:lnTo>
                    <a:pt x="0" y="2431"/>
                  </a:lnTo>
                  <a:lnTo>
                    <a:pt x="728" y="2431"/>
                  </a:lnTo>
                  <a:cubicBezTo>
                    <a:pt x="862" y="2431"/>
                    <a:pt x="967" y="2326"/>
                    <a:pt x="967" y="2192"/>
                  </a:cubicBezTo>
                  <a:lnTo>
                    <a:pt x="967" y="422"/>
                  </a:lnTo>
                  <a:cubicBezTo>
                    <a:pt x="967" y="269"/>
                    <a:pt x="919" y="125"/>
                    <a:pt x="833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918;p81">
              <a:extLst>
                <a:ext uri="{FF2B5EF4-FFF2-40B4-BE49-F238E27FC236}">
                  <a16:creationId xmlns:a16="http://schemas.microsoft.com/office/drawing/2014/main" id="{64EC0AC4-04C8-898C-1DE4-EEEAFCBC922F}"/>
                </a:ext>
              </a:extLst>
            </p:cNvPr>
            <p:cNvSpPr/>
            <p:nvPr/>
          </p:nvSpPr>
          <p:spPr>
            <a:xfrm>
              <a:off x="5627955" y="3609241"/>
              <a:ext cx="12579" cy="12579"/>
            </a:xfrm>
            <a:custGeom>
              <a:avLst/>
              <a:gdLst/>
              <a:ahLst/>
              <a:cxnLst/>
              <a:rect l="l" t="t" r="r" b="b"/>
              <a:pathLst>
                <a:path w="479" h="479" extrusionOk="0">
                  <a:moveTo>
                    <a:pt x="0" y="0"/>
                  </a:moveTo>
                  <a:lnTo>
                    <a:pt x="0" y="364"/>
                  </a:lnTo>
                  <a:cubicBezTo>
                    <a:pt x="0" y="421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1"/>
                    <a:pt x="479" y="364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919;p81">
              <a:extLst>
                <a:ext uri="{FF2B5EF4-FFF2-40B4-BE49-F238E27FC236}">
                  <a16:creationId xmlns:a16="http://schemas.microsoft.com/office/drawing/2014/main" id="{225E869E-8B63-79B7-D8F6-029CE60FB79C}"/>
                </a:ext>
              </a:extLst>
            </p:cNvPr>
            <p:cNvSpPr/>
            <p:nvPr/>
          </p:nvSpPr>
          <p:spPr>
            <a:xfrm>
              <a:off x="5607840" y="3591279"/>
              <a:ext cx="26155" cy="26706"/>
            </a:xfrm>
            <a:custGeom>
              <a:avLst/>
              <a:gdLst/>
              <a:ahLst/>
              <a:cxnLst/>
              <a:rect l="l" t="t" r="r" b="b"/>
              <a:pathLst>
                <a:path w="996" h="1017" extrusionOk="0">
                  <a:moveTo>
                    <a:pt x="231" y="0"/>
                  </a:moveTo>
                  <a:cubicBezTo>
                    <a:pt x="200" y="0"/>
                    <a:pt x="170" y="15"/>
                    <a:pt x="154" y="43"/>
                  </a:cubicBezTo>
                  <a:lnTo>
                    <a:pt x="0" y="273"/>
                  </a:lnTo>
                  <a:lnTo>
                    <a:pt x="374" y="943"/>
                  </a:lnTo>
                  <a:cubicBezTo>
                    <a:pt x="398" y="991"/>
                    <a:pt x="449" y="1016"/>
                    <a:pt x="500" y="1016"/>
                  </a:cubicBezTo>
                  <a:cubicBezTo>
                    <a:pt x="530" y="1016"/>
                    <a:pt x="560" y="1008"/>
                    <a:pt x="584" y="990"/>
                  </a:cubicBezTo>
                  <a:lnTo>
                    <a:pt x="996" y="675"/>
                  </a:lnTo>
                  <a:lnTo>
                    <a:pt x="297" y="24"/>
                  </a:lnTo>
                  <a:cubicBezTo>
                    <a:pt x="277" y="8"/>
                    <a:pt x="254" y="0"/>
                    <a:pt x="23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920;p81">
              <a:extLst>
                <a:ext uri="{FF2B5EF4-FFF2-40B4-BE49-F238E27FC236}">
                  <a16:creationId xmlns:a16="http://schemas.microsoft.com/office/drawing/2014/main" id="{A0FF44B0-94D6-08FA-1804-A559FD987E7F}"/>
                </a:ext>
              </a:extLst>
            </p:cNvPr>
            <p:cNvSpPr/>
            <p:nvPr/>
          </p:nvSpPr>
          <p:spPr>
            <a:xfrm>
              <a:off x="5633969" y="3591279"/>
              <a:ext cx="26181" cy="26706"/>
            </a:xfrm>
            <a:custGeom>
              <a:avLst/>
              <a:gdLst/>
              <a:ahLst/>
              <a:cxnLst/>
              <a:rect l="l" t="t" r="r" b="b"/>
              <a:pathLst>
                <a:path w="997" h="1017" extrusionOk="0">
                  <a:moveTo>
                    <a:pt x="761" y="0"/>
                  </a:moveTo>
                  <a:cubicBezTo>
                    <a:pt x="738" y="0"/>
                    <a:pt x="715" y="8"/>
                    <a:pt x="699" y="24"/>
                  </a:cubicBezTo>
                  <a:lnTo>
                    <a:pt x="1" y="675"/>
                  </a:lnTo>
                  <a:lnTo>
                    <a:pt x="412" y="990"/>
                  </a:lnTo>
                  <a:cubicBezTo>
                    <a:pt x="437" y="1008"/>
                    <a:pt x="467" y="1016"/>
                    <a:pt x="496" y="1016"/>
                  </a:cubicBezTo>
                  <a:cubicBezTo>
                    <a:pt x="548" y="1016"/>
                    <a:pt x="599" y="991"/>
                    <a:pt x="623" y="943"/>
                  </a:cubicBezTo>
                  <a:lnTo>
                    <a:pt x="996" y="273"/>
                  </a:lnTo>
                  <a:lnTo>
                    <a:pt x="843" y="43"/>
                  </a:lnTo>
                  <a:cubicBezTo>
                    <a:pt x="826" y="15"/>
                    <a:pt x="793" y="0"/>
                    <a:pt x="76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921;p81">
              <a:extLst>
                <a:ext uri="{FF2B5EF4-FFF2-40B4-BE49-F238E27FC236}">
                  <a16:creationId xmlns:a16="http://schemas.microsoft.com/office/drawing/2014/main" id="{68D188E8-2F76-9790-2C3E-243860E3126A}"/>
                </a:ext>
              </a:extLst>
            </p:cNvPr>
            <p:cNvSpPr/>
            <p:nvPr/>
          </p:nvSpPr>
          <p:spPr>
            <a:xfrm>
              <a:off x="5303750" y="3488104"/>
              <a:ext cx="114625" cy="114362"/>
            </a:xfrm>
            <a:custGeom>
              <a:avLst/>
              <a:gdLst/>
              <a:ahLst/>
              <a:cxnLst/>
              <a:rect l="l" t="t" r="r" b="b"/>
              <a:pathLst>
                <a:path w="4365" h="4355" extrusionOk="0">
                  <a:moveTo>
                    <a:pt x="2182" y="0"/>
                  </a:moveTo>
                  <a:cubicBezTo>
                    <a:pt x="1225" y="0"/>
                    <a:pt x="527" y="756"/>
                    <a:pt x="460" y="1694"/>
                  </a:cubicBezTo>
                  <a:cubicBezTo>
                    <a:pt x="402" y="2364"/>
                    <a:pt x="259" y="3034"/>
                    <a:pt x="48" y="3675"/>
                  </a:cubicBezTo>
                  <a:cubicBezTo>
                    <a:pt x="0" y="3800"/>
                    <a:pt x="58" y="3934"/>
                    <a:pt x="173" y="3982"/>
                  </a:cubicBezTo>
                  <a:cubicBezTo>
                    <a:pt x="575" y="4173"/>
                    <a:pt x="1005" y="4297"/>
                    <a:pt x="1446" y="4355"/>
                  </a:cubicBezTo>
                  <a:lnTo>
                    <a:pt x="2919" y="4355"/>
                  </a:lnTo>
                  <a:cubicBezTo>
                    <a:pt x="3360" y="4297"/>
                    <a:pt x="3781" y="4163"/>
                    <a:pt x="4183" y="3982"/>
                  </a:cubicBezTo>
                  <a:cubicBezTo>
                    <a:pt x="4307" y="3934"/>
                    <a:pt x="4364" y="3800"/>
                    <a:pt x="4317" y="3675"/>
                  </a:cubicBezTo>
                  <a:cubicBezTo>
                    <a:pt x="4097" y="3034"/>
                    <a:pt x="3963" y="2364"/>
                    <a:pt x="3905" y="1694"/>
                  </a:cubicBezTo>
                  <a:cubicBezTo>
                    <a:pt x="3838" y="756"/>
                    <a:pt x="3130" y="0"/>
                    <a:pt x="218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922;p81">
              <a:extLst>
                <a:ext uri="{FF2B5EF4-FFF2-40B4-BE49-F238E27FC236}">
                  <a16:creationId xmlns:a16="http://schemas.microsoft.com/office/drawing/2014/main" id="{9F01E304-40F8-030B-6D5B-8D14FC35A81C}"/>
                </a:ext>
              </a:extLst>
            </p:cNvPr>
            <p:cNvSpPr/>
            <p:nvPr/>
          </p:nvSpPr>
          <p:spPr>
            <a:xfrm>
              <a:off x="5334920" y="3488104"/>
              <a:ext cx="83192" cy="114362"/>
            </a:xfrm>
            <a:custGeom>
              <a:avLst/>
              <a:gdLst/>
              <a:ahLst/>
              <a:cxnLst/>
              <a:rect l="l" t="t" r="r" b="b"/>
              <a:pathLst>
                <a:path w="3168" h="4355" extrusionOk="0">
                  <a:moveTo>
                    <a:pt x="986" y="0"/>
                  </a:moveTo>
                  <a:cubicBezTo>
                    <a:pt x="259" y="0"/>
                    <a:pt x="0" y="996"/>
                    <a:pt x="632" y="1369"/>
                  </a:cubicBezTo>
                  <a:cubicBezTo>
                    <a:pt x="651" y="1378"/>
                    <a:pt x="670" y="1388"/>
                    <a:pt x="689" y="1398"/>
                  </a:cubicBezTo>
                  <a:lnTo>
                    <a:pt x="1244" y="4355"/>
                  </a:lnTo>
                  <a:lnTo>
                    <a:pt x="1732" y="4355"/>
                  </a:lnTo>
                  <a:cubicBezTo>
                    <a:pt x="2173" y="4297"/>
                    <a:pt x="2594" y="4163"/>
                    <a:pt x="2996" y="3982"/>
                  </a:cubicBezTo>
                  <a:cubicBezTo>
                    <a:pt x="3120" y="3934"/>
                    <a:pt x="3168" y="3800"/>
                    <a:pt x="3120" y="3675"/>
                  </a:cubicBezTo>
                  <a:cubicBezTo>
                    <a:pt x="2910" y="3034"/>
                    <a:pt x="2776" y="2364"/>
                    <a:pt x="2718" y="1694"/>
                  </a:cubicBezTo>
                  <a:cubicBezTo>
                    <a:pt x="2651" y="756"/>
                    <a:pt x="1943" y="0"/>
                    <a:pt x="995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923;p81">
              <a:extLst>
                <a:ext uri="{FF2B5EF4-FFF2-40B4-BE49-F238E27FC236}">
                  <a16:creationId xmlns:a16="http://schemas.microsoft.com/office/drawing/2014/main" id="{1238ACBB-0B0A-D9C7-30E8-51D4AC063163}"/>
                </a:ext>
              </a:extLst>
            </p:cNvPr>
            <p:cNvSpPr/>
            <p:nvPr/>
          </p:nvSpPr>
          <p:spPr>
            <a:xfrm>
              <a:off x="5302988" y="3574552"/>
              <a:ext cx="114625" cy="101810"/>
            </a:xfrm>
            <a:custGeom>
              <a:avLst/>
              <a:gdLst/>
              <a:ahLst/>
              <a:cxnLst/>
              <a:rect l="l" t="t" r="r" b="b"/>
              <a:pathLst>
                <a:path w="4365" h="3877" extrusionOk="0">
                  <a:moveTo>
                    <a:pt x="1455" y="0"/>
                  </a:moveTo>
                  <a:lnTo>
                    <a:pt x="1455" y="728"/>
                  </a:lnTo>
                  <a:cubicBezTo>
                    <a:pt x="1455" y="910"/>
                    <a:pt x="1350" y="1082"/>
                    <a:pt x="1187" y="1158"/>
                  </a:cubicBezTo>
                  <a:lnTo>
                    <a:pt x="403" y="1551"/>
                  </a:lnTo>
                  <a:cubicBezTo>
                    <a:pt x="163" y="1675"/>
                    <a:pt x="1" y="1924"/>
                    <a:pt x="1" y="2202"/>
                  </a:cubicBezTo>
                  <a:lnTo>
                    <a:pt x="1" y="3637"/>
                  </a:lnTo>
                  <a:cubicBezTo>
                    <a:pt x="1" y="3771"/>
                    <a:pt x="116" y="3876"/>
                    <a:pt x="240" y="3876"/>
                  </a:cubicBezTo>
                  <a:lnTo>
                    <a:pt x="4126" y="3876"/>
                  </a:lnTo>
                  <a:cubicBezTo>
                    <a:pt x="4250" y="3876"/>
                    <a:pt x="4365" y="3771"/>
                    <a:pt x="4365" y="3637"/>
                  </a:cubicBezTo>
                  <a:lnTo>
                    <a:pt x="4365" y="2202"/>
                  </a:lnTo>
                  <a:cubicBezTo>
                    <a:pt x="4365" y="1924"/>
                    <a:pt x="4212" y="1675"/>
                    <a:pt x="3963" y="1551"/>
                  </a:cubicBezTo>
                  <a:lnTo>
                    <a:pt x="3178" y="1158"/>
                  </a:lnTo>
                  <a:cubicBezTo>
                    <a:pt x="3015" y="1082"/>
                    <a:pt x="2910" y="910"/>
                    <a:pt x="2910" y="72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924;p81">
              <a:extLst>
                <a:ext uri="{FF2B5EF4-FFF2-40B4-BE49-F238E27FC236}">
                  <a16:creationId xmlns:a16="http://schemas.microsoft.com/office/drawing/2014/main" id="{D0AFA609-6816-1570-C553-4CE4DE0E5CD9}"/>
                </a:ext>
              </a:extLst>
            </p:cNvPr>
            <p:cNvSpPr/>
            <p:nvPr/>
          </p:nvSpPr>
          <p:spPr>
            <a:xfrm>
              <a:off x="5340934" y="3574552"/>
              <a:ext cx="38996" cy="25420"/>
            </a:xfrm>
            <a:custGeom>
              <a:avLst/>
              <a:gdLst/>
              <a:ahLst/>
              <a:cxnLst/>
              <a:rect l="l" t="t" r="r" b="b"/>
              <a:pathLst>
                <a:path w="1485" h="968" extrusionOk="0">
                  <a:moveTo>
                    <a:pt x="10" y="0"/>
                  </a:moveTo>
                  <a:lnTo>
                    <a:pt x="10" y="728"/>
                  </a:lnTo>
                  <a:cubicBezTo>
                    <a:pt x="10" y="756"/>
                    <a:pt x="10" y="785"/>
                    <a:pt x="1" y="823"/>
                  </a:cubicBezTo>
                  <a:cubicBezTo>
                    <a:pt x="231" y="919"/>
                    <a:pt x="489" y="967"/>
                    <a:pt x="738" y="967"/>
                  </a:cubicBezTo>
                  <a:cubicBezTo>
                    <a:pt x="996" y="967"/>
                    <a:pt x="1245" y="919"/>
                    <a:pt x="1484" y="823"/>
                  </a:cubicBezTo>
                  <a:cubicBezTo>
                    <a:pt x="1475" y="785"/>
                    <a:pt x="1465" y="756"/>
                    <a:pt x="1465" y="728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925;p81">
              <a:extLst>
                <a:ext uri="{FF2B5EF4-FFF2-40B4-BE49-F238E27FC236}">
                  <a16:creationId xmlns:a16="http://schemas.microsoft.com/office/drawing/2014/main" id="{5B78FFC4-9D00-AC4B-B649-52210E1940AE}"/>
                </a:ext>
              </a:extLst>
            </p:cNvPr>
            <p:cNvSpPr/>
            <p:nvPr/>
          </p:nvSpPr>
          <p:spPr>
            <a:xfrm>
              <a:off x="5302988" y="3607981"/>
              <a:ext cx="114389" cy="68381"/>
            </a:xfrm>
            <a:custGeom>
              <a:avLst/>
              <a:gdLst/>
              <a:ahLst/>
              <a:cxnLst/>
              <a:rect l="l" t="t" r="r" b="b"/>
              <a:pathLst>
                <a:path w="4356" h="2604" extrusionOk="0">
                  <a:moveTo>
                    <a:pt x="958" y="0"/>
                  </a:moveTo>
                  <a:lnTo>
                    <a:pt x="403" y="278"/>
                  </a:lnTo>
                  <a:cubicBezTo>
                    <a:pt x="154" y="402"/>
                    <a:pt x="1" y="651"/>
                    <a:pt x="1" y="929"/>
                  </a:cubicBezTo>
                  <a:lnTo>
                    <a:pt x="1" y="2364"/>
                  </a:lnTo>
                  <a:cubicBezTo>
                    <a:pt x="1" y="2489"/>
                    <a:pt x="106" y="2603"/>
                    <a:pt x="240" y="2603"/>
                  </a:cubicBezTo>
                  <a:lnTo>
                    <a:pt x="4116" y="2603"/>
                  </a:lnTo>
                  <a:cubicBezTo>
                    <a:pt x="4250" y="2603"/>
                    <a:pt x="4355" y="2489"/>
                    <a:pt x="4355" y="2364"/>
                  </a:cubicBezTo>
                  <a:lnTo>
                    <a:pt x="4355" y="929"/>
                  </a:lnTo>
                  <a:cubicBezTo>
                    <a:pt x="4355" y="651"/>
                    <a:pt x="4202" y="402"/>
                    <a:pt x="3963" y="278"/>
                  </a:cubicBezTo>
                  <a:lnTo>
                    <a:pt x="3398" y="0"/>
                  </a:lnTo>
                  <a:cubicBezTo>
                    <a:pt x="3111" y="441"/>
                    <a:pt x="2645" y="661"/>
                    <a:pt x="2178" y="661"/>
                  </a:cubicBezTo>
                  <a:cubicBezTo>
                    <a:pt x="1711" y="661"/>
                    <a:pt x="1245" y="441"/>
                    <a:pt x="95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926;p81">
              <a:extLst>
                <a:ext uri="{FF2B5EF4-FFF2-40B4-BE49-F238E27FC236}">
                  <a16:creationId xmlns:a16="http://schemas.microsoft.com/office/drawing/2014/main" id="{BCEE70C5-8ED1-8320-8293-685B49E74442}"/>
                </a:ext>
              </a:extLst>
            </p:cNvPr>
            <p:cNvSpPr/>
            <p:nvPr/>
          </p:nvSpPr>
          <p:spPr>
            <a:xfrm>
              <a:off x="5322105" y="3524605"/>
              <a:ext cx="76417" cy="62788"/>
            </a:xfrm>
            <a:custGeom>
              <a:avLst/>
              <a:gdLst/>
              <a:ahLst/>
              <a:cxnLst/>
              <a:rect l="l" t="t" r="r" b="b"/>
              <a:pathLst>
                <a:path w="2910" h="2391" extrusionOk="0">
                  <a:moveTo>
                    <a:pt x="1118" y="0"/>
                  </a:moveTo>
                  <a:cubicBezTo>
                    <a:pt x="1025" y="0"/>
                    <a:pt x="939" y="54"/>
                    <a:pt x="900" y="142"/>
                  </a:cubicBezTo>
                  <a:cubicBezTo>
                    <a:pt x="823" y="304"/>
                    <a:pt x="708" y="457"/>
                    <a:pt x="574" y="582"/>
                  </a:cubicBezTo>
                  <a:cubicBezTo>
                    <a:pt x="440" y="697"/>
                    <a:pt x="297" y="792"/>
                    <a:pt x="144" y="869"/>
                  </a:cubicBezTo>
                  <a:cubicBezTo>
                    <a:pt x="48" y="917"/>
                    <a:pt x="0" y="1022"/>
                    <a:pt x="19" y="1118"/>
                  </a:cubicBezTo>
                  <a:cubicBezTo>
                    <a:pt x="105" y="1845"/>
                    <a:pt x="727" y="2391"/>
                    <a:pt x="1455" y="2391"/>
                  </a:cubicBezTo>
                  <a:cubicBezTo>
                    <a:pt x="2220" y="2391"/>
                    <a:pt x="2852" y="1797"/>
                    <a:pt x="2909" y="1041"/>
                  </a:cubicBezTo>
                  <a:cubicBezTo>
                    <a:pt x="2909" y="965"/>
                    <a:pt x="2881" y="898"/>
                    <a:pt x="2823" y="850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0"/>
                    <a:pt x="111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927;p81">
              <a:extLst>
                <a:ext uri="{FF2B5EF4-FFF2-40B4-BE49-F238E27FC236}">
                  <a16:creationId xmlns:a16="http://schemas.microsoft.com/office/drawing/2014/main" id="{6D5FE930-EF17-BCB6-BD3A-E8ADAD9C9BD1}"/>
                </a:ext>
              </a:extLst>
            </p:cNvPr>
            <p:cNvSpPr/>
            <p:nvPr/>
          </p:nvSpPr>
          <p:spPr>
            <a:xfrm>
              <a:off x="5322105" y="3524841"/>
              <a:ext cx="76417" cy="62052"/>
            </a:xfrm>
            <a:custGeom>
              <a:avLst/>
              <a:gdLst/>
              <a:ahLst/>
              <a:cxnLst/>
              <a:rect l="l" t="t" r="r" b="b"/>
              <a:pathLst>
                <a:path w="2910" h="2363" extrusionOk="0">
                  <a:moveTo>
                    <a:pt x="1118" y="1"/>
                  </a:moveTo>
                  <a:cubicBezTo>
                    <a:pt x="1025" y="1"/>
                    <a:pt x="941" y="55"/>
                    <a:pt x="909" y="142"/>
                  </a:cubicBezTo>
                  <a:cubicBezTo>
                    <a:pt x="842" y="257"/>
                    <a:pt x="775" y="362"/>
                    <a:pt x="680" y="467"/>
                  </a:cubicBezTo>
                  <a:cubicBezTo>
                    <a:pt x="651" y="506"/>
                    <a:pt x="613" y="544"/>
                    <a:pt x="574" y="573"/>
                  </a:cubicBezTo>
                  <a:cubicBezTo>
                    <a:pt x="440" y="688"/>
                    <a:pt x="297" y="783"/>
                    <a:pt x="144" y="869"/>
                  </a:cubicBezTo>
                  <a:cubicBezTo>
                    <a:pt x="48" y="908"/>
                    <a:pt x="0" y="1013"/>
                    <a:pt x="19" y="1118"/>
                  </a:cubicBezTo>
                  <a:cubicBezTo>
                    <a:pt x="105" y="1759"/>
                    <a:pt x="593" y="2267"/>
                    <a:pt x="1235" y="2362"/>
                  </a:cubicBezTo>
                  <a:cubicBezTo>
                    <a:pt x="900" y="2161"/>
                    <a:pt x="708" y="1788"/>
                    <a:pt x="727" y="1405"/>
                  </a:cubicBezTo>
                  <a:lnTo>
                    <a:pt x="727" y="1061"/>
                  </a:lnTo>
                  <a:cubicBezTo>
                    <a:pt x="785" y="1013"/>
                    <a:pt x="842" y="975"/>
                    <a:pt x="900" y="927"/>
                  </a:cubicBezTo>
                  <a:cubicBezTo>
                    <a:pt x="1034" y="812"/>
                    <a:pt x="1148" y="668"/>
                    <a:pt x="1244" y="515"/>
                  </a:cubicBezTo>
                  <a:cubicBezTo>
                    <a:pt x="1704" y="659"/>
                    <a:pt x="2134" y="898"/>
                    <a:pt x="2507" y="1204"/>
                  </a:cubicBezTo>
                  <a:cubicBezTo>
                    <a:pt x="2555" y="1243"/>
                    <a:pt x="2670" y="1348"/>
                    <a:pt x="2795" y="1472"/>
                  </a:cubicBezTo>
                  <a:cubicBezTo>
                    <a:pt x="2862" y="1338"/>
                    <a:pt x="2890" y="1185"/>
                    <a:pt x="2909" y="1032"/>
                  </a:cubicBezTo>
                  <a:cubicBezTo>
                    <a:pt x="2909" y="965"/>
                    <a:pt x="2881" y="889"/>
                    <a:pt x="2823" y="841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1"/>
                    <a:pt x="1118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928;p81">
              <a:extLst>
                <a:ext uri="{FF2B5EF4-FFF2-40B4-BE49-F238E27FC236}">
                  <a16:creationId xmlns:a16="http://schemas.microsoft.com/office/drawing/2014/main" id="{22A4DE39-23D5-AD2A-0052-8316DCF4E2FD}"/>
                </a:ext>
              </a:extLst>
            </p:cNvPr>
            <p:cNvSpPr/>
            <p:nvPr/>
          </p:nvSpPr>
          <p:spPr>
            <a:xfrm>
              <a:off x="5302988" y="3621032"/>
              <a:ext cx="25420" cy="55330"/>
            </a:xfrm>
            <a:custGeom>
              <a:avLst/>
              <a:gdLst/>
              <a:ahLst/>
              <a:cxnLst/>
              <a:rect l="l" t="t" r="r" b="b"/>
              <a:pathLst>
                <a:path w="968" h="2107" extrusionOk="0">
                  <a:moveTo>
                    <a:pt x="154" y="1"/>
                  </a:moveTo>
                  <a:cubicBezTo>
                    <a:pt x="58" y="125"/>
                    <a:pt x="1" y="278"/>
                    <a:pt x="1" y="432"/>
                  </a:cubicBezTo>
                  <a:lnTo>
                    <a:pt x="1" y="1867"/>
                  </a:lnTo>
                  <a:cubicBezTo>
                    <a:pt x="1" y="2001"/>
                    <a:pt x="106" y="2106"/>
                    <a:pt x="240" y="2106"/>
                  </a:cubicBezTo>
                  <a:lnTo>
                    <a:pt x="967" y="2106"/>
                  </a:lnTo>
                  <a:lnTo>
                    <a:pt x="967" y="891"/>
                  </a:lnTo>
                  <a:cubicBezTo>
                    <a:pt x="967" y="738"/>
                    <a:pt x="900" y="604"/>
                    <a:pt x="785" y="508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929;p81">
              <a:extLst>
                <a:ext uri="{FF2B5EF4-FFF2-40B4-BE49-F238E27FC236}">
                  <a16:creationId xmlns:a16="http://schemas.microsoft.com/office/drawing/2014/main" id="{DE715012-DBB5-89E8-4A26-3201F2A314B3}"/>
                </a:ext>
              </a:extLst>
            </p:cNvPr>
            <p:cNvSpPr/>
            <p:nvPr/>
          </p:nvSpPr>
          <p:spPr>
            <a:xfrm>
              <a:off x="5392219" y="3587367"/>
              <a:ext cx="216146" cy="88995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0930;p81">
              <a:extLst>
                <a:ext uri="{FF2B5EF4-FFF2-40B4-BE49-F238E27FC236}">
                  <a16:creationId xmlns:a16="http://schemas.microsoft.com/office/drawing/2014/main" id="{EA3D5D8B-5FF2-2314-19BE-81EC7335BA36}"/>
                </a:ext>
              </a:extLst>
            </p:cNvPr>
            <p:cNvSpPr/>
            <p:nvPr/>
          </p:nvSpPr>
          <p:spPr>
            <a:xfrm>
              <a:off x="5487701" y="3612760"/>
              <a:ext cx="25420" cy="63602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931;p81">
              <a:extLst>
                <a:ext uri="{FF2B5EF4-FFF2-40B4-BE49-F238E27FC236}">
                  <a16:creationId xmlns:a16="http://schemas.microsoft.com/office/drawing/2014/main" id="{EE879C1F-66B8-42AD-776C-91BB28BB68F8}"/>
                </a:ext>
              </a:extLst>
            </p:cNvPr>
            <p:cNvSpPr/>
            <p:nvPr/>
          </p:nvSpPr>
          <p:spPr>
            <a:xfrm>
              <a:off x="5489224" y="3599945"/>
              <a:ext cx="22400" cy="21638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932;p81">
              <a:extLst>
                <a:ext uri="{FF2B5EF4-FFF2-40B4-BE49-F238E27FC236}">
                  <a16:creationId xmlns:a16="http://schemas.microsoft.com/office/drawing/2014/main" id="{37D0EC96-CA4E-24B5-69BD-E02C2A35CCA8}"/>
                </a:ext>
              </a:extLst>
            </p:cNvPr>
            <p:cNvSpPr/>
            <p:nvPr/>
          </p:nvSpPr>
          <p:spPr>
            <a:xfrm>
              <a:off x="5570394" y="3613259"/>
              <a:ext cx="38235" cy="6310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933;p81">
              <a:extLst>
                <a:ext uri="{FF2B5EF4-FFF2-40B4-BE49-F238E27FC236}">
                  <a16:creationId xmlns:a16="http://schemas.microsoft.com/office/drawing/2014/main" id="{27D38CDD-F000-3DF8-E062-6E88711DDFEA}"/>
                </a:ext>
              </a:extLst>
            </p:cNvPr>
            <p:cNvSpPr/>
            <p:nvPr/>
          </p:nvSpPr>
          <p:spPr>
            <a:xfrm>
              <a:off x="5430165" y="3389839"/>
              <a:ext cx="140255" cy="101810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934;p81">
              <a:extLst>
                <a:ext uri="{FF2B5EF4-FFF2-40B4-BE49-F238E27FC236}">
                  <a16:creationId xmlns:a16="http://schemas.microsoft.com/office/drawing/2014/main" id="{5BEE7D68-D59C-357D-EB24-1EA417F13993}"/>
                </a:ext>
              </a:extLst>
            </p:cNvPr>
            <p:cNvSpPr/>
            <p:nvPr/>
          </p:nvSpPr>
          <p:spPr>
            <a:xfrm>
              <a:off x="5462071" y="3390338"/>
              <a:ext cx="108086" cy="101547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935;p81">
              <a:extLst>
                <a:ext uri="{FF2B5EF4-FFF2-40B4-BE49-F238E27FC236}">
                  <a16:creationId xmlns:a16="http://schemas.microsoft.com/office/drawing/2014/main" id="{4B8BC372-0170-4343-66C9-E29AD9DBC2CF}"/>
                </a:ext>
              </a:extLst>
            </p:cNvPr>
            <p:cNvSpPr/>
            <p:nvPr/>
          </p:nvSpPr>
          <p:spPr>
            <a:xfrm>
              <a:off x="5462071" y="3542646"/>
              <a:ext cx="76443" cy="57326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936;p81">
              <a:extLst>
                <a:ext uri="{FF2B5EF4-FFF2-40B4-BE49-F238E27FC236}">
                  <a16:creationId xmlns:a16="http://schemas.microsoft.com/office/drawing/2014/main" id="{481FB93B-FCC1-6CFC-A0D3-B5329D2E299F}"/>
                </a:ext>
              </a:extLst>
            </p:cNvPr>
            <p:cNvSpPr/>
            <p:nvPr/>
          </p:nvSpPr>
          <p:spPr>
            <a:xfrm>
              <a:off x="5462071" y="3542646"/>
              <a:ext cx="76443" cy="31985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937;p81">
              <a:extLst>
                <a:ext uri="{FF2B5EF4-FFF2-40B4-BE49-F238E27FC236}">
                  <a16:creationId xmlns:a16="http://schemas.microsoft.com/office/drawing/2014/main" id="{0740DED3-029F-F118-9CCE-DB0832721B96}"/>
                </a:ext>
              </a:extLst>
            </p:cNvPr>
            <p:cNvSpPr/>
            <p:nvPr/>
          </p:nvSpPr>
          <p:spPr>
            <a:xfrm>
              <a:off x="544951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938;p81">
              <a:extLst>
                <a:ext uri="{FF2B5EF4-FFF2-40B4-BE49-F238E27FC236}">
                  <a16:creationId xmlns:a16="http://schemas.microsoft.com/office/drawing/2014/main" id="{75C57CB5-A9A3-5D86-FE49-07CCDB34F009}"/>
                </a:ext>
              </a:extLst>
            </p:cNvPr>
            <p:cNvSpPr/>
            <p:nvPr/>
          </p:nvSpPr>
          <p:spPr>
            <a:xfrm>
              <a:off x="550027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939;p81">
              <a:extLst>
                <a:ext uri="{FF2B5EF4-FFF2-40B4-BE49-F238E27FC236}">
                  <a16:creationId xmlns:a16="http://schemas.microsoft.com/office/drawing/2014/main" id="{E07AB1CC-9A07-31BF-0CE2-AD3C8322DA93}"/>
                </a:ext>
              </a:extLst>
            </p:cNvPr>
            <p:cNvSpPr/>
            <p:nvPr/>
          </p:nvSpPr>
          <p:spPr>
            <a:xfrm>
              <a:off x="5436704" y="3441545"/>
              <a:ext cx="127177" cy="120218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940;p81">
              <a:extLst>
                <a:ext uri="{FF2B5EF4-FFF2-40B4-BE49-F238E27FC236}">
                  <a16:creationId xmlns:a16="http://schemas.microsoft.com/office/drawing/2014/main" id="{A943F727-E3E4-B9FE-BA15-ADCB407C9807}"/>
                </a:ext>
              </a:extLst>
            </p:cNvPr>
            <p:cNvSpPr/>
            <p:nvPr/>
          </p:nvSpPr>
          <p:spPr>
            <a:xfrm>
              <a:off x="5436704" y="3441676"/>
              <a:ext cx="114625" cy="119588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941;p81">
              <a:extLst>
                <a:ext uri="{FF2B5EF4-FFF2-40B4-BE49-F238E27FC236}">
                  <a16:creationId xmlns:a16="http://schemas.microsoft.com/office/drawing/2014/main" id="{D63D30DE-EF01-05ED-1F9D-181F7CE77590}"/>
                </a:ext>
              </a:extLst>
            </p:cNvPr>
            <p:cNvSpPr/>
            <p:nvPr/>
          </p:nvSpPr>
          <p:spPr>
            <a:xfrm>
              <a:off x="5392219" y="3613259"/>
              <a:ext cx="37972" cy="6310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6">
            <a:extLst>
              <a:ext uri="{FF2B5EF4-FFF2-40B4-BE49-F238E27FC236}">
                <a16:creationId xmlns:a16="http://schemas.microsoft.com/office/drawing/2014/main" id="{866E74F3-3471-D262-963D-D20250C07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54696" y="2690236"/>
            <a:ext cx="1909586" cy="179994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183" name="Google Shape;10908;p81">
            <a:extLst>
              <a:ext uri="{FF2B5EF4-FFF2-40B4-BE49-F238E27FC236}">
                <a16:creationId xmlns:a16="http://schemas.microsoft.com/office/drawing/2014/main" id="{EA7AFAF1-8EB0-6152-2516-38C3549C0BAA}"/>
              </a:ext>
            </a:extLst>
          </p:cNvPr>
          <p:cNvGrpSpPr/>
          <p:nvPr/>
        </p:nvGrpSpPr>
        <p:grpSpPr>
          <a:xfrm>
            <a:off x="1866997" y="2314218"/>
            <a:ext cx="1402273" cy="1160353"/>
            <a:chOff x="5302988" y="3389839"/>
            <a:chExt cx="394609" cy="286523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grpSpPr>
        <p:sp>
          <p:nvSpPr>
            <p:cNvPr id="184" name="Google Shape;10909;p81">
              <a:extLst>
                <a:ext uri="{FF2B5EF4-FFF2-40B4-BE49-F238E27FC236}">
                  <a16:creationId xmlns:a16="http://schemas.microsoft.com/office/drawing/2014/main" id="{720F6B9D-A705-4600-994D-1A9954F5A823}"/>
                </a:ext>
              </a:extLst>
            </p:cNvPr>
            <p:cNvSpPr/>
            <p:nvPr/>
          </p:nvSpPr>
          <p:spPr>
            <a:xfrm>
              <a:off x="5589485" y="3491859"/>
              <a:ext cx="31696" cy="69904"/>
            </a:xfrm>
            <a:custGeom>
              <a:avLst/>
              <a:gdLst/>
              <a:ahLst/>
              <a:cxnLst/>
              <a:rect l="l" t="t" r="r" b="b"/>
              <a:pathLst>
                <a:path w="1207" h="2662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891"/>
                  </a:lnTo>
                  <a:cubicBezTo>
                    <a:pt x="1" y="1101"/>
                    <a:pt x="30" y="1312"/>
                    <a:pt x="97" y="1503"/>
                  </a:cubicBezTo>
                  <a:lnTo>
                    <a:pt x="479" y="2661"/>
                  </a:lnTo>
                  <a:lnTo>
                    <a:pt x="1207" y="2661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910;p81">
              <a:extLst>
                <a:ext uri="{FF2B5EF4-FFF2-40B4-BE49-F238E27FC236}">
                  <a16:creationId xmlns:a16="http://schemas.microsoft.com/office/drawing/2014/main" id="{E03AD3B3-D1D1-3425-05C3-ABD93E86B969}"/>
                </a:ext>
              </a:extLst>
            </p:cNvPr>
            <p:cNvSpPr/>
            <p:nvPr/>
          </p:nvSpPr>
          <p:spPr>
            <a:xfrm>
              <a:off x="5602063" y="3485583"/>
              <a:ext cx="76417" cy="76180"/>
            </a:xfrm>
            <a:custGeom>
              <a:avLst/>
              <a:gdLst/>
              <a:ahLst/>
              <a:cxnLst/>
              <a:rect l="l" t="t" r="r" b="b"/>
              <a:pathLst>
                <a:path w="2910" h="2901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986"/>
                    <a:pt x="220" y="1206"/>
                    <a:pt x="488" y="1206"/>
                  </a:cubicBezTo>
                  <a:lnTo>
                    <a:pt x="2422" y="2900"/>
                  </a:lnTo>
                  <a:lnTo>
                    <a:pt x="2833" y="1465"/>
                  </a:lnTo>
                  <a:cubicBezTo>
                    <a:pt x="2881" y="1293"/>
                    <a:pt x="2910" y="1120"/>
                    <a:pt x="2910" y="938"/>
                  </a:cubicBezTo>
                  <a:lnTo>
                    <a:pt x="2910" y="479"/>
                  </a:lnTo>
                  <a:cubicBezTo>
                    <a:pt x="2910" y="211"/>
                    <a:pt x="2690" y="1"/>
                    <a:pt x="2431" y="1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911;p81">
              <a:extLst>
                <a:ext uri="{FF2B5EF4-FFF2-40B4-BE49-F238E27FC236}">
                  <a16:creationId xmlns:a16="http://schemas.microsoft.com/office/drawing/2014/main" id="{DDBD8BB1-EA1E-087D-409A-D484EC0BF556}"/>
                </a:ext>
              </a:extLst>
            </p:cNvPr>
            <p:cNvSpPr/>
            <p:nvPr/>
          </p:nvSpPr>
          <p:spPr>
            <a:xfrm>
              <a:off x="5614878" y="3580828"/>
              <a:ext cx="38235" cy="28177"/>
            </a:xfrm>
            <a:custGeom>
              <a:avLst/>
              <a:gdLst/>
              <a:ahLst/>
              <a:cxnLst/>
              <a:rect l="l" t="t" r="r" b="b"/>
              <a:pathLst>
                <a:path w="1456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1455" y="107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912;p81">
              <a:extLst>
                <a:ext uri="{FF2B5EF4-FFF2-40B4-BE49-F238E27FC236}">
                  <a16:creationId xmlns:a16="http://schemas.microsoft.com/office/drawing/2014/main" id="{EBA1574E-B642-BFEA-8280-D685967FB834}"/>
                </a:ext>
              </a:extLst>
            </p:cNvPr>
            <p:cNvSpPr/>
            <p:nvPr/>
          </p:nvSpPr>
          <p:spPr>
            <a:xfrm>
              <a:off x="5614878" y="3580828"/>
              <a:ext cx="38235" cy="15625"/>
            </a:xfrm>
            <a:custGeom>
              <a:avLst/>
              <a:gdLst/>
              <a:ahLst/>
              <a:cxnLst/>
              <a:rect l="l" t="t" r="r" b="b"/>
              <a:pathLst>
                <a:path w="1456" h="595" extrusionOk="0">
                  <a:moveTo>
                    <a:pt x="0" y="1"/>
                  </a:moveTo>
                  <a:lnTo>
                    <a:pt x="0" y="451"/>
                  </a:lnTo>
                  <a:cubicBezTo>
                    <a:pt x="235" y="546"/>
                    <a:pt x="481" y="594"/>
                    <a:pt x="728" y="594"/>
                  </a:cubicBezTo>
                  <a:cubicBezTo>
                    <a:pt x="974" y="594"/>
                    <a:pt x="1221" y="546"/>
                    <a:pt x="1455" y="451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913;p81">
              <a:extLst>
                <a:ext uri="{FF2B5EF4-FFF2-40B4-BE49-F238E27FC236}">
                  <a16:creationId xmlns:a16="http://schemas.microsoft.com/office/drawing/2014/main" id="{F15FC434-2D42-16AC-C41E-FA5A43EEDAF2}"/>
                </a:ext>
              </a:extLst>
            </p:cNvPr>
            <p:cNvSpPr/>
            <p:nvPr/>
          </p:nvSpPr>
          <p:spPr>
            <a:xfrm>
              <a:off x="5570394" y="3596426"/>
              <a:ext cx="126941" cy="79935"/>
            </a:xfrm>
            <a:custGeom>
              <a:avLst/>
              <a:gdLst/>
              <a:ahLst/>
              <a:cxnLst/>
              <a:rect l="l" t="t" r="r" b="b"/>
              <a:pathLst>
                <a:path w="4834" h="3044" extrusionOk="0">
                  <a:moveTo>
                    <a:pt x="1694" y="0"/>
                  </a:moveTo>
                  <a:lnTo>
                    <a:pt x="527" y="335"/>
                  </a:lnTo>
                  <a:cubicBezTo>
                    <a:pt x="211" y="421"/>
                    <a:pt x="1" y="708"/>
                    <a:pt x="1" y="1034"/>
                  </a:cubicBezTo>
                  <a:lnTo>
                    <a:pt x="1" y="2804"/>
                  </a:lnTo>
                  <a:cubicBezTo>
                    <a:pt x="1" y="2938"/>
                    <a:pt x="106" y="3043"/>
                    <a:pt x="240" y="3043"/>
                  </a:cubicBezTo>
                  <a:lnTo>
                    <a:pt x="4594" y="3043"/>
                  </a:lnTo>
                  <a:cubicBezTo>
                    <a:pt x="4728" y="3043"/>
                    <a:pt x="4834" y="2938"/>
                    <a:pt x="4834" y="2804"/>
                  </a:cubicBezTo>
                  <a:lnTo>
                    <a:pt x="4834" y="1034"/>
                  </a:lnTo>
                  <a:cubicBezTo>
                    <a:pt x="4834" y="708"/>
                    <a:pt x="4623" y="421"/>
                    <a:pt x="4317" y="335"/>
                  </a:cubicBezTo>
                  <a:lnTo>
                    <a:pt x="3149" y="0"/>
                  </a:lnTo>
                  <a:lnTo>
                    <a:pt x="2422" y="479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914;p81">
              <a:extLst>
                <a:ext uri="{FF2B5EF4-FFF2-40B4-BE49-F238E27FC236}">
                  <a16:creationId xmlns:a16="http://schemas.microsoft.com/office/drawing/2014/main" id="{E1219CF0-0F44-7718-D695-89F157FD3AC4}"/>
                </a:ext>
              </a:extLst>
            </p:cNvPr>
            <p:cNvSpPr/>
            <p:nvPr/>
          </p:nvSpPr>
          <p:spPr>
            <a:xfrm>
              <a:off x="5627693" y="3608979"/>
              <a:ext cx="12605" cy="67383"/>
            </a:xfrm>
            <a:custGeom>
              <a:avLst/>
              <a:gdLst/>
              <a:ahLst/>
              <a:cxnLst/>
              <a:rect l="l" t="t" r="r" b="b"/>
              <a:pathLst>
                <a:path w="480" h="2566" extrusionOk="0">
                  <a:moveTo>
                    <a:pt x="115" y="1"/>
                  </a:moveTo>
                  <a:lnTo>
                    <a:pt x="1" y="2565"/>
                  </a:lnTo>
                  <a:lnTo>
                    <a:pt x="479" y="25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915;p81">
              <a:extLst>
                <a:ext uri="{FF2B5EF4-FFF2-40B4-BE49-F238E27FC236}">
                  <a16:creationId xmlns:a16="http://schemas.microsoft.com/office/drawing/2014/main" id="{BAAB8A51-15E5-8EB2-6059-5FC5006EC80A}"/>
                </a:ext>
              </a:extLst>
            </p:cNvPr>
            <p:cNvSpPr/>
            <p:nvPr/>
          </p:nvSpPr>
          <p:spPr>
            <a:xfrm>
              <a:off x="5595787" y="3517462"/>
              <a:ext cx="76417" cy="69930"/>
            </a:xfrm>
            <a:custGeom>
              <a:avLst/>
              <a:gdLst/>
              <a:ahLst/>
              <a:cxnLst/>
              <a:rect l="l" t="t" r="r" b="b"/>
              <a:pathLst>
                <a:path w="2910" h="2663" extrusionOk="0">
                  <a:moveTo>
                    <a:pt x="909" y="1"/>
                  </a:moveTo>
                  <a:cubicBezTo>
                    <a:pt x="785" y="1"/>
                    <a:pt x="664" y="57"/>
                    <a:pt x="584" y="146"/>
                  </a:cubicBezTo>
                  <a:lnTo>
                    <a:pt x="144" y="576"/>
                  </a:lnTo>
                  <a:cubicBezTo>
                    <a:pt x="48" y="672"/>
                    <a:pt x="0" y="796"/>
                    <a:pt x="0" y="921"/>
                  </a:cubicBezTo>
                  <a:lnTo>
                    <a:pt x="0" y="1208"/>
                  </a:lnTo>
                  <a:cubicBezTo>
                    <a:pt x="0" y="2012"/>
                    <a:pt x="651" y="2663"/>
                    <a:pt x="1455" y="2663"/>
                  </a:cubicBezTo>
                  <a:cubicBezTo>
                    <a:pt x="2259" y="2663"/>
                    <a:pt x="2909" y="2012"/>
                    <a:pt x="2909" y="1208"/>
                  </a:cubicBezTo>
                  <a:lnTo>
                    <a:pt x="2909" y="902"/>
                  </a:lnTo>
                  <a:cubicBezTo>
                    <a:pt x="2909" y="768"/>
                    <a:pt x="2862" y="643"/>
                    <a:pt x="2766" y="557"/>
                  </a:cubicBezTo>
                  <a:cubicBezTo>
                    <a:pt x="2393" y="193"/>
                    <a:pt x="1704" y="21"/>
                    <a:pt x="938" y="2"/>
                  </a:cubicBezTo>
                  <a:cubicBezTo>
                    <a:pt x="928" y="1"/>
                    <a:pt x="919" y="1"/>
                    <a:pt x="909" y="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916;p81">
              <a:extLst>
                <a:ext uri="{FF2B5EF4-FFF2-40B4-BE49-F238E27FC236}">
                  <a16:creationId xmlns:a16="http://schemas.microsoft.com/office/drawing/2014/main" id="{B8D33478-D9CD-9630-6B25-A4A2694ED594}"/>
                </a:ext>
              </a:extLst>
            </p:cNvPr>
            <p:cNvSpPr/>
            <p:nvPr/>
          </p:nvSpPr>
          <p:spPr>
            <a:xfrm>
              <a:off x="5595787" y="3517515"/>
              <a:ext cx="76154" cy="68381"/>
            </a:xfrm>
            <a:custGeom>
              <a:avLst/>
              <a:gdLst/>
              <a:ahLst/>
              <a:cxnLst/>
              <a:rect l="l" t="t" r="r" b="b"/>
              <a:pathLst>
                <a:path w="2900" h="2604" extrusionOk="0">
                  <a:moveTo>
                    <a:pt x="928" y="0"/>
                  </a:moveTo>
                  <a:cubicBezTo>
                    <a:pt x="804" y="0"/>
                    <a:pt x="670" y="48"/>
                    <a:pt x="584" y="144"/>
                  </a:cubicBezTo>
                  <a:lnTo>
                    <a:pt x="144" y="584"/>
                  </a:lnTo>
                  <a:cubicBezTo>
                    <a:pt x="48" y="670"/>
                    <a:pt x="0" y="794"/>
                    <a:pt x="0" y="919"/>
                  </a:cubicBezTo>
                  <a:lnTo>
                    <a:pt x="0" y="1206"/>
                  </a:lnTo>
                  <a:cubicBezTo>
                    <a:pt x="0" y="1857"/>
                    <a:pt x="431" y="2421"/>
                    <a:pt x="1053" y="2603"/>
                  </a:cubicBezTo>
                  <a:cubicBezTo>
                    <a:pt x="842" y="2345"/>
                    <a:pt x="727" y="2019"/>
                    <a:pt x="727" y="1694"/>
                  </a:cubicBezTo>
                  <a:lnTo>
                    <a:pt x="727" y="986"/>
                  </a:lnTo>
                  <a:lnTo>
                    <a:pt x="727" y="976"/>
                  </a:lnTo>
                  <a:cubicBezTo>
                    <a:pt x="727" y="710"/>
                    <a:pt x="939" y="496"/>
                    <a:pt x="1210" y="496"/>
                  </a:cubicBezTo>
                  <a:cubicBezTo>
                    <a:pt x="1221" y="496"/>
                    <a:pt x="1233" y="497"/>
                    <a:pt x="1244" y="498"/>
                  </a:cubicBezTo>
                  <a:cubicBezTo>
                    <a:pt x="1732" y="526"/>
                    <a:pt x="2460" y="612"/>
                    <a:pt x="2900" y="823"/>
                  </a:cubicBezTo>
                  <a:cubicBezTo>
                    <a:pt x="2890" y="727"/>
                    <a:pt x="2842" y="632"/>
                    <a:pt x="2766" y="555"/>
                  </a:cubicBezTo>
                  <a:cubicBezTo>
                    <a:pt x="2393" y="191"/>
                    <a:pt x="1704" y="19"/>
                    <a:pt x="92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917;p81">
              <a:extLst>
                <a:ext uri="{FF2B5EF4-FFF2-40B4-BE49-F238E27FC236}">
                  <a16:creationId xmlns:a16="http://schemas.microsoft.com/office/drawing/2014/main" id="{B1E4BDFE-AD52-E2FA-98D4-9F8F78872271}"/>
                </a:ext>
              </a:extLst>
            </p:cNvPr>
            <p:cNvSpPr/>
            <p:nvPr/>
          </p:nvSpPr>
          <p:spPr>
            <a:xfrm>
              <a:off x="5672177" y="3612497"/>
              <a:ext cx="25420" cy="63864"/>
            </a:xfrm>
            <a:custGeom>
              <a:avLst/>
              <a:gdLst/>
              <a:ahLst/>
              <a:cxnLst/>
              <a:rect l="l" t="t" r="r" b="b"/>
              <a:pathLst>
                <a:path w="968" h="2432" extrusionOk="0">
                  <a:moveTo>
                    <a:pt x="833" y="1"/>
                  </a:moveTo>
                  <a:lnTo>
                    <a:pt x="211" y="623"/>
                  </a:lnTo>
                  <a:cubicBezTo>
                    <a:pt x="77" y="766"/>
                    <a:pt x="0" y="948"/>
                    <a:pt x="0" y="1139"/>
                  </a:cubicBezTo>
                  <a:lnTo>
                    <a:pt x="0" y="2431"/>
                  </a:lnTo>
                  <a:lnTo>
                    <a:pt x="728" y="2431"/>
                  </a:lnTo>
                  <a:cubicBezTo>
                    <a:pt x="862" y="2431"/>
                    <a:pt x="967" y="2326"/>
                    <a:pt x="967" y="2192"/>
                  </a:cubicBezTo>
                  <a:lnTo>
                    <a:pt x="967" y="422"/>
                  </a:lnTo>
                  <a:cubicBezTo>
                    <a:pt x="967" y="269"/>
                    <a:pt x="919" y="125"/>
                    <a:pt x="833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918;p81">
              <a:extLst>
                <a:ext uri="{FF2B5EF4-FFF2-40B4-BE49-F238E27FC236}">
                  <a16:creationId xmlns:a16="http://schemas.microsoft.com/office/drawing/2014/main" id="{8438B585-0962-1810-CBAF-0252BFCE3AB2}"/>
                </a:ext>
              </a:extLst>
            </p:cNvPr>
            <p:cNvSpPr/>
            <p:nvPr/>
          </p:nvSpPr>
          <p:spPr>
            <a:xfrm>
              <a:off x="5627955" y="3609241"/>
              <a:ext cx="12579" cy="12579"/>
            </a:xfrm>
            <a:custGeom>
              <a:avLst/>
              <a:gdLst/>
              <a:ahLst/>
              <a:cxnLst/>
              <a:rect l="l" t="t" r="r" b="b"/>
              <a:pathLst>
                <a:path w="479" h="479" extrusionOk="0">
                  <a:moveTo>
                    <a:pt x="0" y="0"/>
                  </a:moveTo>
                  <a:lnTo>
                    <a:pt x="0" y="364"/>
                  </a:lnTo>
                  <a:cubicBezTo>
                    <a:pt x="0" y="421"/>
                    <a:pt x="48" y="479"/>
                    <a:pt x="115" y="479"/>
                  </a:cubicBezTo>
                  <a:lnTo>
                    <a:pt x="354" y="479"/>
                  </a:lnTo>
                  <a:cubicBezTo>
                    <a:pt x="421" y="479"/>
                    <a:pt x="479" y="421"/>
                    <a:pt x="479" y="364"/>
                  </a:cubicBezTo>
                  <a:lnTo>
                    <a:pt x="47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919;p81">
              <a:extLst>
                <a:ext uri="{FF2B5EF4-FFF2-40B4-BE49-F238E27FC236}">
                  <a16:creationId xmlns:a16="http://schemas.microsoft.com/office/drawing/2014/main" id="{70F48D35-07EB-3C98-2728-4E79EE15A89D}"/>
                </a:ext>
              </a:extLst>
            </p:cNvPr>
            <p:cNvSpPr/>
            <p:nvPr/>
          </p:nvSpPr>
          <p:spPr>
            <a:xfrm>
              <a:off x="5607840" y="3591279"/>
              <a:ext cx="26155" cy="26706"/>
            </a:xfrm>
            <a:custGeom>
              <a:avLst/>
              <a:gdLst/>
              <a:ahLst/>
              <a:cxnLst/>
              <a:rect l="l" t="t" r="r" b="b"/>
              <a:pathLst>
                <a:path w="996" h="1017" extrusionOk="0">
                  <a:moveTo>
                    <a:pt x="231" y="0"/>
                  </a:moveTo>
                  <a:cubicBezTo>
                    <a:pt x="200" y="0"/>
                    <a:pt x="170" y="15"/>
                    <a:pt x="154" y="43"/>
                  </a:cubicBezTo>
                  <a:lnTo>
                    <a:pt x="0" y="273"/>
                  </a:lnTo>
                  <a:lnTo>
                    <a:pt x="374" y="943"/>
                  </a:lnTo>
                  <a:cubicBezTo>
                    <a:pt x="398" y="991"/>
                    <a:pt x="449" y="1016"/>
                    <a:pt x="500" y="1016"/>
                  </a:cubicBezTo>
                  <a:cubicBezTo>
                    <a:pt x="530" y="1016"/>
                    <a:pt x="560" y="1008"/>
                    <a:pt x="584" y="990"/>
                  </a:cubicBezTo>
                  <a:lnTo>
                    <a:pt x="996" y="675"/>
                  </a:lnTo>
                  <a:lnTo>
                    <a:pt x="297" y="24"/>
                  </a:lnTo>
                  <a:cubicBezTo>
                    <a:pt x="277" y="8"/>
                    <a:pt x="254" y="0"/>
                    <a:pt x="23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920;p81">
              <a:extLst>
                <a:ext uri="{FF2B5EF4-FFF2-40B4-BE49-F238E27FC236}">
                  <a16:creationId xmlns:a16="http://schemas.microsoft.com/office/drawing/2014/main" id="{5948E195-2D50-DA30-57E0-6E8338563BE8}"/>
                </a:ext>
              </a:extLst>
            </p:cNvPr>
            <p:cNvSpPr/>
            <p:nvPr/>
          </p:nvSpPr>
          <p:spPr>
            <a:xfrm>
              <a:off x="5633969" y="3591279"/>
              <a:ext cx="26181" cy="26706"/>
            </a:xfrm>
            <a:custGeom>
              <a:avLst/>
              <a:gdLst/>
              <a:ahLst/>
              <a:cxnLst/>
              <a:rect l="l" t="t" r="r" b="b"/>
              <a:pathLst>
                <a:path w="997" h="1017" extrusionOk="0">
                  <a:moveTo>
                    <a:pt x="761" y="0"/>
                  </a:moveTo>
                  <a:cubicBezTo>
                    <a:pt x="738" y="0"/>
                    <a:pt x="715" y="8"/>
                    <a:pt x="699" y="24"/>
                  </a:cubicBezTo>
                  <a:lnTo>
                    <a:pt x="1" y="675"/>
                  </a:lnTo>
                  <a:lnTo>
                    <a:pt x="412" y="990"/>
                  </a:lnTo>
                  <a:cubicBezTo>
                    <a:pt x="437" y="1008"/>
                    <a:pt x="467" y="1016"/>
                    <a:pt x="496" y="1016"/>
                  </a:cubicBezTo>
                  <a:cubicBezTo>
                    <a:pt x="548" y="1016"/>
                    <a:pt x="599" y="991"/>
                    <a:pt x="623" y="943"/>
                  </a:cubicBezTo>
                  <a:lnTo>
                    <a:pt x="996" y="273"/>
                  </a:lnTo>
                  <a:lnTo>
                    <a:pt x="843" y="43"/>
                  </a:lnTo>
                  <a:cubicBezTo>
                    <a:pt x="826" y="15"/>
                    <a:pt x="793" y="0"/>
                    <a:pt x="76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921;p81">
              <a:extLst>
                <a:ext uri="{FF2B5EF4-FFF2-40B4-BE49-F238E27FC236}">
                  <a16:creationId xmlns:a16="http://schemas.microsoft.com/office/drawing/2014/main" id="{268F354E-096E-DD20-1766-3EA86F18CC61}"/>
                </a:ext>
              </a:extLst>
            </p:cNvPr>
            <p:cNvSpPr/>
            <p:nvPr/>
          </p:nvSpPr>
          <p:spPr>
            <a:xfrm>
              <a:off x="5303750" y="3488104"/>
              <a:ext cx="114625" cy="114362"/>
            </a:xfrm>
            <a:custGeom>
              <a:avLst/>
              <a:gdLst/>
              <a:ahLst/>
              <a:cxnLst/>
              <a:rect l="l" t="t" r="r" b="b"/>
              <a:pathLst>
                <a:path w="4365" h="4355" extrusionOk="0">
                  <a:moveTo>
                    <a:pt x="2182" y="0"/>
                  </a:moveTo>
                  <a:cubicBezTo>
                    <a:pt x="1225" y="0"/>
                    <a:pt x="527" y="756"/>
                    <a:pt x="460" y="1694"/>
                  </a:cubicBezTo>
                  <a:cubicBezTo>
                    <a:pt x="402" y="2364"/>
                    <a:pt x="259" y="3034"/>
                    <a:pt x="48" y="3675"/>
                  </a:cubicBezTo>
                  <a:cubicBezTo>
                    <a:pt x="0" y="3800"/>
                    <a:pt x="58" y="3934"/>
                    <a:pt x="173" y="3982"/>
                  </a:cubicBezTo>
                  <a:cubicBezTo>
                    <a:pt x="575" y="4173"/>
                    <a:pt x="1005" y="4297"/>
                    <a:pt x="1446" y="4355"/>
                  </a:cubicBezTo>
                  <a:lnTo>
                    <a:pt x="2919" y="4355"/>
                  </a:lnTo>
                  <a:cubicBezTo>
                    <a:pt x="3360" y="4297"/>
                    <a:pt x="3781" y="4163"/>
                    <a:pt x="4183" y="3982"/>
                  </a:cubicBezTo>
                  <a:cubicBezTo>
                    <a:pt x="4307" y="3934"/>
                    <a:pt x="4364" y="3800"/>
                    <a:pt x="4317" y="3675"/>
                  </a:cubicBezTo>
                  <a:cubicBezTo>
                    <a:pt x="4097" y="3034"/>
                    <a:pt x="3963" y="2364"/>
                    <a:pt x="3905" y="1694"/>
                  </a:cubicBezTo>
                  <a:cubicBezTo>
                    <a:pt x="3838" y="756"/>
                    <a:pt x="3130" y="0"/>
                    <a:pt x="218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922;p81">
              <a:extLst>
                <a:ext uri="{FF2B5EF4-FFF2-40B4-BE49-F238E27FC236}">
                  <a16:creationId xmlns:a16="http://schemas.microsoft.com/office/drawing/2014/main" id="{0E46D65D-6899-A9BA-E984-DC7B9EE7E787}"/>
                </a:ext>
              </a:extLst>
            </p:cNvPr>
            <p:cNvSpPr/>
            <p:nvPr/>
          </p:nvSpPr>
          <p:spPr>
            <a:xfrm>
              <a:off x="5334920" y="3488104"/>
              <a:ext cx="83192" cy="114362"/>
            </a:xfrm>
            <a:custGeom>
              <a:avLst/>
              <a:gdLst/>
              <a:ahLst/>
              <a:cxnLst/>
              <a:rect l="l" t="t" r="r" b="b"/>
              <a:pathLst>
                <a:path w="3168" h="4355" extrusionOk="0">
                  <a:moveTo>
                    <a:pt x="986" y="0"/>
                  </a:moveTo>
                  <a:cubicBezTo>
                    <a:pt x="259" y="0"/>
                    <a:pt x="0" y="996"/>
                    <a:pt x="632" y="1369"/>
                  </a:cubicBezTo>
                  <a:cubicBezTo>
                    <a:pt x="651" y="1378"/>
                    <a:pt x="670" y="1388"/>
                    <a:pt x="689" y="1398"/>
                  </a:cubicBezTo>
                  <a:lnTo>
                    <a:pt x="1244" y="4355"/>
                  </a:lnTo>
                  <a:lnTo>
                    <a:pt x="1732" y="4355"/>
                  </a:lnTo>
                  <a:cubicBezTo>
                    <a:pt x="2173" y="4297"/>
                    <a:pt x="2594" y="4163"/>
                    <a:pt x="2996" y="3982"/>
                  </a:cubicBezTo>
                  <a:cubicBezTo>
                    <a:pt x="3120" y="3934"/>
                    <a:pt x="3168" y="3800"/>
                    <a:pt x="3120" y="3675"/>
                  </a:cubicBezTo>
                  <a:cubicBezTo>
                    <a:pt x="2910" y="3034"/>
                    <a:pt x="2776" y="2364"/>
                    <a:pt x="2718" y="1694"/>
                  </a:cubicBezTo>
                  <a:cubicBezTo>
                    <a:pt x="2651" y="756"/>
                    <a:pt x="1943" y="0"/>
                    <a:pt x="995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923;p81">
              <a:extLst>
                <a:ext uri="{FF2B5EF4-FFF2-40B4-BE49-F238E27FC236}">
                  <a16:creationId xmlns:a16="http://schemas.microsoft.com/office/drawing/2014/main" id="{531084B8-3D2A-5873-CEA4-7201340CC748}"/>
                </a:ext>
              </a:extLst>
            </p:cNvPr>
            <p:cNvSpPr/>
            <p:nvPr/>
          </p:nvSpPr>
          <p:spPr>
            <a:xfrm>
              <a:off x="5302988" y="3574552"/>
              <a:ext cx="114625" cy="101810"/>
            </a:xfrm>
            <a:custGeom>
              <a:avLst/>
              <a:gdLst/>
              <a:ahLst/>
              <a:cxnLst/>
              <a:rect l="l" t="t" r="r" b="b"/>
              <a:pathLst>
                <a:path w="4365" h="3877" extrusionOk="0">
                  <a:moveTo>
                    <a:pt x="1455" y="0"/>
                  </a:moveTo>
                  <a:lnTo>
                    <a:pt x="1455" y="728"/>
                  </a:lnTo>
                  <a:cubicBezTo>
                    <a:pt x="1455" y="910"/>
                    <a:pt x="1350" y="1082"/>
                    <a:pt x="1187" y="1158"/>
                  </a:cubicBezTo>
                  <a:lnTo>
                    <a:pt x="403" y="1551"/>
                  </a:lnTo>
                  <a:cubicBezTo>
                    <a:pt x="163" y="1675"/>
                    <a:pt x="1" y="1924"/>
                    <a:pt x="1" y="2202"/>
                  </a:cubicBezTo>
                  <a:lnTo>
                    <a:pt x="1" y="3637"/>
                  </a:lnTo>
                  <a:cubicBezTo>
                    <a:pt x="1" y="3771"/>
                    <a:pt x="116" y="3876"/>
                    <a:pt x="240" y="3876"/>
                  </a:cubicBezTo>
                  <a:lnTo>
                    <a:pt x="4126" y="3876"/>
                  </a:lnTo>
                  <a:cubicBezTo>
                    <a:pt x="4250" y="3876"/>
                    <a:pt x="4365" y="3771"/>
                    <a:pt x="4365" y="3637"/>
                  </a:cubicBezTo>
                  <a:lnTo>
                    <a:pt x="4365" y="2202"/>
                  </a:lnTo>
                  <a:cubicBezTo>
                    <a:pt x="4365" y="1924"/>
                    <a:pt x="4212" y="1675"/>
                    <a:pt x="3963" y="1551"/>
                  </a:cubicBezTo>
                  <a:lnTo>
                    <a:pt x="3178" y="1158"/>
                  </a:lnTo>
                  <a:cubicBezTo>
                    <a:pt x="3015" y="1082"/>
                    <a:pt x="2910" y="910"/>
                    <a:pt x="2910" y="728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924;p81">
              <a:extLst>
                <a:ext uri="{FF2B5EF4-FFF2-40B4-BE49-F238E27FC236}">
                  <a16:creationId xmlns:a16="http://schemas.microsoft.com/office/drawing/2014/main" id="{43B0B4E1-614B-AD70-3B0E-68EB1FE286F0}"/>
                </a:ext>
              </a:extLst>
            </p:cNvPr>
            <p:cNvSpPr/>
            <p:nvPr/>
          </p:nvSpPr>
          <p:spPr>
            <a:xfrm>
              <a:off x="5340934" y="3574552"/>
              <a:ext cx="38996" cy="25420"/>
            </a:xfrm>
            <a:custGeom>
              <a:avLst/>
              <a:gdLst/>
              <a:ahLst/>
              <a:cxnLst/>
              <a:rect l="l" t="t" r="r" b="b"/>
              <a:pathLst>
                <a:path w="1485" h="968" extrusionOk="0">
                  <a:moveTo>
                    <a:pt x="10" y="0"/>
                  </a:moveTo>
                  <a:lnTo>
                    <a:pt x="10" y="728"/>
                  </a:lnTo>
                  <a:cubicBezTo>
                    <a:pt x="10" y="756"/>
                    <a:pt x="10" y="785"/>
                    <a:pt x="1" y="823"/>
                  </a:cubicBezTo>
                  <a:cubicBezTo>
                    <a:pt x="231" y="919"/>
                    <a:pt x="489" y="967"/>
                    <a:pt x="738" y="967"/>
                  </a:cubicBezTo>
                  <a:cubicBezTo>
                    <a:pt x="996" y="967"/>
                    <a:pt x="1245" y="919"/>
                    <a:pt x="1484" y="823"/>
                  </a:cubicBezTo>
                  <a:cubicBezTo>
                    <a:pt x="1475" y="785"/>
                    <a:pt x="1465" y="756"/>
                    <a:pt x="1465" y="728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925;p81">
              <a:extLst>
                <a:ext uri="{FF2B5EF4-FFF2-40B4-BE49-F238E27FC236}">
                  <a16:creationId xmlns:a16="http://schemas.microsoft.com/office/drawing/2014/main" id="{98EC704E-1A07-7C0B-4FDE-AF0564405F03}"/>
                </a:ext>
              </a:extLst>
            </p:cNvPr>
            <p:cNvSpPr/>
            <p:nvPr/>
          </p:nvSpPr>
          <p:spPr>
            <a:xfrm>
              <a:off x="5302988" y="3607981"/>
              <a:ext cx="114389" cy="68381"/>
            </a:xfrm>
            <a:custGeom>
              <a:avLst/>
              <a:gdLst/>
              <a:ahLst/>
              <a:cxnLst/>
              <a:rect l="l" t="t" r="r" b="b"/>
              <a:pathLst>
                <a:path w="4356" h="2604" extrusionOk="0">
                  <a:moveTo>
                    <a:pt x="958" y="0"/>
                  </a:moveTo>
                  <a:lnTo>
                    <a:pt x="403" y="278"/>
                  </a:lnTo>
                  <a:cubicBezTo>
                    <a:pt x="154" y="402"/>
                    <a:pt x="1" y="651"/>
                    <a:pt x="1" y="929"/>
                  </a:cubicBezTo>
                  <a:lnTo>
                    <a:pt x="1" y="2364"/>
                  </a:lnTo>
                  <a:cubicBezTo>
                    <a:pt x="1" y="2489"/>
                    <a:pt x="106" y="2603"/>
                    <a:pt x="240" y="2603"/>
                  </a:cubicBezTo>
                  <a:lnTo>
                    <a:pt x="4116" y="2603"/>
                  </a:lnTo>
                  <a:cubicBezTo>
                    <a:pt x="4250" y="2603"/>
                    <a:pt x="4355" y="2489"/>
                    <a:pt x="4355" y="2364"/>
                  </a:cubicBezTo>
                  <a:lnTo>
                    <a:pt x="4355" y="929"/>
                  </a:lnTo>
                  <a:cubicBezTo>
                    <a:pt x="4355" y="651"/>
                    <a:pt x="4202" y="402"/>
                    <a:pt x="3963" y="278"/>
                  </a:cubicBezTo>
                  <a:lnTo>
                    <a:pt x="3398" y="0"/>
                  </a:lnTo>
                  <a:cubicBezTo>
                    <a:pt x="3111" y="441"/>
                    <a:pt x="2645" y="661"/>
                    <a:pt x="2178" y="661"/>
                  </a:cubicBezTo>
                  <a:cubicBezTo>
                    <a:pt x="1711" y="661"/>
                    <a:pt x="1245" y="441"/>
                    <a:pt x="95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926;p81">
              <a:extLst>
                <a:ext uri="{FF2B5EF4-FFF2-40B4-BE49-F238E27FC236}">
                  <a16:creationId xmlns:a16="http://schemas.microsoft.com/office/drawing/2014/main" id="{D147B935-DAD2-1895-6AB3-3A2307FF8BA6}"/>
                </a:ext>
              </a:extLst>
            </p:cNvPr>
            <p:cNvSpPr/>
            <p:nvPr/>
          </p:nvSpPr>
          <p:spPr>
            <a:xfrm>
              <a:off x="5322105" y="3524605"/>
              <a:ext cx="76417" cy="62788"/>
            </a:xfrm>
            <a:custGeom>
              <a:avLst/>
              <a:gdLst/>
              <a:ahLst/>
              <a:cxnLst/>
              <a:rect l="l" t="t" r="r" b="b"/>
              <a:pathLst>
                <a:path w="2910" h="2391" extrusionOk="0">
                  <a:moveTo>
                    <a:pt x="1118" y="0"/>
                  </a:moveTo>
                  <a:cubicBezTo>
                    <a:pt x="1025" y="0"/>
                    <a:pt x="939" y="54"/>
                    <a:pt x="900" y="142"/>
                  </a:cubicBezTo>
                  <a:cubicBezTo>
                    <a:pt x="823" y="304"/>
                    <a:pt x="708" y="457"/>
                    <a:pt x="574" y="582"/>
                  </a:cubicBezTo>
                  <a:cubicBezTo>
                    <a:pt x="440" y="697"/>
                    <a:pt x="297" y="792"/>
                    <a:pt x="144" y="869"/>
                  </a:cubicBezTo>
                  <a:cubicBezTo>
                    <a:pt x="48" y="917"/>
                    <a:pt x="0" y="1022"/>
                    <a:pt x="19" y="1118"/>
                  </a:cubicBezTo>
                  <a:cubicBezTo>
                    <a:pt x="105" y="1845"/>
                    <a:pt x="727" y="2391"/>
                    <a:pt x="1455" y="2391"/>
                  </a:cubicBezTo>
                  <a:cubicBezTo>
                    <a:pt x="2220" y="2391"/>
                    <a:pt x="2852" y="1797"/>
                    <a:pt x="2909" y="1041"/>
                  </a:cubicBezTo>
                  <a:cubicBezTo>
                    <a:pt x="2909" y="965"/>
                    <a:pt x="2881" y="898"/>
                    <a:pt x="2823" y="850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0"/>
                    <a:pt x="111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927;p81">
              <a:extLst>
                <a:ext uri="{FF2B5EF4-FFF2-40B4-BE49-F238E27FC236}">
                  <a16:creationId xmlns:a16="http://schemas.microsoft.com/office/drawing/2014/main" id="{8870CBBA-25B0-30C2-9D84-677EA119AC9D}"/>
                </a:ext>
              </a:extLst>
            </p:cNvPr>
            <p:cNvSpPr/>
            <p:nvPr/>
          </p:nvSpPr>
          <p:spPr>
            <a:xfrm>
              <a:off x="5322105" y="3524841"/>
              <a:ext cx="76417" cy="62052"/>
            </a:xfrm>
            <a:custGeom>
              <a:avLst/>
              <a:gdLst/>
              <a:ahLst/>
              <a:cxnLst/>
              <a:rect l="l" t="t" r="r" b="b"/>
              <a:pathLst>
                <a:path w="2910" h="2363" extrusionOk="0">
                  <a:moveTo>
                    <a:pt x="1118" y="1"/>
                  </a:moveTo>
                  <a:cubicBezTo>
                    <a:pt x="1025" y="1"/>
                    <a:pt x="941" y="55"/>
                    <a:pt x="909" y="142"/>
                  </a:cubicBezTo>
                  <a:cubicBezTo>
                    <a:pt x="842" y="257"/>
                    <a:pt x="775" y="362"/>
                    <a:pt x="680" y="467"/>
                  </a:cubicBezTo>
                  <a:cubicBezTo>
                    <a:pt x="651" y="506"/>
                    <a:pt x="613" y="544"/>
                    <a:pt x="574" y="573"/>
                  </a:cubicBezTo>
                  <a:cubicBezTo>
                    <a:pt x="440" y="688"/>
                    <a:pt x="297" y="783"/>
                    <a:pt x="144" y="869"/>
                  </a:cubicBezTo>
                  <a:cubicBezTo>
                    <a:pt x="48" y="908"/>
                    <a:pt x="0" y="1013"/>
                    <a:pt x="19" y="1118"/>
                  </a:cubicBezTo>
                  <a:cubicBezTo>
                    <a:pt x="105" y="1759"/>
                    <a:pt x="593" y="2267"/>
                    <a:pt x="1235" y="2362"/>
                  </a:cubicBezTo>
                  <a:cubicBezTo>
                    <a:pt x="900" y="2161"/>
                    <a:pt x="708" y="1788"/>
                    <a:pt x="727" y="1405"/>
                  </a:cubicBezTo>
                  <a:lnTo>
                    <a:pt x="727" y="1061"/>
                  </a:lnTo>
                  <a:cubicBezTo>
                    <a:pt x="785" y="1013"/>
                    <a:pt x="842" y="975"/>
                    <a:pt x="900" y="927"/>
                  </a:cubicBezTo>
                  <a:cubicBezTo>
                    <a:pt x="1034" y="812"/>
                    <a:pt x="1148" y="668"/>
                    <a:pt x="1244" y="515"/>
                  </a:cubicBezTo>
                  <a:cubicBezTo>
                    <a:pt x="1704" y="659"/>
                    <a:pt x="2134" y="898"/>
                    <a:pt x="2507" y="1204"/>
                  </a:cubicBezTo>
                  <a:cubicBezTo>
                    <a:pt x="2555" y="1243"/>
                    <a:pt x="2670" y="1348"/>
                    <a:pt x="2795" y="1472"/>
                  </a:cubicBezTo>
                  <a:cubicBezTo>
                    <a:pt x="2862" y="1338"/>
                    <a:pt x="2890" y="1185"/>
                    <a:pt x="2909" y="1032"/>
                  </a:cubicBezTo>
                  <a:cubicBezTo>
                    <a:pt x="2909" y="965"/>
                    <a:pt x="2881" y="889"/>
                    <a:pt x="2823" y="841"/>
                  </a:cubicBezTo>
                  <a:cubicBezTo>
                    <a:pt x="2345" y="448"/>
                    <a:pt x="1780" y="161"/>
                    <a:pt x="1177" y="8"/>
                  </a:cubicBezTo>
                  <a:cubicBezTo>
                    <a:pt x="1157" y="3"/>
                    <a:pt x="1137" y="1"/>
                    <a:pt x="1118" y="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928;p81">
              <a:extLst>
                <a:ext uri="{FF2B5EF4-FFF2-40B4-BE49-F238E27FC236}">
                  <a16:creationId xmlns:a16="http://schemas.microsoft.com/office/drawing/2014/main" id="{901EFBBD-89AC-B74A-B0DC-8EEDA8A98A15}"/>
                </a:ext>
              </a:extLst>
            </p:cNvPr>
            <p:cNvSpPr/>
            <p:nvPr/>
          </p:nvSpPr>
          <p:spPr>
            <a:xfrm>
              <a:off x="5302988" y="3621032"/>
              <a:ext cx="25420" cy="55330"/>
            </a:xfrm>
            <a:custGeom>
              <a:avLst/>
              <a:gdLst/>
              <a:ahLst/>
              <a:cxnLst/>
              <a:rect l="l" t="t" r="r" b="b"/>
              <a:pathLst>
                <a:path w="968" h="2107" extrusionOk="0">
                  <a:moveTo>
                    <a:pt x="154" y="1"/>
                  </a:moveTo>
                  <a:cubicBezTo>
                    <a:pt x="58" y="125"/>
                    <a:pt x="1" y="278"/>
                    <a:pt x="1" y="432"/>
                  </a:cubicBezTo>
                  <a:lnTo>
                    <a:pt x="1" y="1867"/>
                  </a:lnTo>
                  <a:cubicBezTo>
                    <a:pt x="1" y="2001"/>
                    <a:pt x="106" y="2106"/>
                    <a:pt x="240" y="2106"/>
                  </a:cubicBezTo>
                  <a:lnTo>
                    <a:pt x="967" y="2106"/>
                  </a:lnTo>
                  <a:lnTo>
                    <a:pt x="967" y="891"/>
                  </a:lnTo>
                  <a:cubicBezTo>
                    <a:pt x="967" y="738"/>
                    <a:pt x="900" y="604"/>
                    <a:pt x="785" y="508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929;p81">
              <a:extLst>
                <a:ext uri="{FF2B5EF4-FFF2-40B4-BE49-F238E27FC236}">
                  <a16:creationId xmlns:a16="http://schemas.microsoft.com/office/drawing/2014/main" id="{C402E28D-3741-E1C3-DA9B-ED243EBBFFAD}"/>
                </a:ext>
              </a:extLst>
            </p:cNvPr>
            <p:cNvSpPr/>
            <p:nvPr/>
          </p:nvSpPr>
          <p:spPr>
            <a:xfrm>
              <a:off x="5392219" y="3587367"/>
              <a:ext cx="216146" cy="88995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10930;p81">
              <a:extLst>
                <a:ext uri="{FF2B5EF4-FFF2-40B4-BE49-F238E27FC236}">
                  <a16:creationId xmlns:a16="http://schemas.microsoft.com/office/drawing/2014/main" id="{74F8A6C6-78B4-E3D0-F679-86E4AE49A777}"/>
                </a:ext>
              </a:extLst>
            </p:cNvPr>
            <p:cNvSpPr/>
            <p:nvPr/>
          </p:nvSpPr>
          <p:spPr>
            <a:xfrm>
              <a:off x="5487701" y="3612760"/>
              <a:ext cx="25420" cy="63602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931;p81">
              <a:extLst>
                <a:ext uri="{FF2B5EF4-FFF2-40B4-BE49-F238E27FC236}">
                  <a16:creationId xmlns:a16="http://schemas.microsoft.com/office/drawing/2014/main" id="{647B48EE-EB99-682A-E204-D575A54BB6B5}"/>
                </a:ext>
              </a:extLst>
            </p:cNvPr>
            <p:cNvSpPr/>
            <p:nvPr/>
          </p:nvSpPr>
          <p:spPr>
            <a:xfrm>
              <a:off x="5489224" y="3599945"/>
              <a:ext cx="22400" cy="21638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932;p81">
              <a:extLst>
                <a:ext uri="{FF2B5EF4-FFF2-40B4-BE49-F238E27FC236}">
                  <a16:creationId xmlns:a16="http://schemas.microsoft.com/office/drawing/2014/main" id="{C170421C-F8D9-08AC-DB98-0F0F1F329963}"/>
                </a:ext>
              </a:extLst>
            </p:cNvPr>
            <p:cNvSpPr/>
            <p:nvPr/>
          </p:nvSpPr>
          <p:spPr>
            <a:xfrm>
              <a:off x="5570394" y="3613259"/>
              <a:ext cx="38235" cy="6310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933;p81">
              <a:extLst>
                <a:ext uri="{FF2B5EF4-FFF2-40B4-BE49-F238E27FC236}">
                  <a16:creationId xmlns:a16="http://schemas.microsoft.com/office/drawing/2014/main" id="{D63C911C-A220-C4A3-FB0E-A0756B7E3B56}"/>
                </a:ext>
              </a:extLst>
            </p:cNvPr>
            <p:cNvSpPr/>
            <p:nvPr/>
          </p:nvSpPr>
          <p:spPr>
            <a:xfrm>
              <a:off x="5430165" y="3389839"/>
              <a:ext cx="140255" cy="101810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934;p81">
              <a:extLst>
                <a:ext uri="{FF2B5EF4-FFF2-40B4-BE49-F238E27FC236}">
                  <a16:creationId xmlns:a16="http://schemas.microsoft.com/office/drawing/2014/main" id="{43C790A5-5617-9596-66E5-EE80E69A8FF8}"/>
                </a:ext>
              </a:extLst>
            </p:cNvPr>
            <p:cNvSpPr/>
            <p:nvPr/>
          </p:nvSpPr>
          <p:spPr>
            <a:xfrm>
              <a:off x="5462071" y="3390338"/>
              <a:ext cx="108086" cy="101547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935;p81">
              <a:extLst>
                <a:ext uri="{FF2B5EF4-FFF2-40B4-BE49-F238E27FC236}">
                  <a16:creationId xmlns:a16="http://schemas.microsoft.com/office/drawing/2014/main" id="{8A25EE42-DFD9-50DC-23C2-69B855A56B55}"/>
                </a:ext>
              </a:extLst>
            </p:cNvPr>
            <p:cNvSpPr/>
            <p:nvPr/>
          </p:nvSpPr>
          <p:spPr>
            <a:xfrm>
              <a:off x="5462071" y="3542646"/>
              <a:ext cx="76443" cy="57326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936;p81">
              <a:extLst>
                <a:ext uri="{FF2B5EF4-FFF2-40B4-BE49-F238E27FC236}">
                  <a16:creationId xmlns:a16="http://schemas.microsoft.com/office/drawing/2014/main" id="{285D28A4-9602-165C-D2D8-0351152CE666}"/>
                </a:ext>
              </a:extLst>
            </p:cNvPr>
            <p:cNvSpPr/>
            <p:nvPr/>
          </p:nvSpPr>
          <p:spPr>
            <a:xfrm>
              <a:off x="5462071" y="3542646"/>
              <a:ext cx="76443" cy="31985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937;p81">
              <a:extLst>
                <a:ext uri="{FF2B5EF4-FFF2-40B4-BE49-F238E27FC236}">
                  <a16:creationId xmlns:a16="http://schemas.microsoft.com/office/drawing/2014/main" id="{2320393A-BD6D-B29E-3050-17E355BD7312}"/>
                </a:ext>
              </a:extLst>
            </p:cNvPr>
            <p:cNvSpPr/>
            <p:nvPr/>
          </p:nvSpPr>
          <p:spPr>
            <a:xfrm>
              <a:off x="544951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938;p81">
              <a:extLst>
                <a:ext uri="{FF2B5EF4-FFF2-40B4-BE49-F238E27FC236}">
                  <a16:creationId xmlns:a16="http://schemas.microsoft.com/office/drawing/2014/main" id="{4F525A18-8B39-AB66-8D61-F2949C33E7DA}"/>
                </a:ext>
              </a:extLst>
            </p:cNvPr>
            <p:cNvSpPr/>
            <p:nvPr/>
          </p:nvSpPr>
          <p:spPr>
            <a:xfrm>
              <a:off x="5500279" y="3576600"/>
              <a:ext cx="50787" cy="45535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939;p81">
              <a:extLst>
                <a:ext uri="{FF2B5EF4-FFF2-40B4-BE49-F238E27FC236}">
                  <a16:creationId xmlns:a16="http://schemas.microsoft.com/office/drawing/2014/main" id="{727D136F-3493-951C-C050-A061D943AA89}"/>
                </a:ext>
              </a:extLst>
            </p:cNvPr>
            <p:cNvSpPr/>
            <p:nvPr/>
          </p:nvSpPr>
          <p:spPr>
            <a:xfrm>
              <a:off x="5436704" y="3441545"/>
              <a:ext cx="127177" cy="120218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940;p81">
              <a:extLst>
                <a:ext uri="{FF2B5EF4-FFF2-40B4-BE49-F238E27FC236}">
                  <a16:creationId xmlns:a16="http://schemas.microsoft.com/office/drawing/2014/main" id="{2AC1520A-8FC5-0F94-D76E-27849C6BCAC0}"/>
                </a:ext>
              </a:extLst>
            </p:cNvPr>
            <p:cNvSpPr/>
            <p:nvPr/>
          </p:nvSpPr>
          <p:spPr>
            <a:xfrm>
              <a:off x="5436704" y="3441676"/>
              <a:ext cx="114625" cy="119588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941;p81">
              <a:extLst>
                <a:ext uri="{FF2B5EF4-FFF2-40B4-BE49-F238E27FC236}">
                  <a16:creationId xmlns:a16="http://schemas.microsoft.com/office/drawing/2014/main" id="{20945D61-0670-A19F-13D6-1BB70129866F}"/>
                </a:ext>
              </a:extLst>
            </p:cNvPr>
            <p:cNvSpPr/>
            <p:nvPr/>
          </p:nvSpPr>
          <p:spPr>
            <a:xfrm>
              <a:off x="5392219" y="3613259"/>
              <a:ext cx="37972" cy="6310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9313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D11A6-F1AC-7E14-A72A-2A2C4F4003CF}"/>
              </a:ext>
            </a:extLst>
          </p:cNvPr>
          <p:cNvSpPr/>
          <p:nvPr/>
        </p:nvSpPr>
        <p:spPr>
          <a:xfrm>
            <a:off x="-149902" y="457285"/>
            <a:ext cx="7946884" cy="6907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00CB5-3A17-2E8D-C9E5-16253618B420}"/>
              </a:ext>
            </a:extLst>
          </p:cNvPr>
          <p:cNvSpPr txBox="1"/>
          <p:nvPr/>
        </p:nvSpPr>
        <p:spPr>
          <a:xfrm>
            <a:off x="835742" y="378627"/>
            <a:ext cx="6961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Exotc350 Bd BT" panose="04030805050B02020A03" pitchFamily="82" charset="0"/>
              </a:rPr>
              <a:t>The Story of Git and GitHub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E1AD2E-1CED-7651-D47C-135792D05668}"/>
              </a:ext>
            </a:extLst>
          </p:cNvPr>
          <p:cNvCxnSpPr>
            <a:cxnSpLocks/>
          </p:cNvCxnSpPr>
          <p:nvPr/>
        </p:nvCxnSpPr>
        <p:spPr>
          <a:xfrm flipV="1">
            <a:off x="1672004" y="2701844"/>
            <a:ext cx="806852" cy="9209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866E74F3-3471-D262-963D-D20250C07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383313" y="2282824"/>
            <a:ext cx="933516" cy="879918"/>
          </a:xfrm>
          <a:prstGeom prst="rect">
            <a:avLst/>
          </a:prstGeom>
          <a:effectLst/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4AA15E3-E8F3-E908-5A03-8C9EF232D17A}"/>
              </a:ext>
            </a:extLst>
          </p:cNvPr>
          <p:cNvGrpSpPr/>
          <p:nvPr/>
        </p:nvGrpSpPr>
        <p:grpSpPr>
          <a:xfrm>
            <a:off x="934026" y="1896008"/>
            <a:ext cx="769029" cy="1160353"/>
            <a:chOff x="2194669" y="2314218"/>
            <a:chExt cx="769029" cy="1160353"/>
          </a:xfrm>
        </p:grpSpPr>
        <p:sp>
          <p:nvSpPr>
            <p:cNvPr id="204" name="Google Shape;10929;p81">
              <a:extLst>
                <a:ext uri="{FF2B5EF4-FFF2-40B4-BE49-F238E27FC236}">
                  <a16:creationId xmlns:a16="http://schemas.microsoft.com/office/drawing/2014/main" id="{C402E28D-3741-E1C3-DA9B-ED243EBBFFAD}"/>
                </a:ext>
              </a:extLst>
            </p:cNvPr>
            <p:cNvSpPr/>
            <p:nvPr/>
          </p:nvSpPr>
          <p:spPr>
            <a:xfrm>
              <a:off x="2194669" y="3114161"/>
              <a:ext cx="768091" cy="360410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10930;p81">
              <a:extLst>
                <a:ext uri="{FF2B5EF4-FFF2-40B4-BE49-F238E27FC236}">
                  <a16:creationId xmlns:a16="http://schemas.microsoft.com/office/drawing/2014/main" id="{74F8A6C6-78B4-E3D0-F679-86E4AE49A777}"/>
                </a:ext>
              </a:extLst>
            </p:cNvPr>
            <p:cNvSpPr/>
            <p:nvPr/>
          </p:nvSpPr>
          <p:spPr>
            <a:xfrm>
              <a:off x="2533972" y="3216997"/>
              <a:ext cx="90332" cy="257574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931;p81">
              <a:extLst>
                <a:ext uri="{FF2B5EF4-FFF2-40B4-BE49-F238E27FC236}">
                  <a16:creationId xmlns:a16="http://schemas.microsoft.com/office/drawing/2014/main" id="{647B48EE-EB99-682A-E204-D575A54BB6B5}"/>
                </a:ext>
              </a:extLst>
            </p:cNvPr>
            <p:cNvSpPr/>
            <p:nvPr/>
          </p:nvSpPr>
          <p:spPr>
            <a:xfrm>
              <a:off x="2539384" y="3165100"/>
              <a:ext cx="79600" cy="87629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932;p81">
              <a:extLst>
                <a:ext uri="{FF2B5EF4-FFF2-40B4-BE49-F238E27FC236}">
                  <a16:creationId xmlns:a16="http://schemas.microsoft.com/office/drawing/2014/main" id="{C170421C-F8D9-08AC-DB98-0F0F1F329963}"/>
                </a:ext>
              </a:extLst>
            </p:cNvPr>
            <p:cNvSpPr/>
            <p:nvPr/>
          </p:nvSpPr>
          <p:spPr>
            <a:xfrm>
              <a:off x="2827827" y="3219018"/>
              <a:ext cx="135871" cy="25555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933;p81">
              <a:extLst>
                <a:ext uri="{FF2B5EF4-FFF2-40B4-BE49-F238E27FC236}">
                  <a16:creationId xmlns:a16="http://schemas.microsoft.com/office/drawing/2014/main" id="{D63C911C-A220-C4A3-FB0E-A0756B7E3B56}"/>
                </a:ext>
              </a:extLst>
            </p:cNvPr>
            <p:cNvSpPr/>
            <p:nvPr/>
          </p:nvSpPr>
          <p:spPr>
            <a:xfrm>
              <a:off x="2329513" y="2314218"/>
              <a:ext cx="498407" cy="412307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934;p81">
              <a:extLst>
                <a:ext uri="{FF2B5EF4-FFF2-40B4-BE49-F238E27FC236}">
                  <a16:creationId xmlns:a16="http://schemas.microsoft.com/office/drawing/2014/main" id="{43C790A5-5617-9596-66E5-EE80E69A8FF8}"/>
                </a:ext>
              </a:extLst>
            </p:cNvPr>
            <p:cNvSpPr/>
            <p:nvPr/>
          </p:nvSpPr>
          <p:spPr>
            <a:xfrm>
              <a:off x="2442894" y="2316239"/>
              <a:ext cx="384092" cy="411242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935;p81">
              <a:extLst>
                <a:ext uri="{FF2B5EF4-FFF2-40B4-BE49-F238E27FC236}">
                  <a16:creationId xmlns:a16="http://schemas.microsoft.com/office/drawing/2014/main" id="{8A25EE42-DFD9-50DC-23C2-69B855A56B55}"/>
                </a:ext>
              </a:extLst>
            </p:cNvPr>
            <p:cNvSpPr/>
            <p:nvPr/>
          </p:nvSpPr>
          <p:spPr>
            <a:xfrm>
              <a:off x="2442894" y="2933052"/>
              <a:ext cx="271646" cy="232157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936;p81">
              <a:extLst>
                <a:ext uri="{FF2B5EF4-FFF2-40B4-BE49-F238E27FC236}">
                  <a16:creationId xmlns:a16="http://schemas.microsoft.com/office/drawing/2014/main" id="{285D28A4-9602-165C-D2D8-0351152CE666}"/>
                </a:ext>
              </a:extLst>
            </p:cNvPr>
            <p:cNvSpPr/>
            <p:nvPr/>
          </p:nvSpPr>
          <p:spPr>
            <a:xfrm>
              <a:off x="2442894" y="2933052"/>
              <a:ext cx="271646" cy="129532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937;p81">
              <a:extLst>
                <a:ext uri="{FF2B5EF4-FFF2-40B4-BE49-F238E27FC236}">
                  <a16:creationId xmlns:a16="http://schemas.microsoft.com/office/drawing/2014/main" id="{2320393A-BD6D-B29E-3050-17E355BD7312}"/>
                </a:ext>
              </a:extLst>
            </p:cNvPr>
            <p:cNvSpPr/>
            <p:nvPr/>
          </p:nvSpPr>
          <p:spPr>
            <a:xfrm>
              <a:off x="239828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938;p81">
              <a:extLst>
                <a:ext uri="{FF2B5EF4-FFF2-40B4-BE49-F238E27FC236}">
                  <a16:creationId xmlns:a16="http://schemas.microsoft.com/office/drawing/2014/main" id="{4F525A18-8B39-AB66-8D61-F2949C33E7DA}"/>
                </a:ext>
              </a:extLst>
            </p:cNvPr>
            <p:cNvSpPr/>
            <p:nvPr/>
          </p:nvSpPr>
          <p:spPr>
            <a:xfrm>
              <a:off x="257866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939;p81">
              <a:extLst>
                <a:ext uri="{FF2B5EF4-FFF2-40B4-BE49-F238E27FC236}">
                  <a16:creationId xmlns:a16="http://schemas.microsoft.com/office/drawing/2014/main" id="{727D136F-3493-951C-C050-A061D943AA89}"/>
                </a:ext>
              </a:extLst>
            </p:cNvPr>
            <p:cNvSpPr/>
            <p:nvPr/>
          </p:nvSpPr>
          <p:spPr>
            <a:xfrm>
              <a:off x="2352750" y="2523616"/>
              <a:ext cx="451933" cy="486856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940;p81">
              <a:extLst>
                <a:ext uri="{FF2B5EF4-FFF2-40B4-BE49-F238E27FC236}">
                  <a16:creationId xmlns:a16="http://schemas.microsoft.com/office/drawing/2014/main" id="{2AC1520A-8FC5-0F94-D76E-27849C6BCAC0}"/>
                </a:ext>
              </a:extLst>
            </p:cNvPr>
            <p:cNvSpPr/>
            <p:nvPr/>
          </p:nvSpPr>
          <p:spPr>
            <a:xfrm>
              <a:off x="2352750" y="2524146"/>
              <a:ext cx="407329" cy="484304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941;p81">
              <a:extLst>
                <a:ext uri="{FF2B5EF4-FFF2-40B4-BE49-F238E27FC236}">
                  <a16:creationId xmlns:a16="http://schemas.microsoft.com/office/drawing/2014/main" id="{20945D61-0670-A19F-13D6-1BB70129866F}"/>
                </a:ext>
              </a:extLst>
            </p:cNvPr>
            <p:cNvSpPr/>
            <p:nvPr/>
          </p:nvSpPr>
          <p:spPr>
            <a:xfrm>
              <a:off x="2194669" y="3219018"/>
              <a:ext cx="134936" cy="25555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09D3C0-CCAF-B372-5980-6D00AA5C0192}"/>
              </a:ext>
            </a:extLst>
          </p:cNvPr>
          <p:cNvCxnSpPr>
            <a:cxnSpLocks/>
          </p:cNvCxnSpPr>
          <p:nvPr/>
        </p:nvCxnSpPr>
        <p:spPr>
          <a:xfrm flipV="1">
            <a:off x="1671968" y="5076231"/>
            <a:ext cx="806852" cy="9209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7" name="Picture 6">
            <a:extLst>
              <a:ext uri="{FF2B5EF4-FFF2-40B4-BE49-F238E27FC236}">
                <a16:creationId xmlns:a16="http://schemas.microsoft.com/office/drawing/2014/main" id="{5BE9F506-FD85-25B3-B0F8-4DE0BFE80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383277" y="4657211"/>
            <a:ext cx="933516" cy="879918"/>
          </a:xfrm>
          <a:prstGeom prst="rect">
            <a:avLst/>
          </a:prstGeom>
          <a:effectLst/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684F91F-4310-C572-F911-8E31BF2780CF}"/>
              </a:ext>
            </a:extLst>
          </p:cNvPr>
          <p:cNvGrpSpPr/>
          <p:nvPr/>
        </p:nvGrpSpPr>
        <p:grpSpPr>
          <a:xfrm>
            <a:off x="933990" y="4270395"/>
            <a:ext cx="769029" cy="1160353"/>
            <a:chOff x="2194669" y="2314218"/>
            <a:chExt cx="769029" cy="1160353"/>
          </a:xfrm>
        </p:grpSpPr>
        <p:sp>
          <p:nvSpPr>
            <p:cNvPr id="139" name="Google Shape;10929;p81">
              <a:extLst>
                <a:ext uri="{FF2B5EF4-FFF2-40B4-BE49-F238E27FC236}">
                  <a16:creationId xmlns:a16="http://schemas.microsoft.com/office/drawing/2014/main" id="{0FFFC58A-AF1D-6342-ECDD-6D39C5425B8F}"/>
                </a:ext>
              </a:extLst>
            </p:cNvPr>
            <p:cNvSpPr/>
            <p:nvPr/>
          </p:nvSpPr>
          <p:spPr>
            <a:xfrm>
              <a:off x="2194669" y="3114161"/>
              <a:ext cx="768091" cy="360410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0930;p81">
              <a:extLst>
                <a:ext uri="{FF2B5EF4-FFF2-40B4-BE49-F238E27FC236}">
                  <a16:creationId xmlns:a16="http://schemas.microsoft.com/office/drawing/2014/main" id="{0D2DC382-CA2D-4995-142F-222AEC184439}"/>
                </a:ext>
              </a:extLst>
            </p:cNvPr>
            <p:cNvSpPr/>
            <p:nvPr/>
          </p:nvSpPr>
          <p:spPr>
            <a:xfrm>
              <a:off x="2533972" y="3216997"/>
              <a:ext cx="90332" cy="257574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931;p81">
              <a:extLst>
                <a:ext uri="{FF2B5EF4-FFF2-40B4-BE49-F238E27FC236}">
                  <a16:creationId xmlns:a16="http://schemas.microsoft.com/office/drawing/2014/main" id="{AB70F4B9-68DA-47E2-B857-AD00387EFACE}"/>
                </a:ext>
              </a:extLst>
            </p:cNvPr>
            <p:cNvSpPr/>
            <p:nvPr/>
          </p:nvSpPr>
          <p:spPr>
            <a:xfrm>
              <a:off x="2539384" y="3165100"/>
              <a:ext cx="79600" cy="87629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932;p81">
              <a:extLst>
                <a:ext uri="{FF2B5EF4-FFF2-40B4-BE49-F238E27FC236}">
                  <a16:creationId xmlns:a16="http://schemas.microsoft.com/office/drawing/2014/main" id="{9592C277-E9AB-1482-01E6-20A6A096CBEB}"/>
                </a:ext>
              </a:extLst>
            </p:cNvPr>
            <p:cNvSpPr/>
            <p:nvPr/>
          </p:nvSpPr>
          <p:spPr>
            <a:xfrm>
              <a:off x="2827827" y="3219018"/>
              <a:ext cx="135871" cy="25555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933;p81">
              <a:extLst>
                <a:ext uri="{FF2B5EF4-FFF2-40B4-BE49-F238E27FC236}">
                  <a16:creationId xmlns:a16="http://schemas.microsoft.com/office/drawing/2014/main" id="{4A52CB98-926C-F318-A920-907BCE0362BF}"/>
                </a:ext>
              </a:extLst>
            </p:cNvPr>
            <p:cNvSpPr/>
            <p:nvPr/>
          </p:nvSpPr>
          <p:spPr>
            <a:xfrm>
              <a:off x="2329513" y="2314218"/>
              <a:ext cx="498407" cy="412307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934;p81">
              <a:extLst>
                <a:ext uri="{FF2B5EF4-FFF2-40B4-BE49-F238E27FC236}">
                  <a16:creationId xmlns:a16="http://schemas.microsoft.com/office/drawing/2014/main" id="{7AEC48E6-FB29-10A3-2160-6EDE48AB5777}"/>
                </a:ext>
              </a:extLst>
            </p:cNvPr>
            <p:cNvSpPr/>
            <p:nvPr/>
          </p:nvSpPr>
          <p:spPr>
            <a:xfrm>
              <a:off x="2442894" y="2316239"/>
              <a:ext cx="384092" cy="411242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935;p81">
              <a:extLst>
                <a:ext uri="{FF2B5EF4-FFF2-40B4-BE49-F238E27FC236}">
                  <a16:creationId xmlns:a16="http://schemas.microsoft.com/office/drawing/2014/main" id="{92329D18-BACF-EFF3-493E-31C3E34D9A01}"/>
                </a:ext>
              </a:extLst>
            </p:cNvPr>
            <p:cNvSpPr/>
            <p:nvPr/>
          </p:nvSpPr>
          <p:spPr>
            <a:xfrm>
              <a:off x="2442894" y="2933052"/>
              <a:ext cx="271646" cy="232157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936;p81">
              <a:extLst>
                <a:ext uri="{FF2B5EF4-FFF2-40B4-BE49-F238E27FC236}">
                  <a16:creationId xmlns:a16="http://schemas.microsoft.com/office/drawing/2014/main" id="{83926AA0-0CC8-1091-8E29-44840494F75E}"/>
                </a:ext>
              </a:extLst>
            </p:cNvPr>
            <p:cNvSpPr/>
            <p:nvPr/>
          </p:nvSpPr>
          <p:spPr>
            <a:xfrm>
              <a:off x="2442894" y="2933052"/>
              <a:ext cx="271646" cy="129532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937;p81">
              <a:extLst>
                <a:ext uri="{FF2B5EF4-FFF2-40B4-BE49-F238E27FC236}">
                  <a16:creationId xmlns:a16="http://schemas.microsoft.com/office/drawing/2014/main" id="{F48DB281-85A1-C770-D698-81832F44AE9B}"/>
                </a:ext>
              </a:extLst>
            </p:cNvPr>
            <p:cNvSpPr/>
            <p:nvPr/>
          </p:nvSpPr>
          <p:spPr>
            <a:xfrm>
              <a:off x="239828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938;p81">
              <a:extLst>
                <a:ext uri="{FF2B5EF4-FFF2-40B4-BE49-F238E27FC236}">
                  <a16:creationId xmlns:a16="http://schemas.microsoft.com/office/drawing/2014/main" id="{B85C7FC5-74A9-57E2-C8A6-ED872390A716}"/>
                </a:ext>
              </a:extLst>
            </p:cNvPr>
            <p:cNvSpPr/>
            <p:nvPr/>
          </p:nvSpPr>
          <p:spPr>
            <a:xfrm>
              <a:off x="257866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939;p81">
              <a:extLst>
                <a:ext uri="{FF2B5EF4-FFF2-40B4-BE49-F238E27FC236}">
                  <a16:creationId xmlns:a16="http://schemas.microsoft.com/office/drawing/2014/main" id="{982FCF6E-4A7C-8FE1-3488-3F3CA9152B58}"/>
                </a:ext>
              </a:extLst>
            </p:cNvPr>
            <p:cNvSpPr/>
            <p:nvPr/>
          </p:nvSpPr>
          <p:spPr>
            <a:xfrm>
              <a:off x="2352750" y="2523616"/>
              <a:ext cx="451933" cy="486856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940;p81">
              <a:extLst>
                <a:ext uri="{FF2B5EF4-FFF2-40B4-BE49-F238E27FC236}">
                  <a16:creationId xmlns:a16="http://schemas.microsoft.com/office/drawing/2014/main" id="{3E4E269C-5BDC-088F-08BB-58C3B9E18588}"/>
                </a:ext>
              </a:extLst>
            </p:cNvPr>
            <p:cNvSpPr/>
            <p:nvPr/>
          </p:nvSpPr>
          <p:spPr>
            <a:xfrm>
              <a:off x="2352750" y="2524146"/>
              <a:ext cx="407329" cy="484304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941;p81">
              <a:extLst>
                <a:ext uri="{FF2B5EF4-FFF2-40B4-BE49-F238E27FC236}">
                  <a16:creationId xmlns:a16="http://schemas.microsoft.com/office/drawing/2014/main" id="{61B8F40D-F6B9-1E74-8FDA-AF800FD7913C}"/>
                </a:ext>
              </a:extLst>
            </p:cNvPr>
            <p:cNvSpPr/>
            <p:nvPr/>
          </p:nvSpPr>
          <p:spPr>
            <a:xfrm>
              <a:off x="2194669" y="3219018"/>
              <a:ext cx="134936" cy="25555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C88D030-62AE-D261-7B26-561B009741AF}"/>
              </a:ext>
            </a:extLst>
          </p:cNvPr>
          <p:cNvCxnSpPr>
            <a:cxnSpLocks/>
          </p:cNvCxnSpPr>
          <p:nvPr/>
        </p:nvCxnSpPr>
        <p:spPr>
          <a:xfrm flipH="1">
            <a:off x="9114817" y="5651412"/>
            <a:ext cx="924411" cy="0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21" name="Picture 6">
            <a:extLst>
              <a:ext uri="{FF2B5EF4-FFF2-40B4-BE49-F238E27FC236}">
                <a16:creationId xmlns:a16="http://schemas.microsoft.com/office/drawing/2014/main" id="{D4516F94-C402-0746-B0F9-0D0A7AD93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00411" y="5238285"/>
            <a:ext cx="933516" cy="879918"/>
          </a:xfrm>
          <a:prstGeom prst="rect">
            <a:avLst/>
          </a:prstGeom>
          <a:effectLst/>
        </p:spPr>
      </p:pic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1A0C4C5-F1FF-250E-404F-959F525D80D6}"/>
              </a:ext>
            </a:extLst>
          </p:cNvPr>
          <p:cNvGrpSpPr/>
          <p:nvPr/>
        </p:nvGrpSpPr>
        <p:grpSpPr>
          <a:xfrm>
            <a:off x="10031650" y="4851469"/>
            <a:ext cx="769029" cy="1160353"/>
            <a:chOff x="2194669" y="2314218"/>
            <a:chExt cx="769029" cy="1160353"/>
          </a:xfrm>
        </p:grpSpPr>
        <p:sp>
          <p:nvSpPr>
            <p:cNvPr id="223" name="Google Shape;10929;p81">
              <a:extLst>
                <a:ext uri="{FF2B5EF4-FFF2-40B4-BE49-F238E27FC236}">
                  <a16:creationId xmlns:a16="http://schemas.microsoft.com/office/drawing/2014/main" id="{92544D46-D8B8-73CC-7E44-58DF7E59D479}"/>
                </a:ext>
              </a:extLst>
            </p:cNvPr>
            <p:cNvSpPr/>
            <p:nvPr/>
          </p:nvSpPr>
          <p:spPr>
            <a:xfrm>
              <a:off x="2194669" y="3114161"/>
              <a:ext cx="768091" cy="360410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10930;p81">
              <a:extLst>
                <a:ext uri="{FF2B5EF4-FFF2-40B4-BE49-F238E27FC236}">
                  <a16:creationId xmlns:a16="http://schemas.microsoft.com/office/drawing/2014/main" id="{F0B77A3F-1B42-4B47-59DA-708ECE54348D}"/>
                </a:ext>
              </a:extLst>
            </p:cNvPr>
            <p:cNvSpPr/>
            <p:nvPr/>
          </p:nvSpPr>
          <p:spPr>
            <a:xfrm>
              <a:off x="2533972" y="3216997"/>
              <a:ext cx="90332" cy="257574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931;p81">
              <a:extLst>
                <a:ext uri="{FF2B5EF4-FFF2-40B4-BE49-F238E27FC236}">
                  <a16:creationId xmlns:a16="http://schemas.microsoft.com/office/drawing/2014/main" id="{36CEC406-C640-74A8-8F1E-BFE3022A21D8}"/>
                </a:ext>
              </a:extLst>
            </p:cNvPr>
            <p:cNvSpPr/>
            <p:nvPr/>
          </p:nvSpPr>
          <p:spPr>
            <a:xfrm>
              <a:off x="2539384" y="3165100"/>
              <a:ext cx="79600" cy="87629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0932;p81">
              <a:extLst>
                <a:ext uri="{FF2B5EF4-FFF2-40B4-BE49-F238E27FC236}">
                  <a16:creationId xmlns:a16="http://schemas.microsoft.com/office/drawing/2014/main" id="{F92D39F7-473F-86CC-1B4C-4A0E6FF2E33F}"/>
                </a:ext>
              </a:extLst>
            </p:cNvPr>
            <p:cNvSpPr/>
            <p:nvPr/>
          </p:nvSpPr>
          <p:spPr>
            <a:xfrm>
              <a:off x="2827827" y="3219018"/>
              <a:ext cx="135871" cy="25555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0933;p81">
              <a:extLst>
                <a:ext uri="{FF2B5EF4-FFF2-40B4-BE49-F238E27FC236}">
                  <a16:creationId xmlns:a16="http://schemas.microsoft.com/office/drawing/2014/main" id="{D1853EB9-163B-1BAD-FD7A-E9F201E5FFE7}"/>
                </a:ext>
              </a:extLst>
            </p:cNvPr>
            <p:cNvSpPr/>
            <p:nvPr/>
          </p:nvSpPr>
          <p:spPr>
            <a:xfrm>
              <a:off x="2329513" y="2314218"/>
              <a:ext cx="498407" cy="412307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934;p81">
              <a:extLst>
                <a:ext uri="{FF2B5EF4-FFF2-40B4-BE49-F238E27FC236}">
                  <a16:creationId xmlns:a16="http://schemas.microsoft.com/office/drawing/2014/main" id="{9F6EDD8F-7001-147D-45AC-E4CD22DF2254}"/>
                </a:ext>
              </a:extLst>
            </p:cNvPr>
            <p:cNvSpPr/>
            <p:nvPr/>
          </p:nvSpPr>
          <p:spPr>
            <a:xfrm>
              <a:off x="2442894" y="2316239"/>
              <a:ext cx="384092" cy="411242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935;p81">
              <a:extLst>
                <a:ext uri="{FF2B5EF4-FFF2-40B4-BE49-F238E27FC236}">
                  <a16:creationId xmlns:a16="http://schemas.microsoft.com/office/drawing/2014/main" id="{CE0893D3-F12E-A71F-6B88-20F888AED244}"/>
                </a:ext>
              </a:extLst>
            </p:cNvPr>
            <p:cNvSpPr/>
            <p:nvPr/>
          </p:nvSpPr>
          <p:spPr>
            <a:xfrm>
              <a:off x="2442894" y="2933052"/>
              <a:ext cx="271646" cy="232157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936;p81">
              <a:extLst>
                <a:ext uri="{FF2B5EF4-FFF2-40B4-BE49-F238E27FC236}">
                  <a16:creationId xmlns:a16="http://schemas.microsoft.com/office/drawing/2014/main" id="{B0DD9439-76F8-E1E9-6CB2-83A24EDF8D4E}"/>
                </a:ext>
              </a:extLst>
            </p:cNvPr>
            <p:cNvSpPr/>
            <p:nvPr/>
          </p:nvSpPr>
          <p:spPr>
            <a:xfrm>
              <a:off x="2442894" y="2933052"/>
              <a:ext cx="271646" cy="129532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937;p81">
              <a:extLst>
                <a:ext uri="{FF2B5EF4-FFF2-40B4-BE49-F238E27FC236}">
                  <a16:creationId xmlns:a16="http://schemas.microsoft.com/office/drawing/2014/main" id="{27E6B92E-BC5A-CB1C-BAE8-23127C518C93}"/>
                </a:ext>
              </a:extLst>
            </p:cNvPr>
            <p:cNvSpPr/>
            <p:nvPr/>
          </p:nvSpPr>
          <p:spPr>
            <a:xfrm>
              <a:off x="239828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938;p81">
              <a:extLst>
                <a:ext uri="{FF2B5EF4-FFF2-40B4-BE49-F238E27FC236}">
                  <a16:creationId xmlns:a16="http://schemas.microsoft.com/office/drawing/2014/main" id="{74C5C256-E682-AC3C-A319-CF1DB5FBFBF1}"/>
                </a:ext>
              </a:extLst>
            </p:cNvPr>
            <p:cNvSpPr/>
            <p:nvPr/>
          </p:nvSpPr>
          <p:spPr>
            <a:xfrm>
              <a:off x="257866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939;p81">
              <a:extLst>
                <a:ext uri="{FF2B5EF4-FFF2-40B4-BE49-F238E27FC236}">
                  <a16:creationId xmlns:a16="http://schemas.microsoft.com/office/drawing/2014/main" id="{23CB4ADF-E6C9-F9DA-04C9-FCAA8095B250}"/>
                </a:ext>
              </a:extLst>
            </p:cNvPr>
            <p:cNvSpPr/>
            <p:nvPr/>
          </p:nvSpPr>
          <p:spPr>
            <a:xfrm>
              <a:off x="2352750" y="2523616"/>
              <a:ext cx="451933" cy="486856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940;p81">
              <a:extLst>
                <a:ext uri="{FF2B5EF4-FFF2-40B4-BE49-F238E27FC236}">
                  <a16:creationId xmlns:a16="http://schemas.microsoft.com/office/drawing/2014/main" id="{35915494-AA1C-760E-A17C-D14EB2EBACC2}"/>
                </a:ext>
              </a:extLst>
            </p:cNvPr>
            <p:cNvSpPr/>
            <p:nvPr/>
          </p:nvSpPr>
          <p:spPr>
            <a:xfrm>
              <a:off x="2352750" y="2524146"/>
              <a:ext cx="407329" cy="484304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941;p81">
              <a:extLst>
                <a:ext uri="{FF2B5EF4-FFF2-40B4-BE49-F238E27FC236}">
                  <a16:creationId xmlns:a16="http://schemas.microsoft.com/office/drawing/2014/main" id="{E64F6834-69AC-BB26-6239-3A3D5340A231}"/>
                </a:ext>
              </a:extLst>
            </p:cNvPr>
            <p:cNvSpPr/>
            <p:nvPr/>
          </p:nvSpPr>
          <p:spPr>
            <a:xfrm>
              <a:off x="2194669" y="3219018"/>
              <a:ext cx="134936" cy="25555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66E92F6-8BF4-92A2-576A-C722359EC61B}"/>
              </a:ext>
            </a:extLst>
          </p:cNvPr>
          <p:cNvCxnSpPr>
            <a:cxnSpLocks/>
          </p:cNvCxnSpPr>
          <p:nvPr/>
        </p:nvCxnSpPr>
        <p:spPr>
          <a:xfrm flipV="1">
            <a:off x="9232376" y="3921272"/>
            <a:ext cx="806852" cy="9209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38" name="Picture 6">
            <a:extLst>
              <a:ext uri="{FF2B5EF4-FFF2-40B4-BE49-F238E27FC236}">
                <a16:creationId xmlns:a16="http://schemas.microsoft.com/office/drawing/2014/main" id="{B4938F31-0A47-5327-2ADA-3A6A2D932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03725" y="3502252"/>
            <a:ext cx="933516" cy="879918"/>
          </a:xfrm>
          <a:prstGeom prst="rect">
            <a:avLst/>
          </a:prstGeom>
          <a:effectLst/>
        </p:spPr>
      </p:pic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1445BB7-8CF5-2873-054E-EA4AAA0503FA}"/>
              </a:ext>
            </a:extLst>
          </p:cNvPr>
          <p:cNvGrpSpPr/>
          <p:nvPr/>
        </p:nvGrpSpPr>
        <p:grpSpPr>
          <a:xfrm>
            <a:off x="10034964" y="3115436"/>
            <a:ext cx="769029" cy="1160353"/>
            <a:chOff x="2194669" y="2314218"/>
            <a:chExt cx="769029" cy="1160353"/>
          </a:xfrm>
        </p:grpSpPr>
        <p:sp>
          <p:nvSpPr>
            <p:cNvPr id="240" name="Google Shape;10929;p81">
              <a:extLst>
                <a:ext uri="{FF2B5EF4-FFF2-40B4-BE49-F238E27FC236}">
                  <a16:creationId xmlns:a16="http://schemas.microsoft.com/office/drawing/2014/main" id="{562374D0-580A-228E-76C4-43C9D228E100}"/>
                </a:ext>
              </a:extLst>
            </p:cNvPr>
            <p:cNvSpPr/>
            <p:nvPr/>
          </p:nvSpPr>
          <p:spPr>
            <a:xfrm>
              <a:off x="2194669" y="3114161"/>
              <a:ext cx="768091" cy="360410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10930;p81">
              <a:extLst>
                <a:ext uri="{FF2B5EF4-FFF2-40B4-BE49-F238E27FC236}">
                  <a16:creationId xmlns:a16="http://schemas.microsoft.com/office/drawing/2014/main" id="{84D691CF-3D99-F3CA-83B3-6E4FD2E0BF3E}"/>
                </a:ext>
              </a:extLst>
            </p:cNvPr>
            <p:cNvSpPr/>
            <p:nvPr/>
          </p:nvSpPr>
          <p:spPr>
            <a:xfrm>
              <a:off x="2533972" y="3216997"/>
              <a:ext cx="90332" cy="257574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931;p81">
              <a:extLst>
                <a:ext uri="{FF2B5EF4-FFF2-40B4-BE49-F238E27FC236}">
                  <a16:creationId xmlns:a16="http://schemas.microsoft.com/office/drawing/2014/main" id="{125E1EB5-A02F-35C5-C159-FD1BD0D45431}"/>
                </a:ext>
              </a:extLst>
            </p:cNvPr>
            <p:cNvSpPr/>
            <p:nvPr/>
          </p:nvSpPr>
          <p:spPr>
            <a:xfrm>
              <a:off x="2539384" y="3165100"/>
              <a:ext cx="79600" cy="87629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932;p81">
              <a:extLst>
                <a:ext uri="{FF2B5EF4-FFF2-40B4-BE49-F238E27FC236}">
                  <a16:creationId xmlns:a16="http://schemas.microsoft.com/office/drawing/2014/main" id="{6F362B1B-4097-B0D4-1159-EDB2B7030862}"/>
                </a:ext>
              </a:extLst>
            </p:cNvPr>
            <p:cNvSpPr/>
            <p:nvPr/>
          </p:nvSpPr>
          <p:spPr>
            <a:xfrm>
              <a:off x="2827827" y="3219018"/>
              <a:ext cx="135871" cy="25555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933;p81">
              <a:extLst>
                <a:ext uri="{FF2B5EF4-FFF2-40B4-BE49-F238E27FC236}">
                  <a16:creationId xmlns:a16="http://schemas.microsoft.com/office/drawing/2014/main" id="{E00F6940-191C-C47C-D1EA-FA8A3B880609}"/>
                </a:ext>
              </a:extLst>
            </p:cNvPr>
            <p:cNvSpPr/>
            <p:nvPr/>
          </p:nvSpPr>
          <p:spPr>
            <a:xfrm>
              <a:off x="2329513" y="2314218"/>
              <a:ext cx="498407" cy="412307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934;p81">
              <a:extLst>
                <a:ext uri="{FF2B5EF4-FFF2-40B4-BE49-F238E27FC236}">
                  <a16:creationId xmlns:a16="http://schemas.microsoft.com/office/drawing/2014/main" id="{21ED02A0-F10C-CF66-6E1A-DC13B50A80FD}"/>
                </a:ext>
              </a:extLst>
            </p:cNvPr>
            <p:cNvSpPr/>
            <p:nvPr/>
          </p:nvSpPr>
          <p:spPr>
            <a:xfrm>
              <a:off x="2442894" y="2316239"/>
              <a:ext cx="384092" cy="411242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935;p81">
              <a:extLst>
                <a:ext uri="{FF2B5EF4-FFF2-40B4-BE49-F238E27FC236}">
                  <a16:creationId xmlns:a16="http://schemas.microsoft.com/office/drawing/2014/main" id="{1A10AC95-104D-5030-E61C-32DE97864B0F}"/>
                </a:ext>
              </a:extLst>
            </p:cNvPr>
            <p:cNvSpPr/>
            <p:nvPr/>
          </p:nvSpPr>
          <p:spPr>
            <a:xfrm>
              <a:off x="2442894" y="2933052"/>
              <a:ext cx="271646" cy="232157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936;p81">
              <a:extLst>
                <a:ext uri="{FF2B5EF4-FFF2-40B4-BE49-F238E27FC236}">
                  <a16:creationId xmlns:a16="http://schemas.microsoft.com/office/drawing/2014/main" id="{2583512E-3ECC-44C5-C440-3F4DFF535155}"/>
                </a:ext>
              </a:extLst>
            </p:cNvPr>
            <p:cNvSpPr/>
            <p:nvPr/>
          </p:nvSpPr>
          <p:spPr>
            <a:xfrm>
              <a:off x="2442894" y="2933052"/>
              <a:ext cx="271646" cy="129532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937;p81">
              <a:extLst>
                <a:ext uri="{FF2B5EF4-FFF2-40B4-BE49-F238E27FC236}">
                  <a16:creationId xmlns:a16="http://schemas.microsoft.com/office/drawing/2014/main" id="{23E9EC53-9055-A5D5-5F93-0C91D703FC68}"/>
                </a:ext>
              </a:extLst>
            </p:cNvPr>
            <p:cNvSpPr/>
            <p:nvPr/>
          </p:nvSpPr>
          <p:spPr>
            <a:xfrm>
              <a:off x="239828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938;p81">
              <a:extLst>
                <a:ext uri="{FF2B5EF4-FFF2-40B4-BE49-F238E27FC236}">
                  <a16:creationId xmlns:a16="http://schemas.microsoft.com/office/drawing/2014/main" id="{B8A74C66-4A81-6FC4-DE3A-7AD9F691C7C7}"/>
                </a:ext>
              </a:extLst>
            </p:cNvPr>
            <p:cNvSpPr/>
            <p:nvPr/>
          </p:nvSpPr>
          <p:spPr>
            <a:xfrm>
              <a:off x="257866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939;p81">
              <a:extLst>
                <a:ext uri="{FF2B5EF4-FFF2-40B4-BE49-F238E27FC236}">
                  <a16:creationId xmlns:a16="http://schemas.microsoft.com/office/drawing/2014/main" id="{80FF3436-A011-CEC9-61CB-4698EEC50DF4}"/>
                </a:ext>
              </a:extLst>
            </p:cNvPr>
            <p:cNvSpPr/>
            <p:nvPr/>
          </p:nvSpPr>
          <p:spPr>
            <a:xfrm>
              <a:off x="2352750" y="2523616"/>
              <a:ext cx="451933" cy="486856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940;p81">
              <a:extLst>
                <a:ext uri="{FF2B5EF4-FFF2-40B4-BE49-F238E27FC236}">
                  <a16:creationId xmlns:a16="http://schemas.microsoft.com/office/drawing/2014/main" id="{75EB3054-4E3D-3E3F-FDFF-990E3BD433D9}"/>
                </a:ext>
              </a:extLst>
            </p:cNvPr>
            <p:cNvSpPr/>
            <p:nvPr/>
          </p:nvSpPr>
          <p:spPr>
            <a:xfrm>
              <a:off x="2352750" y="2524146"/>
              <a:ext cx="407329" cy="484304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941;p81">
              <a:extLst>
                <a:ext uri="{FF2B5EF4-FFF2-40B4-BE49-F238E27FC236}">
                  <a16:creationId xmlns:a16="http://schemas.microsoft.com/office/drawing/2014/main" id="{1ACC58E0-D679-0E42-690E-76FD0893251A}"/>
                </a:ext>
              </a:extLst>
            </p:cNvPr>
            <p:cNvSpPr/>
            <p:nvPr/>
          </p:nvSpPr>
          <p:spPr>
            <a:xfrm>
              <a:off x="2194669" y="3219018"/>
              <a:ext cx="134936" cy="25555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DC0C26BB-D245-88D0-8A54-F5FCEDDCAC35}"/>
              </a:ext>
            </a:extLst>
          </p:cNvPr>
          <p:cNvCxnSpPr>
            <a:cxnSpLocks/>
          </p:cNvCxnSpPr>
          <p:nvPr/>
        </p:nvCxnSpPr>
        <p:spPr>
          <a:xfrm flipV="1">
            <a:off x="9232376" y="2251503"/>
            <a:ext cx="806852" cy="9209"/>
          </a:xfrm>
          <a:prstGeom prst="straightConnector1">
            <a:avLst/>
          </a:prstGeom>
          <a:ln w="57150">
            <a:tailEnd type="none"/>
          </a:ln>
          <a:effectLst>
            <a:glow rad="381000">
              <a:schemeClr val="accent6">
                <a:lumMod val="50000"/>
                <a:alpha val="29000"/>
              </a:scheme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4" name="Picture 6">
            <a:extLst>
              <a:ext uri="{FF2B5EF4-FFF2-40B4-BE49-F238E27FC236}">
                <a16:creationId xmlns:a16="http://schemas.microsoft.com/office/drawing/2014/main" id="{E4E87176-A0FA-8192-6CCB-05A13F805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03725" y="1832483"/>
            <a:ext cx="933516" cy="879918"/>
          </a:xfrm>
          <a:prstGeom prst="rect">
            <a:avLst/>
          </a:prstGeom>
          <a:effectLst/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0808BF0-9291-458D-0096-B3E595805708}"/>
              </a:ext>
            </a:extLst>
          </p:cNvPr>
          <p:cNvGrpSpPr/>
          <p:nvPr/>
        </p:nvGrpSpPr>
        <p:grpSpPr>
          <a:xfrm>
            <a:off x="10034964" y="1445667"/>
            <a:ext cx="769029" cy="1160353"/>
            <a:chOff x="2194669" y="2314218"/>
            <a:chExt cx="769029" cy="1160353"/>
          </a:xfrm>
        </p:grpSpPr>
        <p:sp>
          <p:nvSpPr>
            <p:cNvPr id="256" name="Google Shape;10929;p81">
              <a:extLst>
                <a:ext uri="{FF2B5EF4-FFF2-40B4-BE49-F238E27FC236}">
                  <a16:creationId xmlns:a16="http://schemas.microsoft.com/office/drawing/2014/main" id="{E1AD515F-1FAC-95AC-9361-63F47801ACF2}"/>
                </a:ext>
              </a:extLst>
            </p:cNvPr>
            <p:cNvSpPr/>
            <p:nvPr/>
          </p:nvSpPr>
          <p:spPr>
            <a:xfrm>
              <a:off x="2194669" y="3114161"/>
              <a:ext cx="768091" cy="360410"/>
            </a:xfrm>
            <a:custGeom>
              <a:avLst/>
              <a:gdLst/>
              <a:ahLst/>
              <a:cxnLst/>
              <a:rect l="l" t="t" r="r" b="b"/>
              <a:pathLst>
                <a:path w="8231" h="3389" extrusionOk="0">
                  <a:moveTo>
                    <a:pt x="2661" y="1"/>
                  </a:moveTo>
                  <a:lnTo>
                    <a:pt x="632" y="737"/>
                  </a:lnTo>
                  <a:cubicBezTo>
                    <a:pt x="249" y="871"/>
                    <a:pt x="0" y="1235"/>
                    <a:pt x="0" y="1647"/>
                  </a:cubicBezTo>
                  <a:lnTo>
                    <a:pt x="0" y="3149"/>
                  </a:lnTo>
                  <a:cubicBezTo>
                    <a:pt x="0" y="3274"/>
                    <a:pt x="105" y="3388"/>
                    <a:pt x="239" y="3388"/>
                  </a:cubicBezTo>
                  <a:lnTo>
                    <a:pt x="7991" y="3388"/>
                  </a:lnTo>
                  <a:cubicBezTo>
                    <a:pt x="8125" y="3388"/>
                    <a:pt x="8231" y="3274"/>
                    <a:pt x="8231" y="3149"/>
                  </a:cubicBezTo>
                  <a:lnTo>
                    <a:pt x="8231" y="1647"/>
                  </a:lnTo>
                  <a:cubicBezTo>
                    <a:pt x="8231" y="1235"/>
                    <a:pt x="7982" y="871"/>
                    <a:pt x="7599" y="737"/>
                  </a:cubicBezTo>
                  <a:lnTo>
                    <a:pt x="5570" y="1"/>
                  </a:lnTo>
                  <a:lnTo>
                    <a:pt x="4115" y="479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10930;p81">
              <a:extLst>
                <a:ext uri="{FF2B5EF4-FFF2-40B4-BE49-F238E27FC236}">
                  <a16:creationId xmlns:a16="http://schemas.microsoft.com/office/drawing/2014/main" id="{E56E09F5-0B1F-C684-8B80-454676579820}"/>
                </a:ext>
              </a:extLst>
            </p:cNvPr>
            <p:cNvSpPr/>
            <p:nvPr/>
          </p:nvSpPr>
          <p:spPr>
            <a:xfrm>
              <a:off x="2533972" y="3216997"/>
              <a:ext cx="90332" cy="257574"/>
            </a:xfrm>
            <a:custGeom>
              <a:avLst/>
              <a:gdLst/>
              <a:ahLst/>
              <a:cxnLst/>
              <a:rect l="l" t="t" r="r" b="b"/>
              <a:pathLst>
                <a:path w="968" h="2422" extrusionOk="0">
                  <a:moveTo>
                    <a:pt x="231" y="0"/>
                  </a:moveTo>
                  <a:lnTo>
                    <a:pt x="1" y="2421"/>
                  </a:lnTo>
                  <a:lnTo>
                    <a:pt x="967" y="242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931;p81">
              <a:extLst>
                <a:ext uri="{FF2B5EF4-FFF2-40B4-BE49-F238E27FC236}">
                  <a16:creationId xmlns:a16="http://schemas.microsoft.com/office/drawing/2014/main" id="{630A6C11-789C-991C-48E1-1618EE15AA0E}"/>
                </a:ext>
              </a:extLst>
            </p:cNvPr>
            <p:cNvSpPr/>
            <p:nvPr/>
          </p:nvSpPr>
          <p:spPr>
            <a:xfrm>
              <a:off x="2539384" y="3165100"/>
              <a:ext cx="79600" cy="87629"/>
            </a:xfrm>
            <a:custGeom>
              <a:avLst/>
              <a:gdLst/>
              <a:ahLst/>
              <a:cxnLst/>
              <a:rect l="l" t="t" r="r" b="b"/>
              <a:pathLst>
                <a:path w="853" h="824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747"/>
                    <a:pt x="77" y="823"/>
                    <a:pt x="173" y="823"/>
                  </a:cubicBezTo>
                  <a:lnTo>
                    <a:pt x="680" y="823"/>
                  </a:lnTo>
                  <a:cubicBezTo>
                    <a:pt x="775" y="823"/>
                    <a:pt x="852" y="747"/>
                    <a:pt x="852" y="65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932;p81">
              <a:extLst>
                <a:ext uri="{FF2B5EF4-FFF2-40B4-BE49-F238E27FC236}">
                  <a16:creationId xmlns:a16="http://schemas.microsoft.com/office/drawing/2014/main" id="{54F9A1D3-682B-8555-29CC-DFC19A5AE421}"/>
                </a:ext>
              </a:extLst>
            </p:cNvPr>
            <p:cNvSpPr/>
            <p:nvPr/>
          </p:nvSpPr>
          <p:spPr>
            <a:xfrm>
              <a:off x="2827827" y="3219018"/>
              <a:ext cx="135871" cy="255553"/>
            </a:xfrm>
            <a:custGeom>
              <a:avLst/>
              <a:gdLst/>
              <a:ahLst/>
              <a:cxnLst/>
              <a:rect l="l" t="t" r="r" b="b"/>
              <a:pathLst>
                <a:path w="1456" h="2403" extrusionOk="0">
                  <a:moveTo>
                    <a:pt x="1187" y="0"/>
                  </a:moveTo>
                  <a:lnTo>
                    <a:pt x="288" y="900"/>
                  </a:lnTo>
                  <a:cubicBezTo>
                    <a:pt x="106" y="1082"/>
                    <a:pt x="1" y="1331"/>
                    <a:pt x="1" y="1589"/>
                  </a:cubicBezTo>
                  <a:lnTo>
                    <a:pt x="1" y="2402"/>
                  </a:lnTo>
                  <a:lnTo>
                    <a:pt x="1216" y="2402"/>
                  </a:lnTo>
                  <a:cubicBezTo>
                    <a:pt x="1340" y="2402"/>
                    <a:pt x="1455" y="2288"/>
                    <a:pt x="1455" y="2163"/>
                  </a:cubicBezTo>
                  <a:lnTo>
                    <a:pt x="1455" y="661"/>
                  </a:lnTo>
                  <a:cubicBezTo>
                    <a:pt x="1446" y="412"/>
                    <a:pt x="1359" y="173"/>
                    <a:pt x="118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933;p81">
              <a:extLst>
                <a:ext uri="{FF2B5EF4-FFF2-40B4-BE49-F238E27FC236}">
                  <a16:creationId xmlns:a16="http://schemas.microsoft.com/office/drawing/2014/main" id="{A1A2BAE8-B76E-20F2-64C6-6DE2E3B0DB1B}"/>
                </a:ext>
              </a:extLst>
            </p:cNvPr>
            <p:cNvSpPr/>
            <p:nvPr/>
          </p:nvSpPr>
          <p:spPr>
            <a:xfrm>
              <a:off x="2329513" y="2314218"/>
              <a:ext cx="498407" cy="412307"/>
            </a:xfrm>
            <a:custGeom>
              <a:avLst/>
              <a:gdLst/>
              <a:ahLst/>
              <a:cxnLst/>
              <a:rect l="l" t="t" r="r" b="b"/>
              <a:pathLst>
                <a:path w="5341" h="3877" extrusionOk="0">
                  <a:moveTo>
                    <a:pt x="1943" y="0"/>
                  </a:moveTo>
                  <a:cubicBezTo>
                    <a:pt x="871" y="0"/>
                    <a:pt x="10" y="871"/>
                    <a:pt x="10" y="1943"/>
                  </a:cubicBezTo>
                  <a:lnTo>
                    <a:pt x="10" y="2517"/>
                  </a:lnTo>
                  <a:cubicBezTo>
                    <a:pt x="0" y="2776"/>
                    <a:pt x="48" y="3034"/>
                    <a:pt x="125" y="3283"/>
                  </a:cubicBezTo>
                  <a:lnTo>
                    <a:pt x="211" y="3522"/>
                  </a:lnTo>
                  <a:cubicBezTo>
                    <a:pt x="230" y="3599"/>
                    <a:pt x="240" y="3675"/>
                    <a:pt x="240" y="3752"/>
                  </a:cubicBezTo>
                  <a:lnTo>
                    <a:pt x="240" y="3876"/>
                  </a:lnTo>
                  <a:lnTo>
                    <a:pt x="5092" y="3876"/>
                  </a:lnTo>
                  <a:lnTo>
                    <a:pt x="5092" y="3752"/>
                  </a:lnTo>
                  <a:cubicBezTo>
                    <a:pt x="5092" y="3675"/>
                    <a:pt x="5101" y="3599"/>
                    <a:pt x="5130" y="3522"/>
                  </a:cubicBezTo>
                  <a:lnTo>
                    <a:pt x="5207" y="3283"/>
                  </a:lnTo>
                  <a:cubicBezTo>
                    <a:pt x="5293" y="3034"/>
                    <a:pt x="5331" y="2785"/>
                    <a:pt x="5341" y="2517"/>
                  </a:cubicBezTo>
                  <a:lnTo>
                    <a:pt x="5341" y="488"/>
                  </a:lnTo>
                  <a:cubicBezTo>
                    <a:pt x="5341" y="220"/>
                    <a:pt x="5120" y="0"/>
                    <a:pt x="4852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934;p81">
              <a:extLst>
                <a:ext uri="{FF2B5EF4-FFF2-40B4-BE49-F238E27FC236}">
                  <a16:creationId xmlns:a16="http://schemas.microsoft.com/office/drawing/2014/main" id="{3DE696A4-1C15-691F-14AA-B9731EE503BE}"/>
                </a:ext>
              </a:extLst>
            </p:cNvPr>
            <p:cNvSpPr/>
            <p:nvPr/>
          </p:nvSpPr>
          <p:spPr>
            <a:xfrm>
              <a:off x="2442894" y="2316239"/>
              <a:ext cx="384092" cy="411242"/>
            </a:xfrm>
            <a:custGeom>
              <a:avLst/>
              <a:gdLst/>
              <a:ahLst/>
              <a:cxnLst/>
              <a:rect l="l" t="t" r="r" b="b"/>
              <a:pathLst>
                <a:path w="4116" h="3867" extrusionOk="0">
                  <a:moveTo>
                    <a:pt x="986" y="0"/>
                  </a:moveTo>
                  <a:cubicBezTo>
                    <a:pt x="441" y="0"/>
                    <a:pt x="10" y="431"/>
                    <a:pt x="1" y="977"/>
                  </a:cubicBezTo>
                  <a:cubicBezTo>
                    <a:pt x="1" y="1513"/>
                    <a:pt x="441" y="1953"/>
                    <a:pt x="986" y="1953"/>
                  </a:cubicBezTo>
                  <a:lnTo>
                    <a:pt x="1120" y="1953"/>
                  </a:lnTo>
                  <a:lnTo>
                    <a:pt x="1187" y="3867"/>
                  </a:lnTo>
                  <a:lnTo>
                    <a:pt x="3877" y="3867"/>
                  </a:lnTo>
                  <a:lnTo>
                    <a:pt x="3877" y="3752"/>
                  </a:lnTo>
                  <a:cubicBezTo>
                    <a:pt x="3877" y="3675"/>
                    <a:pt x="3896" y="3599"/>
                    <a:pt x="3915" y="3522"/>
                  </a:cubicBezTo>
                  <a:lnTo>
                    <a:pt x="4001" y="3283"/>
                  </a:lnTo>
                  <a:cubicBezTo>
                    <a:pt x="4078" y="3034"/>
                    <a:pt x="4116" y="2776"/>
                    <a:pt x="4116" y="2517"/>
                  </a:cubicBezTo>
                  <a:lnTo>
                    <a:pt x="4116" y="479"/>
                  </a:lnTo>
                  <a:cubicBezTo>
                    <a:pt x="4116" y="211"/>
                    <a:pt x="3896" y="0"/>
                    <a:pt x="3637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935;p81">
              <a:extLst>
                <a:ext uri="{FF2B5EF4-FFF2-40B4-BE49-F238E27FC236}">
                  <a16:creationId xmlns:a16="http://schemas.microsoft.com/office/drawing/2014/main" id="{02AC910B-3EFB-D566-7B7F-AEDCE73D070C}"/>
                </a:ext>
              </a:extLst>
            </p:cNvPr>
            <p:cNvSpPr/>
            <p:nvPr/>
          </p:nvSpPr>
          <p:spPr>
            <a:xfrm>
              <a:off x="2442894" y="2933052"/>
              <a:ext cx="271646" cy="232157"/>
            </a:xfrm>
            <a:custGeom>
              <a:avLst/>
              <a:gdLst/>
              <a:ahLst/>
              <a:cxnLst/>
              <a:rect l="l" t="t" r="r" b="b"/>
              <a:pathLst>
                <a:path w="2911" h="2183" extrusionOk="0">
                  <a:moveTo>
                    <a:pt x="1" y="0"/>
                  </a:moveTo>
                  <a:lnTo>
                    <a:pt x="1" y="2182"/>
                  </a:lnTo>
                  <a:lnTo>
                    <a:pt x="2910" y="2182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936;p81">
              <a:extLst>
                <a:ext uri="{FF2B5EF4-FFF2-40B4-BE49-F238E27FC236}">
                  <a16:creationId xmlns:a16="http://schemas.microsoft.com/office/drawing/2014/main" id="{6ACFA8C2-928C-94DA-96EA-69ECF3C99E96}"/>
                </a:ext>
              </a:extLst>
            </p:cNvPr>
            <p:cNvSpPr/>
            <p:nvPr/>
          </p:nvSpPr>
          <p:spPr>
            <a:xfrm>
              <a:off x="2442894" y="2933052"/>
              <a:ext cx="271646" cy="129532"/>
            </a:xfrm>
            <a:custGeom>
              <a:avLst/>
              <a:gdLst/>
              <a:ahLst/>
              <a:cxnLst/>
              <a:rect l="l" t="t" r="r" b="b"/>
              <a:pathLst>
                <a:path w="2911" h="1218" extrusionOk="0">
                  <a:moveTo>
                    <a:pt x="1" y="0"/>
                  </a:moveTo>
                  <a:lnTo>
                    <a:pt x="1" y="823"/>
                  </a:lnTo>
                  <a:cubicBezTo>
                    <a:pt x="451" y="1086"/>
                    <a:pt x="953" y="1218"/>
                    <a:pt x="1455" y="1218"/>
                  </a:cubicBezTo>
                  <a:cubicBezTo>
                    <a:pt x="1958" y="1218"/>
                    <a:pt x="2460" y="1086"/>
                    <a:pt x="2910" y="823"/>
                  </a:cubicBezTo>
                  <a:lnTo>
                    <a:pt x="291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937;p81">
              <a:extLst>
                <a:ext uri="{FF2B5EF4-FFF2-40B4-BE49-F238E27FC236}">
                  <a16:creationId xmlns:a16="http://schemas.microsoft.com/office/drawing/2014/main" id="{6AFBC043-0A44-6315-B980-1F36F363432F}"/>
                </a:ext>
              </a:extLst>
            </p:cNvPr>
            <p:cNvSpPr/>
            <p:nvPr/>
          </p:nvSpPr>
          <p:spPr>
            <a:xfrm>
              <a:off x="239828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427" y="1"/>
                  </a:moveTo>
                  <a:cubicBezTo>
                    <a:pt x="337" y="1"/>
                    <a:pt x="250" y="52"/>
                    <a:pt x="211" y="143"/>
                  </a:cubicBezTo>
                  <a:lnTo>
                    <a:pt x="0" y="583"/>
                  </a:lnTo>
                  <a:lnTo>
                    <a:pt x="804" y="1636"/>
                  </a:lnTo>
                  <a:cubicBezTo>
                    <a:pt x="852" y="1699"/>
                    <a:pt x="926" y="1733"/>
                    <a:pt x="999" y="1733"/>
                  </a:cubicBezTo>
                  <a:cubicBezTo>
                    <a:pt x="1058" y="1733"/>
                    <a:pt x="1116" y="1711"/>
                    <a:pt x="1158" y="1664"/>
                  </a:cubicBezTo>
                  <a:lnTo>
                    <a:pt x="1933" y="889"/>
                  </a:lnTo>
                  <a:lnTo>
                    <a:pt x="555" y="37"/>
                  </a:lnTo>
                  <a:cubicBezTo>
                    <a:pt x="515" y="12"/>
                    <a:pt x="471" y="1"/>
                    <a:pt x="42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938;p81">
              <a:extLst>
                <a:ext uri="{FF2B5EF4-FFF2-40B4-BE49-F238E27FC236}">
                  <a16:creationId xmlns:a16="http://schemas.microsoft.com/office/drawing/2014/main" id="{FD7910C9-0101-F661-E1A9-92A3B64CD2E6}"/>
                </a:ext>
              </a:extLst>
            </p:cNvPr>
            <p:cNvSpPr/>
            <p:nvPr/>
          </p:nvSpPr>
          <p:spPr>
            <a:xfrm>
              <a:off x="2578669" y="3070558"/>
              <a:ext cx="180475" cy="184406"/>
            </a:xfrm>
            <a:custGeom>
              <a:avLst/>
              <a:gdLst/>
              <a:ahLst/>
              <a:cxnLst/>
              <a:rect l="l" t="t" r="r" b="b"/>
              <a:pathLst>
                <a:path w="1934" h="1734" extrusionOk="0">
                  <a:moveTo>
                    <a:pt x="1507" y="1"/>
                  </a:moveTo>
                  <a:cubicBezTo>
                    <a:pt x="1463" y="1"/>
                    <a:pt x="1419" y="12"/>
                    <a:pt x="1379" y="37"/>
                  </a:cubicBezTo>
                  <a:lnTo>
                    <a:pt x="0" y="889"/>
                  </a:lnTo>
                  <a:lnTo>
                    <a:pt x="776" y="1664"/>
                  </a:lnTo>
                  <a:cubicBezTo>
                    <a:pt x="823" y="1711"/>
                    <a:pt x="881" y="1733"/>
                    <a:pt x="939" y="1733"/>
                  </a:cubicBezTo>
                  <a:cubicBezTo>
                    <a:pt x="1011" y="1733"/>
                    <a:pt x="1082" y="1699"/>
                    <a:pt x="1130" y="1636"/>
                  </a:cubicBezTo>
                  <a:lnTo>
                    <a:pt x="1934" y="583"/>
                  </a:lnTo>
                  <a:lnTo>
                    <a:pt x="1723" y="143"/>
                  </a:lnTo>
                  <a:cubicBezTo>
                    <a:pt x="1684" y="52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939;p81">
              <a:extLst>
                <a:ext uri="{FF2B5EF4-FFF2-40B4-BE49-F238E27FC236}">
                  <a16:creationId xmlns:a16="http://schemas.microsoft.com/office/drawing/2014/main" id="{49956F80-127B-45CA-1DD7-AC9416F26665}"/>
                </a:ext>
              </a:extLst>
            </p:cNvPr>
            <p:cNvSpPr/>
            <p:nvPr/>
          </p:nvSpPr>
          <p:spPr>
            <a:xfrm>
              <a:off x="2352750" y="2523616"/>
              <a:ext cx="451933" cy="486856"/>
            </a:xfrm>
            <a:custGeom>
              <a:avLst/>
              <a:gdLst/>
              <a:ahLst/>
              <a:cxnLst/>
              <a:rect l="l" t="t" r="r" b="b"/>
              <a:pathLst>
                <a:path w="4843" h="4578" extrusionOk="0">
                  <a:moveTo>
                    <a:pt x="2088" y="0"/>
                  </a:moveTo>
                  <a:cubicBezTo>
                    <a:pt x="1472" y="0"/>
                    <a:pt x="939" y="103"/>
                    <a:pt x="670" y="165"/>
                  </a:cubicBezTo>
                  <a:cubicBezTo>
                    <a:pt x="555" y="194"/>
                    <a:pt x="479" y="290"/>
                    <a:pt x="488" y="405"/>
                  </a:cubicBezTo>
                  <a:lnTo>
                    <a:pt x="488" y="989"/>
                  </a:lnTo>
                  <a:cubicBezTo>
                    <a:pt x="488" y="1113"/>
                    <a:pt x="431" y="1237"/>
                    <a:pt x="345" y="1333"/>
                  </a:cubicBezTo>
                  <a:lnTo>
                    <a:pt x="144" y="1534"/>
                  </a:lnTo>
                  <a:cubicBezTo>
                    <a:pt x="48" y="1620"/>
                    <a:pt x="0" y="1745"/>
                    <a:pt x="0" y="1869"/>
                  </a:cubicBezTo>
                  <a:lnTo>
                    <a:pt x="0" y="2156"/>
                  </a:lnTo>
                  <a:cubicBezTo>
                    <a:pt x="0" y="3496"/>
                    <a:pt x="1082" y="4577"/>
                    <a:pt x="2421" y="4577"/>
                  </a:cubicBezTo>
                  <a:cubicBezTo>
                    <a:pt x="3761" y="4577"/>
                    <a:pt x="4843" y="3496"/>
                    <a:pt x="4843" y="2156"/>
                  </a:cubicBezTo>
                  <a:lnTo>
                    <a:pt x="4843" y="1869"/>
                  </a:lnTo>
                  <a:cubicBezTo>
                    <a:pt x="4843" y="1745"/>
                    <a:pt x="4795" y="1620"/>
                    <a:pt x="4699" y="1524"/>
                  </a:cubicBezTo>
                  <a:lnTo>
                    <a:pt x="4498" y="1323"/>
                  </a:lnTo>
                  <a:cubicBezTo>
                    <a:pt x="4412" y="1237"/>
                    <a:pt x="4355" y="1113"/>
                    <a:pt x="4355" y="989"/>
                  </a:cubicBezTo>
                  <a:lnTo>
                    <a:pt x="4355" y="855"/>
                  </a:lnTo>
                  <a:cubicBezTo>
                    <a:pt x="4364" y="759"/>
                    <a:pt x="4316" y="663"/>
                    <a:pt x="4240" y="606"/>
                  </a:cubicBezTo>
                  <a:cubicBezTo>
                    <a:pt x="3593" y="132"/>
                    <a:pt x="2788" y="0"/>
                    <a:pt x="20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940;p81">
              <a:extLst>
                <a:ext uri="{FF2B5EF4-FFF2-40B4-BE49-F238E27FC236}">
                  <a16:creationId xmlns:a16="http://schemas.microsoft.com/office/drawing/2014/main" id="{899BA18C-2205-1FC1-FFC4-A2F421714DAA}"/>
                </a:ext>
              </a:extLst>
            </p:cNvPr>
            <p:cNvSpPr/>
            <p:nvPr/>
          </p:nvSpPr>
          <p:spPr>
            <a:xfrm>
              <a:off x="2352750" y="2524146"/>
              <a:ext cx="407329" cy="484304"/>
            </a:xfrm>
            <a:custGeom>
              <a:avLst/>
              <a:gdLst/>
              <a:ahLst/>
              <a:cxnLst/>
              <a:rect l="l" t="t" r="r" b="b"/>
              <a:pathLst>
                <a:path w="4365" h="4554" extrusionOk="0">
                  <a:moveTo>
                    <a:pt x="2098" y="0"/>
                  </a:moveTo>
                  <a:cubicBezTo>
                    <a:pt x="1869" y="0"/>
                    <a:pt x="1651" y="15"/>
                    <a:pt x="1455" y="36"/>
                  </a:cubicBezTo>
                  <a:cubicBezTo>
                    <a:pt x="1187" y="65"/>
                    <a:pt x="928" y="103"/>
                    <a:pt x="670" y="170"/>
                  </a:cubicBezTo>
                  <a:cubicBezTo>
                    <a:pt x="555" y="189"/>
                    <a:pt x="479" y="294"/>
                    <a:pt x="488" y="409"/>
                  </a:cubicBezTo>
                  <a:lnTo>
                    <a:pt x="488" y="984"/>
                  </a:lnTo>
                  <a:cubicBezTo>
                    <a:pt x="488" y="1117"/>
                    <a:pt x="431" y="1242"/>
                    <a:pt x="345" y="1328"/>
                  </a:cubicBezTo>
                  <a:lnTo>
                    <a:pt x="144" y="1529"/>
                  </a:lnTo>
                  <a:cubicBezTo>
                    <a:pt x="48" y="1615"/>
                    <a:pt x="0" y="1740"/>
                    <a:pt x="0" y="1874"/>
                  </a:cubicBezTo>
                  <a:lnTo>
                    <a:pt x="0" y="2151"/>
                  </a:lnTo>
                  <a:cubicBezTo>
                    <a:pt x="0" y="3376"/>
                    <a:pt x="919" y="4410"/>
                    <a:pt x="2134" y="4553"/>
                  </a:cubicBezTo>
                  <a:cubicBezTo>
                    <a:pt x="1704" y="4103"/>
                    <a:pt x="1455" y="3510"/>
                    <a:pt x="1455" y="2878"/>
                  </a:cubicBezTo>
                  <a:lnTo>
                    <a:pt x="1455" y="1108"/>
                  </a:lnTo>
                  <a:cubicBezTo>
                    <a:pt x="1464" y="869"/>
                    <a:pt x="1646" y="658"/>
                    <a:pt x="1885" y="629"/>
                  </a:cubicBezTo>
                  <a:cubicBezTo>
                    <a:pt x="2077" y="604"/>
                    <a:pt x="2320" y="583"/>
                    <a:pt x="2589" y="583"/>
                  </a:cubicBezTo>
                  <a:cubicBezTo>
                    <a:pt x="3141" y="583"/>
                    <a:pt x="3805" y="671"/>
                    <a:pt x="4364" y="993"/>
                  </a:cubicBezTo>
                  <a:lnTo>
                    <a:pt x="4364" y="859"/>
                  </a:lnTo>
                  <a:cubicBezTo>
                    <a:pt x="4364" y="754"/>
                    <a:pt x="4316" y="658"/>
                    <a:pt x="4240" y="601"/>
                  </a:cubicBezTo>
                  <a:cubicBezTo>
                    <a:pt x="3599" y="133"/>
                    <a:pt x="2795" y="0"/>
                    <a:pt x="209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941;p81">
              <a:extLst>
                <a:ext uri="{FF2B5EF4-FFF2-40B4-BE49-F238E27FC236}">
                  <a16:creationId xmlns:a16="http://schemas.microsoft.com/office/drawing/2014/main" id="{9F844B01-C1D1-4F2F-7616-1CF8B91C56EB}"/>
                </a:ext>
              </a:extLst>
            </p:cNvPr>
            <p:cNvSpPr/>
            <p:nvPr/>
          </p:nvSpPr>
          <p:spPr>
            <a:xfrm>
              <a:off x="2194669" y="3219018"/>
              <a:ext cx="134936" cy="255553"/>
            </a:xfrm>
            <a:custGeom>
              <a:avLst/>
              <a:gdLst/>
              <a:ahLst/>
              <a:cxnLst/>
              <a:rect l="l" t="t" r="r" b="b"/>
              <a:pathLst>
                <a:path w="1446" h="2403" extrusionOk="0">
                  <a:moveTo>
                    <a:pt x="259" y="0"/>
                  </a:moveTo>
                  <a:cubicBezTo>
                    <a:pt x="96" y="173"/>
                    <a:pt x="0" y="412"/>
                    <a:pt x="0" y="661"/>
                  </a:cubicBezTo>
                  <a:lnTo>
                    <a:pt x="0" y="2163"/>
                  </a:lnTo>
                  <a:cubicBezTo>
                    <a:pt x="0" y="2288"/>
                    <a:pt x="105" y="2402"/>
                    <a:pt x="239" y="2402"/>
                  </a:cubicBezTo>
                  <a:lnTo>
                    <a:pt x="1445" y="2402"/>
                  </a:lnTo>
                  <a:lnTo>
                    <a:pt x="1445" y="1589"/>
                  </a:lnTo>
                  <a:cubicBezTo>
                    <a:pt x="1445" y="1331"/>
                    <a:pt x="1350" y="1082"/>
                    <a:pt x="1168" y="90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9924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252</Words>
  <Application>Microsoft Office PowerPoint</Application>
  <PresentationFormat>Widescreen</PresentationFormat>
  <Paragraphs>68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Exotc350 Bd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Savan Sutariya</dc:creator>
  <cp:lastModifiedBy>Savan Sutariya</cp:lastModifiedBy>
  <cp:revision>5</cp:revision>
  <dcterms:created xsi:type="dcterms:W3CDTF">2023-04-09T09:04:49Z</dcterms:created>
  <dcterms:modified xsi:type="dcterms:W3CDTF">2023-04-10T07:57:44Z</dcterms:modified>
</cp:coreProperties>
</file>