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e8bce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e8bce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e8bcec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e8bcec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78577a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78577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78577a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78577a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8bcec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e8bcec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e8bcec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e8bcec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e8bcec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e8bcec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S0yY43yQjWn6nLcZfs7bv51pYuTdoC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Leap Motion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Savannah Bolger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50537" y="13027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The task that I chose to undertake and investigate for my Final Year Project was to explore the Leap Motion Controller.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During the investigation, I sought to answer the question ‘Can a Leap Motion Controller be used as a </a:t>
            </a:r>
            <a:r>
              <a:rPr lang="en-GB"/>
              <a:t>substitute</a:t>
            </a:r>
            <a:r>
              <a:rPr lang="en-GB"/>
              <a:t> for a Game Console Controller or  a mainstream Computer Keyboard?’</a:t>
            </a:r>
            <a:r>
              <a:rPr lang="en-GB">
                <a:highlight>
                  <a:schemeClr val="lt1"/>
                </a:highlight>
              </a:rPr>
              <a:t>.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highlight>
                  <a:schemeClr val="lt1"/>
                </a:highlight>
              </a:rPr>
              <a:t>A Leap Motion Controller is a Virtual Reality (VR) device that can be used alongside a VR headset or independently to create an interactive and immersive gaming experience.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0" y="1727975"/>
            <a:ext cx="2250076" cy="16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00" y="1211350"/>
            <a:ext cx="63216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Commencing the research, the initial approach involved me</a:t>
            </a:r>
            <a:r>
              <a:rPr lang="en-GB" sz="1700"/>
              <a:t> familiarising myself with the Leap Motion Controller device itself.   I had previously had very little knowledge of or experience with the device or VR devices in general.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/>
              <a:t>Right from the outset, I recognised some limitations and  disadvantages with the device, eg. its connectivity and at times the apparent </a:t>
            </a:r>
            <a:r>
              <a:rPr lang="en-GB" sz="1700"/>
              <a:t>temperamental</a:t>
            </a:r>
            <a:r>
              <a:rPr lang="en-GB" sz="1700"/>
              <a:t> setup process.  However, the way it encourages more interaction in game play, which is being increasingly utilised in today’s gaming world with VR and AR games like Pokemon Go,  I believe outweighed the disadvantages.   But most importantly it was easy and fun to use.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(Continued)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00" y="1211350"/>
            <a:ext cx="63216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 on from my initial findings, I constructed a functional labyrinth style game where the Leap Motion Controller was to be the key element in regulating the movement of a hedgehog through a box maze.  The final objective was to transport the hedgehog to its burrow.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demonstrate the communication of the Leap Motion Controller with the maze board in comparison with other more mainstream devices, I had to ensure the game also could be used with the arrows on a computer keyboard.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657650" y="1211350"/>
            <a:ext cx="60741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I chose to generate a hedgehog themed labyrinth game that can transition smoothly between the game screens and levels. 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/>
              <a:t>For each level, I made a maze platform that could be rotated through either the Leap Motion Controller or the keyboard. There was also a Refresh Button available in the event that you made a error and wanted to restart the level, as well as a Home Button to bring the user back to the Main Menu if you wished to quit the game.   I included a timer to each level in order to motivate the player to try to complete the levels as quickly as possible.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leap motion pitch yaw roll"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5" y="2218100"/>
            <a:ext cx="2434500" cy="1179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67410" y="2300900"/>
            <a:ext cx="14889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Results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As a result of my continued research, I have found that it was very difficult to program the functionality for the Leap Controller rotations as accurately as I had hoped.  In addition, I encountered a few glitches, such as Controller connection, and rotation going over set limits.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700"/>
              <a:t>Due to these mishaps, I came to the conclusion that the Leap Motion Controller may not be a complete substitute for a game console controller.  However, I feel that with a more precise setup, this device may be an effective tool to be used for specific kinds of game similar to  the maze game I have created.</a:t>
            </a:r>
            <a:endParaRPr sz="17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75" y="2518713"/>
            <a:ext cx="2181576" cy="163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75" y="575938"/>
            <a:ext cx="2181576" cy="16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Video Demonstration: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Video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