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10"/>
  </p:notesMasterIdLst>
  <p:handoutMasterIdLst>
    <p:handoutMasterId r:id="rId111"/>
  </p:handoutMasterIdLst>
  <p:sldIdLst>
    <p:sldId id="1566" r:id="rId2"/>
    <p:sldId id="1406" r:id="rId3"/>
    <p:sldId id="1526" r:id="rId4"/>
    <p:sldId id="1527" r:id="rId5"/>
    <p:sldId id="1528" r:id="rId6"/>
    <p:sldId id="1407" r:id="rId7"/>
    <p:sldId id="1529" r:id="rId8"/>
    <p:sldId id="1408" r:id="rId9"/>
    <p:sldId id="1409" r:id="rId10"/>
    <p:sldId id="1410" r:id="rId11"/>
    <p:sldId id="1411" r:id="rId12"/>
    <p:sldId id="1412" r:id="rId13"/>
    <p:sldId id="1413" r:id="rId14"/>
    <p:sldId id="1414" r:id="rId15"/>
    <p:sldId id="1415" r:id="rId16"/>
    <p:sldId id="1416" r:id="rId17"/>
    <p:sldId id="1417" r:id="rId18"/>
    <p:sldId id="1418" r:id="rId19"/>
    <p:sldId id="1419" r:id="rId20"/>
    <p:sldId id="1420" r:id="rId21"/>
    <p:sldId id="1421" r:id="rId22"/>
    <p:sldId id="1422" r:id="rId23"/>
    <p:sldId id="1423" r:id="rId24"/>
    <p:sldId id="1424" r:id="rId25"/>
    <p:sldId id="1425" r:id="rId26"/>
    <p:sldId id="1426" r:id="rId27"/>
    <p:sldId id="1427" r:id="rId28"/>
    <p:sldId id="1428" r:id="rId29"/>
    <p:sldId id="1429" r:id="rId30"/>
    <p:sldId id="1430" r:id="rId31"/>
    <p:sldId id="1431" r:id="rId32"/>
    <p:sldId id="1432" r:id="rId33"/>
    <p:sldId id="1433" r:id="rId34"/>
    <p:sldId id="1531" r:id="rId35"/>
    <p:sldId id="1563" r:id="rId36"/>
    <p:sldId id="1567" r:id="rId37"/>
    <p:sldId id="1564" r:id="rId38"/>
    <p:sldId id="1565" r:id="rId39"/>
    <p:sldId id="1551" r:id="rId40"/>
    <p:sldId id="1552" r:id="rId41"/>
    <p:sldId id="1553" r:id="rId42"/>
    <p:sldId id="1554" r:id="rId43"/>
    <p:sldId id="1555" r:id="rId44"/>
    <p:sldId id="1556" r:id="rId45"/>
    <p:sldId id="1557" r:id="rId46"/>
    <p:sldId id="1558" r:id="rId47"/>
    <p:sldId id="1559" r:id="rId48"/>
    <p:sldId id="1561" r:id="rId49"/>
    <p:sldId id="1562" r:id="rId50"/>
    <p:sldId id="1560" r:id="rId51"/>
    <p:sldId id="1535" r:id="rId52"/>
    <p:sldId id="1536" r:id="rId53"/>
    <p:sldId id="1537" r:id="rId54"/>
    <p:sldId id="1538" r:id="rId55"/>
    <p:sldId id="1539" r:id="rId56"/>
    <p:sldId id="1540" r:id="rId57"/>
    <p:sldId id="1541" r:id="rId58"/>
    <p:sldId id="1542" r:id="rId59"/>
    <p:sldId id="1543" r:id="rId60"/>
    <p:sldId id="1544" r:id="rId61"/>
    <p:sldId id="1545" r:id="rId62"/>
    <p:sldId id="1546" r:id="rId63"/>
    <p:sldId id="1547" r:id="rId64"/>
    <p:sldId id="1548" r:id="rId65"/>
    <p:sldId id="1549" r:id="rId66"/>
    <p:sldId id="1550" r:id="rId67"/>
    <p:sldId id="1434" r:id="rId68"/>
    <p:sldId id="1435" r:id="rId69"/>
    <p:sldId id="1436" r:id="rId70"/>
    <p:sldId id="1437" r:id="rId71"/>
    <p:sldId id="1438" r:id="rId72"/>
    <p:sldId id="1439" r:id="rId73"/>
    <p:sldId id="1452" r:id="rId74"/>
    <p:sldId id="1453" r:id="rId75"/>
    <p:sldId id="1454" r:id="rId76"/>
    <p:sldId id="1455" r:id="rId77"/>
    <p:sldId id="1456" r:id="rId78"/>
    <p:sldId id="1457" r:id="rId79"/>
    <p:sldId id="1458" r:id="rId80"/>
    <p:sldId id="1460" r:id="rId81"/>
    <p:sldId id="1461" r:id="rId82"/>
    <p:sldId id="1464" r:id="rId83"/>
    <p:sldId id="1465" r:id="rId84"/>
    <p:sldId id="1466" r:id="rId85"/>
    <p:sldId id="1468" r:id="rId86"/>
    <p:sldId id="1469" r:id="rId87"/>
    <p:sldId id="1470" r:id="rId88"/>
    <p:sldId id="1471" r:id="rId89"/>
    <p:sldId id="1472" r:id="rId90"/>
    <p:sldId id="1473" r:id="rId91"/>
    <p:sldId id="1474" r:id="rId92"/>
    <p:sldId id="1475" r:id="rId93"/>
    <p:sldId id="1476" r:id="rId94"/>
    <p:sldId id="1477" r:id="rId95"/>
    <p:sldId id="1478" r:id="rId96"/>
    <p:sldId id="1479" r:id="rId97"/>
    <p:sldId id="1480" r:id="rId98"/>
    <p:sldId id="1495" r:id="rId99"/>
    <p:sldId id="1496" r:id="rId100"/>
    <p:sldId id="1497" r:id="rId101"/>
    <p:sldId id="1498" r:id="rId102"/>
    <p:sldId id="1499" r:id="rId103"/>
    <p:sldId id="1500" r:id="rId104"/>
    <p:sldId id="1501" r:id="rId105"/>
    <p:sldId id="1502" r:id="rId106"/>
    <p:sldId id="1503" r:id="rId107"/>
    <p:sldId id="1504" r:id="rId108"/>
    <p:sldId id="1505" r:id="rId109"/>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10">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94656"/>
  </p:normalViewPr>
  <p:slideViewPr>
    <p:cSldViewPr>
      <p:cViewPr varScale="1">
        <p:scale>
          <a:sx n="112" d="100"/>
          <a:sy n="112" d="100"/>
        </p:scale>
        <p:origin x="7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10"/>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CE9B38CB-CA95-5F4F-90B7-2760DC602521}"/>
              </a:ext>
            </a:extLst>
          </p:cNvPr>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ea typeface="+mn-ea"/>
                <a:cs typeface="+mn-cs"/>
              </a:defRPr>
            </a:lvl1pPr>
          </a:lstStyle>
          <a:p>
            <a:pPr>
              <a:defRPr/>
            </a:pPr>
            <a:endParaRPr lang="en-US"/>
          </a:p>
        </p:txBody>
      </p:sp>
      <p:sp>
        <p:nvSpPr>
          <p:cNvPr id="123907" name="Rectangle 3">
            <a:extLst>
              <a:ext uri="{FF2B5EF4-FFF2-40B4-BE49-F238E27FC236}">
                <a16:creationId xmlns:a16="http://schemas.microsoft.com/office/drawing/2014/main" id="{33A0BC40-8E34-EA4C-9DC0-B13F9FC93E36}"/>
              </a:ext>
            </a:extLst>
          </p:cNvPr>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ea typeface="+mn-ea"/>
                <a:cs typeface="+mn-cs"/>
              </a:defRPr>
            </a:lvl1pPr>
          </a:lstStyle>
          <a:p>
            <a:pPr>
              <a:defRPr/>
            </a:pPr>
            <a:endParaRPr lang="en-US"/>
          </a:p>
        </p:txBody>
      </p:sp>
      <p:sp>
        <p:nvSpPr>
          <p:cNvPr id="123908" name="Rectangle 4">
            <a:extLst>
              <a:ext uri="{FF2B5EF4-FFF2-40B4-BE49-F238E27FC236}">
                <a16:creationId xmlns:a16="http://schemas.microsoft.com/office/drawing/2014/main" id="{0BEA3EE2-62C9-9C48-80FE-7EE3B1E9E393}"/>
              </a:ext>
            </a:extLst>
          </p:cNvPr>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ea typeface="+mn-ea"/>
                <a:cs typeface="+mn-cs"/>
              </a:defRPr>
            </a:lvl1pPr>
          </a:lstStyle>
          <a:p>
            <a:pPr>
              <a:defRPr/>
            </a:pPr>
            <a:endParaRPr lang="en-US"/>
          </a:p>
        </p:txBody>
      </p:sp>
      <p:sp>
        <p:nvSpPr>
          <p:cNvPr id="123909" name="Rectangle 5">
            <a:extLst>
              <a:ext uri="{FF2B5EF4-FFF2-40B4-BE49-F238E27FC236}">
                <a16:creationId xmlns:a16="http://schemas.microsoft.com/office/drawing/2014/main" id="{A792DB1A-CC4C-E042-8F64-F6D40BD928BC}"/>
              </a:ext>
            </a:extLst>
          </p:cNvPr>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anose="02020603050405020304" pitchFamily="18" charset="0"/>
              </a:defRPr>
            </a:lvl1pPr>
          </a:lstStyle>
          <a:p>
            <a:fld id="{D6C8D620-F92D-074D-802D-82F1D84B2D9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850BAB1-294B-A148-9D43-FB475871388B}"/>
              </a:ext>
            </a:extLst>
          </p:cNvPr>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ea typeface="+mn-ea"/>
                <a:cs typeface="+mn-cs"/>
              </a:defRPr>
            </a:lvl1pPr>
          </a:lstStyle>
          <a:p>
            <a:pPr>
              <a:defRPr/>
            </a:pPr>
            <a:endParaRPr lang="en-US"/>
          </a:p>
        </p:txBody>
      </p:sp>
      <p:sp>
        <p:nvSpPr>
          <p:cNvPr id="13315" name="Rectangle 3">
            <a:extLst>
              <a:ext uri="{FF2B5EF4-FFF2-40B4-BE49-F238E27FC236}">
                <a16:creationId xmlns:a16="http://schemas.microsoft.com/office/drawing/2014/main" id="{FF222859-3213-7340-984B-602B55872054}"/>
              </a:ext>
            </a:extLst>
          </p:cNvPr>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ea typeface="+mn-ea"/>
                <a:cs typeface="+mn-cs"/>
              </a:defRPr>
            </a:lvl1pPr>
          </a:lstStyle>
          <a:p>
            <a:pPr>
              <a:defRPr/>
            </a:pPr>
            <a:endParaRPr lang="en-US"/>
          </a:p>
        </p:txBody>
      </p:sp>
      <p:sp>
        <p:nvSpPr>
          <p:cNvPr id="21508" name="Rectangle 4">
            <a:extLst>
              <a:ext uri="{FF2B5EF4-FFF2-40B4-BE49-F238E27FC236}">
                <a16:creationId xmlns:a16="http://schemas.microsoft.com/office/drawing/2014/main" id="{17580BEF-6238-4140-85DD-8F4F16A4658C}"/>
              </a:ext>
            </a:extLst>
          </p:cNvPr>
          <p:cNvSpPr>
            <a:spLocks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FF0E6CC6-E566-9C4D-AE4B-1691CF8A2196}"/>
              </a:ext>
            </a:extLst>
          </p:cNvPr>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4998B442-6F74-3149-8BCA-6C2C296E22B7}"/>
              </a:ext>
            </a:extLst>
          </p:cNvPr>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ea typeface="+mn-ea"/>
                <a:cs typeface="+mn-cs"/>
              </a:defRPr>
            </a:lvl1pPr>
          </a:lstStyle>
          <a:p>
            <a:pPr>
              <a:defRPr/>
            </a:pPr>
            <a:endParaRPr lang="en-US"/>
          </a:p>
        </p:txBody>
      </p:sp>
      <p:sp>
        <p:nvSpPr>
          <p:cNvPr id="13319" name="Rectangle 7">
            <a:extLst>
              <a:ext uri="{FF2B5EF4-FFF2-40B4-BE49-F238E27FC236}">
                <a16:creationId xmlns:a16="http://schemas.microsoft.com/office/drawing/2014/main" id="{DC587A94-0093-4047-A94B-242FAEF8A2D9}"/>
              </a:ext>
            </a:extLst>
          </p:cNvPr>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anose="02020603050405020304" pitchFamily="18" charset="0"/>
              </a:defRPr>
            </a:lvl1pPr>
          </a:lstStyle>
          <a:p>
            <a:fld id="{AC644069-0E56-A642-8673-47756FC42D5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3D4E6106-87D5-1B40-9C34-5E864ED2555F}"/>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6EA03E0C-602A-564C-BB1B-B29909576F39}" type="slidenum">
              <a:rPr lang="en-US" altLang="zh-CN" sz="1200">
                <a:latin typeface="Times New Roman" panose="02020603050405020304" pitchFamily="18" charset="0"/>
                <a:ea typeface="宋体" panose="02010600030101010101" pitchFamily="2" charset="-122"/>
              </a:rPr>
              <a:pPr algn="r"/>
              <a:t>2</a:t>
            </a:fld>
            <a:endParaRPr lang="en-US" altLang="zh-CN" sz="1200">
              <a:latin typeface="Times New Roman" panose="02020603050405020304" pitchFamily="18" charset="0"/>
              <a:ea typeface="宋体" panose="02010600030101010101" pitchFamily="2" charset="-122"/>
            </a:endParaRPr>
          </a:p>
        </p:txBody>
      </p:sp>
      <p:sp>
        <p:nvSpPr>
          <p:cNvPr id="25602" name="Rectangle 2">
            <a:extLst>
              <a:ext uri="{FF2B5EF4-FFF2-40B4-BE49-F238E27FC236}">
                <a16:creationId xmlns:a16="http://schemas.microsoft.com/office/drawing/2014/main" id="{0665E372-0CE7-D947-978B-1064CA0CC3F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C11C4AF8-01E4-5644-B156-9E2B34E44F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8FE6A73-8D53-FA4D-A9F0-D352CA71C268}"/>
              </a:ext>
            </a:extLst>
          </p:cNvPr>
          <p:cNvSpPr>
            <a:spLocks noGrp="1" noRot="1" noChangeAspect="1" noChangeArrowheads="1" noTextEdit="1"/>
          </p:cNvSpPr>
          <p:nvPr>
            <p:ph type="sldImg"/>
          </p:nvPr>
        </p:nvSpPr>
        <p:spPr>
          <a:ln/>
        </p:spPr>
      </p:sp>
      <p:sp>
        <p:nvSpPr>
          <p:cNvPr id="46082" name="Rectangle 3">
            <a:extLst>
              <a:ext uri="{FF2B5EF4-FFF2-40B4-BE49-F238E27FC236}">
                <a16:creationId xmlns:a16="http://schemas.microsoft.com/office/drawing/2014/main" id="{B533CC23-50CF-3744-B589-DA90234B54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5A473C6-8FC4-674C-B28F-D27F9B759D60}"/>
              </a:ext>
            </a:extLst>
          </p:cNvPr>
          <p:cNvSpPr>
            <a:spLocks noGrp="1" noRot="1" noChangeAspect="1" noChangeArrowheads="1" noTextEdit="1"/>
          </p:cNvSpPr>
          <p:nvPr>
            <p:ph type="sldImg"/>
          </p:nvPr>
        </p:nvSpPr>
        <p:spPr>
          <a:ln/>
        </p:spPr>
      </p:sp>
      <p:sp>
        <p:nvSpPr>
          <p:cNvPr id="48130" name="Rectangle 3">
            <a:extLst>
              <a:ext uri="{FF2B5EF4-FFF2-40B4-BE49-F238E27FC236}">
                <a16:creationId xmlns:a16="http://schemas.microsoft.com/office/drawing/2014/main" id="{13BB20C9-0F2A-D34D-8B18-DF17E8C0C8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ABD6861-4333-B64E-AD7E-6939A64AC9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2735608-765E-4547-ADDD-A9049D9F9EEC}" type="slidenum">
              <a:rPr lang="en-US" altLang="zh-CN" sz="1200">
                <a:latin typeface="Times New Roman" panose="02020603050405020304" pitchFamily="18" charset="0"/>
                <a:ea typeface="宋体" panose="02010600030101010101" pitchFamily="2" charset="-122"/>
              </a:rPr>
              <a:pPr/>
              <a:t>15</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52164858-A25B-3146-B458-FB586FE9B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AACE480E-D0A5-044C-9962-CCD0C394B0E5}" type="slidenum">
              <a:rPr lang="en-US" altLang="zh-CN" sz="1200">
                <a:latin typeface="Times New Roman" panose="02020603050405020304" pitchFamily="18" charset="0"/>
                <a:ea typeface="宋体" panose="02010600030101010101" pitchFamily="2" charset="-122"/>
              </a:rPr>
              <a:pPr/>
              <a:t>16</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721BEFA-8DF1-CE49-A2CE-F8C67EF027F3}"/>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49FD6D4F-369E-9646-8991-2742FBEB352C}" type="slidenum">
              <a:rPr lang="en-US" altLang="zh-CN" sz="1200">
                <a:latin typeface="Times New Roman" panose="02020603050405020304" pitchFamily="18" charset="0"/>
                <a:ea typeface="宋体" panose="02010600030101010101" pitchFamily="2" charset="-122"/>
              </a:rPr>
              <a:pPr algn="r"/>
              <a:t>17</a:t>
            </a:fld>
            <a:endParaRPr lang="en-US" altLang="zh-CN" sz="1200">
              <a:latin typeface="Times New Roman" panose="02020603050405020304" pitchFamily="18" charset="0"/>
              <a:ea typeface="宋体" panose="02010600030101010101" pitchFamily="2" charset="-122"/>
            </a:endParaRPr>
          </a:p>
        </p:txBody>
      </p:sp>
      <p:sp>
        <p:nvSpPr>
          <p:cNvPr id="54274" name="Rectangle 2">
            <a:extLst>
              <a:ext uri="{FF2B5EF4-FFF2-40B4-BE49-F238E27FC236}">
                <a16:creationId xmlns:a16="http://schemas.microsoft.com/office/drawing/2014/main" id="{83FDEB10-BF9D-E146-95D1-11A412081B91}"/>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8BF61FB0-3854-3641-9044-E7A218083F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9F6145E6-4E8D-1849-A9F7-3DB8B3BC6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6365F2A-4A11-D146-9949-7121E4AAA2AC}" type="slidenum">
              <a:rPr lang="en-US" altLang="zh-CN" sz="1200">
                <a:latin typeface="Times New Roman" panose="02020603050405020304" pitchFamily="18" charset="0"/>
                <a:ea typeface="宋体" panose="02010600030101010101" pitchFamily="2" charset="-122"/>
              </a:rPr>
              <a:pPr/>
              <a:t>18</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C6FE3DA6-8361-2941-A18D-07EF6BFDCA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0555842-A5BC-AC40-9CC2-09B3C0C22EDE}" type="slidenum">
              <a:rPr lang="en-US" altLang="zh-CN" sz="1200">
                <a:latin typeface="Times New Roman" panose="02020603050405020304" pitchFamily="18" charset="0"/>
                <a:ea typeface="宋体" panose="02010600030101010101" pitchFamily="2" charset="-122"/>
              </a:rPr>
              <a:pPr/>
              <a:t>19</a:t>
            </a:fld>
            <a:endParaRPr lang="en-US" altLang="zh-CN" sz="1200">
              <a:latin typeface="Times New Roman" panose="02020603050405020304" pitchFamily="18" charset="0"/>
              <a:ea typeface="宋体" panose="02010600030101010101" pitchFamily="2" charset="-122"/>
            </a:endParaRPr>
          </a:p>
        </p:txBody>
      </p:sp>
      <p:sp>
        <p:nvSpPr>
          <p:cNvPr id="58370" name="Rectangle 2">
            <a:extLst>
              <a:ext uri="{FF2B5EF4-FFF2-40B4-BE49-F238E27FC236}">
                <a16:creationId xmlns:a16="http://schemas.microsoft.com/office/drawing/2014/main" id="{C6AD83B2-80A5-D64D-844B-DC2A8241F85B}"/>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4CB74AC9-5334-F040-9766-B00489A2E1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8E3D9497-C9C1-B24C-94C3-CE13AB979E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E0152DC0-116E-744F-AC2A-46F2EFEEDFCF}" type="slidenum">
              <a:rPr lang="en-US" altLang="zh-CN" sz="1200">
                <a:latin typeface="Times New Roman" panose="02020603050405020304" pitchFamily="18" charset="0"/>
                <a:ea typeface="宋体" panose="02010600030101010101" pitchFamily="2" charset="-122"/>
              </a:rPr>
              <a:pPr/>
              <a:t>20</a:t>
            </a:fld>
            <a:endParaRPr lang="en-US" altLang="zh-CN" sz="1200">
              <a:latin typeface="Times New Roman" panose="02020603050405020304" pitchFamily="18" charset="0"/>
              <a:ea typeface="宋体" panose="02010600030101010101" pitchFamily="2" charset="-122"/>
            </a:endParaRPr>
          </a:p>
        </p:txBody>
      </p:sp>
      <p:sp>
        <p:nvSpPr>
          <p:cNvPr id="60418" name="Rectangle 2">
            <a:extLst>
              <a:ext uri="{FF2B5EF4-FFF2-40B4-BE49-F238E27FC236}">
                <a16:creationId xmlns:a16="http://schemas.microsoft.com/office/drawing/2014/main" id="{751F8945-32A1-AF46-BDF4-08C38FFD204C}"/>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D033CEE-F717-FE44-A7F7-36E5AE4D97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4531350-9BF7-BB4A-A8AC-D97AB4E44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77060AE7-BD15-D540-B14D-3AE1FA02B211}" type="slidenum">
              <a:rPr lang="en-US" altLang="zh-CN" sz="1200">
                <a:latin typeface="Times New Roman" panose="02020603050405020304" pitchFamily="18" charset="0"/>
                <a:ea typeface="宋体" panose="02010600030101010101" pitchFamily="2" charset="-122"/>
              </a:rPr>
              <a:pPr/>
              <a:t>21</a:t>
            </a:fld>
            <a:endParaRPr lang="en-US" altLang="zh-CN" sz="1200">
              <a:latin typeface="Times New Roman" panose="02020603050405020304" pitchFamily="18" charset="0"/>
              <a:ea typeface="宋体" panose="02010600030101010101" pitchFamily="2" charset="-122"/>
            </a:endParaRPr>
          </a:p>
        </p:txBody>
      </p:sp>
      <p:sp>
        <p:nvSpPr>
          <p:cNvPr id="62466" name="Rectangle 2">
            <a:extLst>
              <a:ext uri="{FF2B5EF4-FFF2-40B4-BE49-F238E27FC236}">
                <a16:creationId xmlns:a16="http://schemas.microsoft.com/office/drawing/2014/main" id="{9E1026EB-5F57-064B-A07C-F803DCC121F2}"/>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7E5FF61F-E51F-5240-A51C-B80E67630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A423D6C9-742E-6445-AC30-64935B7299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693E03E2-D63C-1545-AC21-4C1983B3509C}" type="slidenum">
              <a:rPr lang="en-US" altLang="zh-CN" sz="1200">
                <a:latin typeface="Times New Roman" panose="02020603050405020304" pitchFamily="18" charset="0"/>
                <a:ea typeface="宋体" panose="02010600030101010101" pitchFamily="2" charset="-122"/>
              </a:rPr>
              <a:pPr/>
              <a:t>22</a:t>
            </a:fld>
            <a:endParaRPr lang="en-US" altLang="zh-CN" sz="1200">
              <a:latin typeface="Times New Roman" panose="02020603050405020304" pitchFamily="18" charset="0"/>
              <a:ea typeface="宋体" panose="02010600030101010101" pitchFamily="2" charset="-122"/>
            </a:endParaRPr>
          </a:p>
        </p:txBody>
      </p:sp>
      <p:sp>
        <p:nvSpPr>
          <p:cNvPr id="64514" name="Rectangle 2">
            <a:extLst>
              <a:ext uri="{FF2B5EF4-FFF2-40B4-BE49-F238E27FC236}">
                <a16:creationId xmlns:a16="http://schemas.microsoft.com/office/drawing/2014/main" id="{228EAF59-2FCB-E946-AA6C-DD88B8BEFF81}"/>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76235051-4152-314A-A3A0-675E4A7D61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85B7F64-B3ED-3B41-8528-AB9B3AA8F639}"/>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710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ED9DFC8-8319-7649-99D9-C04BCE7881B4}"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4263C179-A213-FF4B-9DEE-42D2F3F59AE0}"/>
              </a:ext>
            </a:extLst>
          </p:cNvPr>
          <p:cNvSpPr>
            <a:spLocks noChangeArrowheads="1" noTextEdit="1"/>
          </p:cNvSpPr>
          <p:nvPr>
            <p:ph type="sldImg"/>
          </p:nvPr>
        </p:nvSpPr>
        <p:spPr>
          <a:xfrm>
            <a:off x="1144588" y="942975"/>
            <a:ext cx="4530725" cy="3398838"/>
          </a:xfrm>
          <a:solidFill>
            <a:srgbClr val="FFFFFF"/>
          </a:solidFill>
          <a:ln/>
        </p:spPr>
      </p:sp>
      <p:sp>
        <p:nvSpPr>
          <p:cNvPr id="27652" name="Rectangle 3">
            <a:extLst>
              <a:ext uri="{FF2B5EF4-FFF2-40B4-BE49-F238E27FC236}">
                <a16:creationId xmlns:a16="http://schemas.microsoft.com/office/drawing/2014/main" id="{835F1BD2-5899-B546-B0B6-1291044912F2}"/>
              </a:ext>
            </a:extLst>
          </p:cNvPr>
          <p:cNvSpPr>
            <a:spLocks noChangeArrowheads="1"/>
          </p:cNvSpPr>
          <p:nvPr>
            <p:ph type="body" idx="1"/>
          </p:nvPr>
        </p:nvSpPr>
        <p:spPr>
          <a:xfrm>
            <a:off x="1055688" y="4670425"/>
            <a:ext cx="4713287" cy="377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8625"/>
            <a:endParaRPr lang="en-US" altLang="en-US">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B4029993-AF47-FD49-94E9-C239425D50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7C8F33AF-A696-9441-A38A-FB8AB582D92A}" type="slidenum">
              <a:rPr lang="en-US" altLang="zh-CN" sz="1200">
                <a:latin typeface="Times New Roman" panose="02020603050405020304" pitchFamily="18" charset="0"/>
                <a:ea typeface="宋体" panose="02010600030101010101" pitchFamily="2" charset="-122"/>
              </a:rPr>
              <a:pPr/>
              <a:t>23</a:t>
            </a:fld>
            <a:endParaRPr lang="en-US" altLang="zh-CN" sz="1200">
              <a:latin typeface="Times New Roman" panose="02020603050405020304" pitchFamily="18" charset="0"/>
              <a:ea typeface="宋体" panose="02010600030101010101" pitchFamily="2" charset="-122"/>
            </a:endParaRPr>
          </a:p>
        </p:txBody>
      </p:sp>
      <p:sp>
        <p:nvSpPr>
          <p:cNvPr id="66562" name="Rectangle 2">
            <a:extLst>
              <a:ext uri="{FF2B5EF4-FFF2-40B4-BE49-F238E27FC236}">
                <a16:creationId xmlns:a16="http://schemas.microsoft.com/office/drawing/2014/main" id="{7AE79049-D2A2-AB48-A41B-6A54E2100D03}"/>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0065C722-094E-2640-9EB4-C11BE56ED2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C60DB71A-9CF0-1B4A-81EE-71D8016C3489}"/>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F58702F1-48E1-4645-B27D-5BA35F546702}" type="slidenum">
              <a:rPr lang="en-US" altLang="zh-CN" sz="1200">
                <a:latin typeface="Times New Roman" panose="02020603050405020304" pitchFamily="18" charset="0"/>
                <a:ea typeface="宋体" panose="02010600030101010101" pitchFamily="2" charset="-122"/>
              </a:rPr>
              <a:pPr algn="r"/>
              <a:t>24</a:t>
            </a:fld>
            <a:endParaRPr lang="en-US" altLang="zh-CN" sz="1200">
              <a:latin typeface="Times New Roman" panose="02020603050405020304" pitchFamily="18" charset="0"/>
              <a:ea typeface="宋体" panose="02010600030101010101" pitchFamily="2" charset="-122"/>
            </a:endParaRPr>
          </a:p>
        </p:txBody>
      </p:sp>
      <p:sp>
        <p:nvSpPr>
          <p:cNvPr id="68610" name="Rectangle 2">
            <a:extLst>
              <a:ext uri="{FF2B5EF4-FFF2-40B4-BE49-F238E27FC236}">
                <a16:creationId xmlns:a16="http://schemas.microsoft.com/office/drawing/2014/main" id="{2FB3DF7D-63DD-544B-948E-063EAC75CC72}"/>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09BBE465-97CF-9D45-9F19-87877CCD4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14AB7283-C785-9D4E-A765-32472A11CE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4810C78-73E6-0642-B9BB-B5AB9EBB5C8F}" type="slidenum">
              <a:rPr lang="en-US" altLang="zh-CN" sz="1200">
                <a:latin typeface="Times New Roman" panose="02020603050405020304" pitchFamily="18" charset="0"/>
                <a:ea typeface="宋体" panose="02010600030101010101" pitchFamily="2" charset="-122"/>
              </a:rPr>
              <a:pPr/>
              <a:t>25</a:t>
            </a:fld>
            <a:endParaRPr lang="en-US" altLang="zh-CN" sz="1200">
              <a:latin typeface="Times New Roman" panose="02020603050405020304" pitchFamily="18" charset="0"/>
              <a:ea typeface="宋体" panose="02010600030101010101" pitchFamily="2" charset="-122"/>
            </a:endParaRPr>
          </a:p>
        </p:txBody>
      </p:sp>
      <p:sp>
        <p:nvSpPr>
          <p:cNvPr id="70658" name="Rectangle 2">
            <a:extLst>
              <a:ext uri="{FF2B5EF4-FFF2-40B4-BE49-F238E27FC236}">
                <a16:creationId xmlns:a16="http://schemas.microsoft.com/office/drawing/2014/main" id="{F93DAF53-3F76-EB47-9A8C-8F39A4303370}"/>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F4AB052D-E914-9A46-BAB8-C8BB76234E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19C38F5D-BFDB-364E-9BE5-E745ED5A9DB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79ECD5D2-0348-D64D-9196-8C938856119B}" type="slidenum">
              <a:rPr lang="en-US" altLang="zh-CN" sz="1200">
                <a:latin typeface="Times New Roman" panose="02020603050405020304" pitchFamily="18" charset="0"/>
                <a:ea typeface="宋体" panose="02010600030101010101" pitchFamily="2" charset="-122"/>
              </a:rPr>
              <a:pPr algn="r"/>
              <a:t>26</a:t>
            </a:fld>
            <a:endParaRPr lang="en-US" altLang="zh-CN" sz="1200">
              <a:latin typeface="Times New Roman" panose="02020603050405020304" pitchFamily="18" charset="0"/>
              <a:ea typeface="宋体" panose="02010600030101010101" pitchFamily="2" charset="-122"/>
            </a:endParaRPr>
          </a:p>
        </p:txBody>
      </p:sp>
      <p:sp>
        <p:nvSpPr>
          <p:cNvPr id="72706" name="Rectangle 2">
            <a:extLst>
              <a:ext uri="{FF2B5EF4-FFF2-40B4-BE49-F238E27FC236}">
                <a16:creationId xmlns:a16="http://schemas.microsoft.com/office/drawing/2014/main" id="{009266A3-A967-C947-B0FD-8704433B796F}"/>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9F030F61-1B43-D742-BDFD-D186B90C7B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160AA67F-E6F4-C641-BDBF-E5F8C3B3C6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DEFCBF7-3B28-5C47-9F62-EB04447320D0}" type="slidenum">
              <a:rPr lang="en-US" altLang="zh-CN" sz="1200">
                <a:latin typeface="Times New Roman" panose="02020603050405020304" pitchFamily="18" charset="0"/>
                <a:ea typeface="宋体" panose="02010600030101010101" pitchFamily="2" charset="-122"/>
              </a:rPr>
              <a:pPr/>
              <a:t>27</a:t>
            </a:fld>
            <a:endParaRPr lang="en-US" altLang="zh-CN" sz="1200">
              <a:latin typeface="Times New Roman" panose="02020603050405020304" pitchFamily="18" charset="0"/>
              <a:ea typeface="宋体" panose="02010600030101010101" pitchFamily="2" charset="-122"/>
            </a:endParaRPr>
          </a:p>
        </p:txBody>
      </p:sp>
      <p:sp>
        <p:nvSpPr>
          <p:cNvPr id="74754" name="Rectangle 2">
            <a:extLst>
              <a:ext uri="{FF2B5EF4-FFF2-40B4-BE49-F238E27FC236}">
                <a16:creationId xmlns:a16="http://schemas.microsoft.com/office/drawing/2014/main" id="{3A5232C3-9248-6143-A017-D87013AC60C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7A6F4DD-ADA4-3046-9568-82F35517D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AF563BE8-592E-3646-9DB1-C4C322CFA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DCAF17D-AE95-E349-B22D-17A241893A78}" type="slidenum">
              <a:rPr lang="en-US" altLang="zh-CN" sz="1200">
                <a:latin typeface="Times New Roman" panose="02020603050405020304" pitchFamily="18" charset="0"/>
                <a:ea typeface="宋体" panose="02010600030101010101" pitchFamily="2" charset="-122"/>
              </a:rPr>
              <a:pPr/>
              <a:t>28</a:t>
            </a:fld>
            <a:endParaRPr lang="en-US" altLang="zh-CN" sz="1200">
              <a:latin typeface="Times New Roman" panose="02020603050405020304" pitchFamily="18" charset="0"/>
              <a:ea typeface="宋体" panose="02010600030101010101" pitchFamily="2" charset="-122"/>
            </a:endParaRPr>
          </a:p>
        </p:txBody>
      </p:sp>
      <p:sp>
        <p:nvSpPr>
          <p:cNvPr id="76802" name="Rectangle 2">
            <a:extLst>
              <a:ext uri="{FF2B5EF4-FFF2-40B4-BE49-F238E27FC236}">
                <a16:creationId xmlns:a16="http://schemas.microsoft.com/office/drawing/2014/main" id="{C32FDAEA-94B2-D94F-AA9C-5889133BC30E}"/>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D1B08FDA-D9EA-F54C-AE95-7E9BE50A5B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ABE36ED0-4681-F149-9A3D-570A1D726D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F0509B3-76E6-EC4B-A5DF-C502DD4E412B}" type="slidenum">
              <a:rPr lang="en-US" altLang="zh-CN" sz="1200">
                <a:latin typeface="Times New Roman" panose="02020603050405020304" pitchFamily="18" charset="0"/>
                <a:ea typeface="宋体" panose="02010600030101010101" pitchFamily="2" charset="-122"/>
              </a:rPr>
              <a:pPr/>
              <a:t>29</a:t>
            </a:fld>
            <a:endParaRPr lang="en-US" altLang="zh-CN" sz="1200">
              <a:latin typeface="Times New Roman" panose="02020603050405020304" pitchFamily="18" charset="0"/>
              <a:ea typeface="宋体" panose="02010600030101010101" pitchFamily="2" charset="-122"/>
            </a:endParaRPr>
          </a:p>
        </p:txBody>
      </p:sp>
      <p:sp>
        <p:nvSpPr>
          <p:cNvPr id="78850" name="Rectangle 2">
            <a:extLst>
              <a:ext uri="{FF2B5EF4-FFF2-40B4-BE49-F238E27FC236}">
                <a16:creationId xmlns:a16="http://schemas.microsoft.com/office/drawing/2014/main" id="{92E1CF75-52CB-834D-88C4-525E422DFDA9}"/>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60747E90-B8CC-014A-A42A-817F18588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8830121B-BF87-DF4C-B610-7606EC3C3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4329D00-9E86-F549-9E3A-49DA3D64FDA7}" type="slidenum">
              <a:rPr lang="en-US" altLang="zh-CN" sz="1200">
                <a:latin typeface="Times New Roman" panose="02020603050405020304" pitchFamily="18" charset="0"/>
                <a:ea typeface="宋体" panose="02010600030101010101" pitchFamily="2" charset="-122"/>
              </a:rPr>
              <a:pPr/>
              <a:t>30</a:t>
            </a:fld>
            <a:endParaRPr lang="en-US" altLang="zh-CN" sz="1200">
              <a:latin typeface="Times New Roman" panose="02020603050405020304" pitchFamily="18" charset="0"/>
              <a:ea typeface="宋体" panose="02010600030101010101" pitchFamily="2" charset="-122"/>
            </a:endParaRPr>
          </a:p>
        </p:txBody>
      </p:sp>
      <p:sp>
        <p:nvSpPr>
          <p:cNvPr id="80898" name="Rectangle 2">
            <a:extLst>
              <a:ext uri="{FF2B5EF4-FFF2-40B4-BE49-F238E27FC236}">
                <a16:creationId xmlns:a16="http://schemas.microsoft.com/office/drawing/2014/main" id="{F3B9F9FC-B980-724D-A3DF-7AC4534216F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5A567862-D457-F445-A5F8-CE7785F240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DFEC4330-E3AE-D342-B44E-D0AAD15CCAB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8D1DF32D-5879-8F4D-AFC9-B1734FBC4D97}" type="slidenum">
              <a:rPr lang="en-US" altLang="zh-CN" sz="1200">
                <a:latin typeface="Times New Roman" panose="02020603050405020304" pitchFamily="18" charset="0"/>
                <a:ea typeface="宋体" panose="02010600030101010101" pitchFamily="2" charset="-122"/>
              </a:rPr>
              <a:pPr algn="r"/>
              <a:t>31</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B47AF0B4-B8A4-E34C-8DB8-20DDC471AFE0}"/>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573B6705-167D-4544-8BFB-8546BA7386AE}" type="slidenum">
              <a:rPr lang="en-US" altLang="zh-CN" sz="1200">
                <a:latin typeface="Times New Roman" panose="02020603050405020304" pitchFamily="18" charset="0"/>
                <a:ea typeface="宋体" panose="02010600030101010101" pitchFamily="2" charset="-122"/>
              </a:rPr>
              <a:pPr algn="r"/>
              <a:t>32</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55131E0-E160-8141-8B61-FC3142559646}"/>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710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A7BD3B75-81DE-504B-96EB-7D0414624BDD}"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9699" name="Rectangle 2">
            <a:extLst>
              <a:ext uri="{FF2B5EF4-FFF2-40B4-BE49-F238E27FC236}">
                <a16:creationId xmlns:a16="http://schemas.microsoft.com/office/drawing/2014/main" id="{F5F1DE82-806C-A540-AEE9-B091C5FE86C5}"/>
              </a:ext>
            </a:extLst>
          </p:cNvPr>
          <p:cNvSpPr>
            <a:spLocks noChangeArrowheads="1" noTextEdit="1"/>
          </p:cNvSpPr>
          <p:nvPr>
            <p:ph type="sldImg"/>
          </p:nvPr>
        </p:nvSpPr>
        <p:spPr>
          <a:xfrm>
            <a:off x="1144588" y="942975"/>
            <a:ext cx="4530725" cy="3398838"/>
          </a:xfrm>
          <a:solidFill>
            <a:srgbClr val="FFFFFF"/>
          </a:solidFill>
          <a:ln/>
        </p:spPr>
      </p:sp>
      <p:sp>
        <p:nvSpPr>
          <p:cNvPr id="29700" name="Rectangle 3">
            <a:extLst>
              <a:ext uri="{FF2B5EF4-FFF2-40B4-BE49-F238E27FC236}">
                <a16:creationId xmlns:a16="http://schemas.microsoft.com/office/drawing/2014/main" id="{6C463341-8498-7349-93F1-E1651ED11FB4}"/>
              </a:ext>
            </a:extLst>
          </p:cNvPr>
          <p:cNvSpPr>
            <a:spLocks noChangeArrowheads="1"/>
          </p:cNvSpPr>
          <p:nvPr>
            <p:ph type="body" idx="1"/>
          </p:nvPr>
        </p:nvSpPr>
        <p:spPr>
          <a:xfrm>
            <a:off x="1055688" y="4670425"/>
            <a:ext cx="4713287" cy="377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8625"/>
            <a:endParaRPr lang="en-US" altLang="en-US">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5028440F-4428-E649-9743-1BBF0B169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7C03BC38-DF0B-1144-9507-F2AA06252665}" type="slidenum">
              <a:rPr lang="en-US" altLang="zh-CN" sz="1200">
                <a:latin typeface="Times New Roman" panose="02020603050405020304" pitchFamily="18" charset="0"/>
                <a:ea typeface="宋体" panose="02010600030101010101" pitchFamily="2" charset="-122"/>
              </a:rPr>
              <a:pPr/>
              <a:t>33</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EA178C77-491D-E342-A96D-3E401DF28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D913E5B5-635A-3A45-BA41-9C94D768B0A2}" type="slidenum">
              <a:rPr lang="en-US" altLang="zh-CN" sz="1200">
                <a:latin typeface="Times New Roman" panose="02020603050405020304" pitchFamily="18" charset="0"/>
                <a:ea typeface="宋体" panose="02010600030101010101" pitchFamily="2" charset="-122"/>
              </a:rPr>
              <a:pPr/>
              <a:t>37</a:t>
            </a:fld>
            <a:endParaRPr lang="en-US" altLang="zh-CN" sz="1200">
              <a:latin typeface="Times New Roman" panose="02020603050405020304" pitchFamily="18" charset="0"/>
              <a:ea typeface="宋体" panose="02010600030101010101" pitchFamily="2" charset="-122"/>
            </a:endParaRPr>
          </a:p>
        </p:txBody>
      </p:sp>
      <p:sp>
        <p:nvSpPr>
          <p:cNvPr id="91138" name="Rectangle 2">
            <a:extLst>
              <a:ext uri="{FF2B5EF4-FFF2-40B4-BE49-F238E27FC236}">
                <a16:creationId xmlns:a16="http://schemas.microsoft.com/office/drawing/2014/main" id="{71E397C7-350A-1B4E-BCD4-5DD06CFBC070}"/>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47331581-9DD6-CE43-85CF-AE0A1BB87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4F64220E-AB4F-4143-8F56-7B08D18719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C4BAB8B-17F0-7F49-BF21-37B7B3ED6925}" type="slidenum">
              <a:rPr lang="en-US" altLang="zh-CN" sz="1200">
                <a:latin typeface="Times New Roman" panose="02020603050405020304" pitchFamily="18" charset="0"/>
                <a:ea typeface="宋体" panose="02010600030101010101" pitchFamily="2" charset="-122"/>
              </a:rPr>
              <a:pPr/>
              <a:t>38</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549F57-A6B1-AF4F-B16C-83137D9475B2}"/>
              </a:ext>
            </a:extLst>
          </p:cNvPr>
          <p:cNvSpPr>
            <a:spLocks noGrp="1" noChangeArrowheads="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DD44EB2-1521-514D-A522-890FD8395569}"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97282" name="Rectangle 2">
            <a:extLst>
              <a:ext uri="{FF2B5EF4-FFF2-40B4-BE49-F238E27FC236}">
                <a16:creationId xmlns:a16="http://schemas.microsoft.com/office/drawing/2014/main" id="{3AD7CE6B-AA90-8440-A356-826AF8F11C83}"/>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F852CCAD-872E-B940-939E-9D8EBDD1B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0FAC1E-A625-1F46-B512-D9D4F51D8272}"/>
              </a:ext>
            </a:extLst>
          </p:cNvPr>
          <p:cNvSpPr>
            <a:spLocks noGrp="1" noChangeArrowheads="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714CBCF-DD65-F545-9FE4-DF640B59C3AC}"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99330" name="Rectangle 2">
            <a:extLst>
              <a:ext uri="{FF2B5EF4-FFF2-40B4-BE49-F238E27FC236}">
                <a16:creationId xmlns:a16="http://schemas.microsoft.com/office/drawing/2014/main" id="{2536475C-C9F9-854B-B7B1-94C155C3251C}"/>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B89FD709-6723-6D40-9D0D-570BB35DCA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D6781B-D709-8441-959E-EBAC736EFB67}"/>
              </a:ext>
            </a:extLst>
          </p:cNvPr>
          <p:cNvSpPr>
            <a:spLocks noGrp="1" noChangeArrowheads="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6C29F0BA-D1A9-624A-B554-7D79BA07ADBC}"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01378" name="Rectangle 2">
            <a:extLst>
              <a:ext uri="{FF2B5EF4-FFF2-40B4-BE49-F238E27FC236}">
                <a16:creationId xmlns:a16="http://schemas.microsoft.com/office/drawing/2014/main" id="{838C0281-3EBC-2B44-BE44-8C6842C1C459}"/>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F8E20198-323F-A44C-B2BC-9E30B8F0B6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The Gibbs sampling procedure considers each word token in the text collection in turn, and estimates the probability of assigning the current word token to each topic, conditioned on the topic assignments to all other word tokens. From this conditional distribution, a topic is sampled and stored as the new topic assignment for this word token. This conditional distribution is represented by, where </a:t>
            </a:r>
            <a:r>
              <a:rPr lang="en-US" altLang="en-US" i="1">
                <a:ea typeface="ＭＳ Ｐゴシック" panose="020B0600070205080204" pitchFamily="34" charset="-128"/>
              </a:rPr>
              <a:t>zi=j</a:t>
            </a:r>
            <a:r>
              <a:rPr lang="en-US" altLang="en-US">
                <a:ea typeface="ＭＳ Ｐゴシック" panose="020B0600070205080204" pitchFamily="34" charset="-128"/>
              </a:rPr>
              <a:t> is the topic assignment of token </a:t>
            </a:r>
            <a:r>
              <a:rPr lang="en-US" altLang="en-US" i="1">
                <a:ea typeface="ＭＳ Ｐゴシック" panose="020B0600070205080204" pitchFamily="34" charset="-128"/>
              </a:rPr>
              <a:t>i</a:t>
            </a:r>
            <a:r>
              <a:rPr lang="en-US" altLang="en-US">
                <a:ea typeface="ＭＳ Ｐゴシック" panose="020B0600070205080204" pitchFamily="34" charset="-128"/>
              </a:rPr>
              <a:t> to topic </a:t>
            </a:r>
            <a:r>
              <a:rPr lang="en-US" altLang="en-US" i="1">
                <a:ea typeface="ＭＳ Ｐゴシック" panose="020B0600070205080204" pitchFamily="34" charset="-128"/>
              </a:rPr>
              <a:t>j</a:t>
            </a:r>
            <a:r>
              <a:rPr lang="en-US" altLang="en-US">
                <a:ea typeface="ＭＳ Ｐゴシック" panose="020B0600070205080204" pitchFamily="34" charset="-128"/>
              </a:rPr>
              <a:t>, </a:t>
            </a:r>
            <a:r>
              <a:rPr lang="en-US" altLang="en-US" i="1">
                <a:ea typeface="ＭＳ Ｐゴシック" panose="020B0600070205080204" pitchFamily="34" charset="-128"/>
              </a:rPr>
              <a:t>z-i</a:t>
            </a:r>
            <a:r>
              <a:rPr lang="en-US" altLang="en-US">
                <a:ea typeface="ＭＳ Ｐゴシック" panose="020B0600070205080204" pitchFamily="34" charset="-128"/>
              </a:rPr>
              <a:t> refers to the topic assignments of all </a:t>
            </a:r>
            <a:r>
              <a:rPr lang="en-US" altLang="en-US" i="1">
                <a:ea typeface="ＭＳ Ｐゴシック" panose="020B0600070205080204" pitchFamily="34" charset="-128"/>
              </a:rPr>
              <a:t>other</a:t>
            </a:r>
            <a:r>
              <a:rPr lang="en-US" altLang="en-US">
                <a:ea typeface="ＭＳ Ｐゴシック" panose="020B0600070205080204" pitchFamily="34" charset="-128"/>
              </a:rPr>
              <a:t> word tokens, and “.” refers to all other known or observed information such as all other word and document indices </a:t>
            </a:r>
            <a:r>
              <a:rPr lang="en-US" altLang="en-US" i="1">
                <a:ea typeface="ＭＳ Ｐゴシック" panose="020B0600070205080204" pitchFamily="34" charset="-128"/>
              </a:rPr>
              <a:t>w-i</a:t>
            </a:r>
            <a:r>
              <a:rPr lang="en-US" altLang="en-US">
                <a:ea typeface="ＭＳ Ｐゴシック" panose="020B0600070205080204" pitchFamily="34" charset="-128"/>
              </a:rPr>
              <a:t> and </a:t>
            </a:r>
            <a:r>
              <a:rPr lang="en-US" altLang="en-US" i="1">
                <a:ea typeface="ＭＳ Ｐゴシック" panose="020B0600070205080204" pitchFamily="34" charset="-128"/>
              </a:rPr>
              <a:t>di</a:t>
            </a:r>
            <a:r>
              <a:rPr lang="en-US" altLang="en-US">
                <a:ea typeface="ＭＳ Ｐゴシック" panose="020B0600070205080204" pitchFamily="34" charset="-128"/>
              </a:rPr>
              <a:t>, and hyperparameters  and. Griffiths and Steyvers (2004) showed that  can be calculated from:</a:t>
            </a:r>
          </a:p>
          <a:p>
            <a:r>
              <a:rPr lang="en-US" altLang="en-US">
                <a:ea typeface="ＭＳ Ｐゴシック" panose="020B0600070205080204" pitchFamily="34" charset="-128"/>
              </a:rPr>
              <a:t> 		   (4.15)</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3517407B-BA95-D944-A1DD-D877EC063BE4}"/>
              </a:ext>
            </a:extLst>
          </p:cNvPr>
          <p:cNvSpPr>
            <a:spLocks noGrp="1" noRot="1" noChangeAspect="1"/>
          </p:cNvSpPr>
          <p:nvPr>
            <p:ph type="sldImg"/>
          </p:nvPr>
        </p:nvSpPr>
        <p:spPr>
          <a:ln/>
        </p:spPr>
      </p:sp>
      <p:sp>
        <p:nvSpPr>
          <p:cNvPr id="106498" name="Notes Placeholder 2">
            <a:extLst>
              <a:ext uri="{FF2B5EF4-FFF2-40B4-BE49-F238E27FC236}">
                <a16:creationId xmlns:a16="http://schemas.microsoft.com/office/drawing/2014/main" id="{881F4445-18D8-CC41-8704-347E01A316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9CFE9880-C817-7040-BF3B-536DDF5194E4}"/>
              </a:ext>
            </a:extLst>
          </p:cNvPr>
          <p:cNvSpPr>
            <a:spLocks noGrp="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4F6F32A-8959-1346-88C5-453E656ADC11}"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42D8F6-B427-7548-B32A-C67A7138022D}"/>
              </a:ext>
            </a:extLst>
          </p:cNvPr>
          <p:cNvSpPr>
            <a:spLocks noGrp="1" noChangeArrowheads="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FD6AF1B-F9E4-3F4D-8B01-6CF60015C3BD}"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08546" name="Rectangle 2">
            <a:extLst>
              <a:ext uri="{FF2B5EF4-FFF2-40B4-BE49-F238E27FC236}">
                <a16:creationId xmlns:a16="http://schemas.microsoft.com/office/drawing/2014/main" id="{3DA191B9-A71E-3D45-B4D1-698A914283D1}"/>
              </a:ext>
            </a:extLst>
          </p:cNvPr>
          <p:cNvSpPr>
            <a:spLocks noRot="1" noChangeArrowheads="1" noTextEdit="1"/>
          </p:cNvSpPr>
          <p:nvPr>
            <p:ph type="sldImg"/>
          </p:nvPr>
        </p:nvSpPr>
        <p:spPr>
          <a:ln/>
        </p:spPr>
      </p:sp>
      <p:sp>
        <p:nvSpPr>
          <p:cNvPr id="108547" name="Rectangle 3">
            <a:extLst>
              <a:ext uri="{FF2B5EF4-FFF2-40B4-BE49-F238E27FC236}">
                <a16:creationId xmlns:a16="http://schemas.microsoft.com/office/drawing/2014/main" id="{E81A1CCB-6403-9B47-B572-25A4294526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7FBCF2-B6DA-3449-BA38-535137044CE4}"/>
              </a:ext>
            </a:extLst>
          </p:cNvPr>
          <p:cNvSpPr>
            <a:spLocks noGrp="1" noChangeArrowheads="1"/>
          </p:cNvSpPr>
          <p:nvPr>
            <p:ph type="sldNum" sz="quarter" idx="5"/>
          </p:nvPr>
        </p:nvSpPr>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03F2A5C-1109-0A41-9DA8-66CD29806A4C}"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10594" name="Rectangle 2">
            <a:extLst>
              <a:ext uri="{FF2B5EF4-FFF2-40B4-BE49-F238E27FC236}">
                <a16:creationId xmlns:a16="http://schemas.microsoft.com/office/drawing/2014/main" id="{AE61FA82-9C36-1D4C-875A-DCB5B88D5D56}"/>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E3D901A1-D75D-A642-A7EA-D8EA6F86A4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508531F3-F5B2-4446-A336-7DA0EC78E680}"/>
              </a:ext>
            </a:extLst>
          </p:cNvPr>
          <p:cNvSpPr>
            <a:spLocks noGrp="1" noRot="1" noChangeAspect="1" noChangeArrowheads="1" noTextEdit="1"/>
          </p:cNvSpPr>
          <p:nvPr>
            <p:ph type="sldImg"/>
          </p:nvPr>
        </p:nvSpPr>
        <p:spPr>
          <a:ln/>
        </p:spPr>
      </p:sp>
      <p:sp>
        <p:nvSpPr>
          <p:cNvPr id="113666" name="Rectangle 3">
            <a:extLst>
              <a:ext uri="{FF2B5EF4-FFF2-40B4-BE49-F238E27FC236}">
                <a16:creationId xmlns:a16="http://schemas.microsoft.com/office/drawing/2014/main" id="{38EABEB6-D3AB-3541-8183-A1850CE9FA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D0E1335-9D20-1E45-B2D4-5304BE5ADA20}"/>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710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71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2C0F66A-F477-D346-90F9-F137C0571B79}"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31747" name="Rectangle 2">
            <a:extLst>
              <a:ext uri="{FF2B5EF4-FFF2-40B4-BE49-F238E27FC236}">
                <a16:creationId xmlns:a16="http://schemas.microsoft.com/office/drawing/2014/main" id="{33101581-4AEE-5242-A9D6-D5D97714969E}"/>
              </a:ext>
            </a:extLst>
          </p:cNvPr>
          <p:cNvSpPr>
            <a:spLocks noChangeArrowheads="1" noTextEdit="1"/>
          </p:cNvSpPr>
          <p:nvPr>
            <p:ph type="sldImg"/>
          </p:nvPr>
        </p:nvSpPr>
        <p:spPr>
          <a:xfrm>
            <a:off x="1144588" y="942975"/>
            <a:ext cx="4530725" cy="3398838"/>
          </a:xfrm>
          <a:solidFill>
            <a:srgbClr val="FFFFFF"/>
          </a:solidFill>
          <a:ln/>
        </p:spPr>
      </p:sp>
      <p:sp>
        <p:nvSpPr>
          <p:cNvPr id="31748" name="Rectangle 3">
            <a:extLst>
              <a:ext uri="{FF2B5EF4-FFF2-40B4-BE49-F238E27FC236}">
                <a16:creationId xmlns:a16="http://schemas.microsoft.com/office/drawing/2014/main" id="{F4C82630-B5DC-7D41-B8E7-9C5AEBD68D81}"/>
              </a:ext>
            </a:extLst>
          </p:cNvPr>
          <p:cNvSpPr>
            <a:spLocks noChangeArrowheads="1"/>
          </p:cNvSpPr>
          <p:nvPr>
            <p:ph type="body" idx="1"/>
          </p:nvPr>
        </p:nvSpPr>
        <p:spPr>
          <a:xfrm>
            <a:off x="1055688" y="4670425"/>
            <a:ext cx="4713287" cy="377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8625"/>
            <a:endParaRPr lang="en-US" altLang="en-US">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457BDBF0-CF7C-2243-8813-2A157CA75265}"/>
              </a:ext>
            </a:extLst>
          </p:cNvPr>
          <p:cNvSpPr>
            <a:spLocks noGrp="1" noRot="1" noChangeAspect="1" noChangeArrowheads="1" noTextEdit="1"/>
          </p:cNvSpPr>
          <p:nvPr>
            <p:ph type="sldImg"/>
          </p:nvPr>
        </p:nvSpPr>
        <p:spPr>
          <a:ln/>
        </p:spPr>
      </p:sp>
      <p:sp>
        <p:nvSpPr>
          <p:cNvPr id="115714" name="Rectangle 3">
            <a:extLst>
              <a:ext uri="{FF2B5EF4-FFF2-40B4-BE49-F238E27FC236}">
                <a16:creationId xmlns:a16="http://schemas.microsoft.com/office/drawing/2014/main" id="{1C790A5F-8148-134A-A80E-0B4E46AD10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4285C7E8-506D-594B-9937-4AEC8D1C5AFA}"/>
              </a:ext>
            </a:extLst>
          </p:cNvPr>
          <p:cNvSpPr>
            <a:spLocks noGrp="1" noRot="1" noChangeAspect="1" noChangeArrowheads="1" noTextEdit="1"/>
          </p:cNvSpPr>
          <p:nvPr>
            <p:ph type="sldImg"/>
          </p:nvPr>
        </p:nvSpPr>
        <p:spPr>
          <a:ln/>
        </p:spPr>
      </p:sp>
      <p:sp>
        <p:nvSpPr>
          <p:cNvPr id="118786" name="Rectangle 3">
            <a:extLst>
              <a:ext uri="{FF2B5EF4-FFF2-40B4-BE49-F238E27FC236}">
                <a16:creationId xmlns:a16="http://schemas.microsoft.com/office/drawing/2014/main" id="{E7E135BB-63B2-DE47-ACE7-7EE7057802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692FF8FD-FFAC-2547-814F-AB3712FE9F2A}"/>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B2FB8B3F-8712-D847-ABC8-6BF9ABE7D1C9}" type="slidenum">
              <a:rPr lang="en-US" altLang="zh-CN" sz="1200">
                <a:latin typeface="Times New Roman" panose="02020603050405020304" pitchFamily="18" charset="0"/>
                <a:ea typeface="宋体" panose="02010600030101010101" pitchFamily="2" charset="-122"/>
              </a:rPr>
              <a:pPr algn="r"/>
              <a:t>55</a:t>
            </a:fld>
            <a:endParaRPr lang="en-US" altLang="zh-CN" sz="1200">
              <a:latin typeface="Times New Roman" panose="02020603050405020304" pitchFamily="18" charset="0"/>
              <a:ea typeface="宋体" panose="02010600030101010101" pitchFamily="2" charset="-122"/>
            </a:endParaRPr>
          </a:p>
        </p:txBody>
      </p:sp>
      <p:sp>
        <p:nvSpPr>
          <p:cNvPr id="120834" name="Rectangle 2">
            <a:extLst>
              <a:ext uri="{FF2B5EF4-FFF2-40B4-BE49-F238E27FC236}">
                <a16:creationId xmlns:a16="http://schemas.microsoft.com/office/drawing/2014/main" id="{48E5DF44-6E69-A04D-B674-E56457113CC1}"/>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CDB752C0-C445-284D-8324-EBCEE463E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FB047112-AB87-2345-8DD8-634E2BF1F926}"/>
              </a:ext>
            </a:extLst>
          </p:cNvPr>
          <p:cNvSpPr>
            <a:spLocks noGrp="1" noRot="1" noChangeAspect="1" noChangeArrowheads="1" noTextEdit="1"/>
          </p:cNvSpPr>
          <p:nvPr>
            <p:ph type="sldImg"/>
          </p:nvPr>
        </p:nvSpPr>
        <p:spPr>
          <a:ln/>
        </p:spPr>
      </p:sp>
      <p:sp>
        <p:nvSpPr>
          <p:cNvPr id="122882" name="Rectangle 3">
            <a:extLst>
              <a:ext uri="{FF2B5EF4-FFF2-40B4-BE49-F238E27FC236}">
                <a16:creationId xmlns:a16="http://schemas.microsoft.com/office/drawing/2014/main" id="{EA03A79F-ED46-1E49-992B-27F553E475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A3C1AC91-E808-1040-B2D3-AD8FB60F086A}"/>
              </a:ext>
            </a:extLst>
          </p:cNvPr>
          <p:cNvSpPr>
            <a:spLocks noGrp="1" noRot="1" noChangeAspect="1" noChangeArrowheads="1" noTextEdit="1"/>
          </p:cNvSpPr>
          <p:nvPr>
            <p:ph type="sldImg"/>
          </p:nvPr>
        </p:nvSpPr>
        <p:spPr>
          <a:ln/>
        </p:spPr>
      </p:sp>
      <p:sp>
        <p:nvSpPr>
          <p:cNvPr id="124930" name="Rectangle 3">
            <a:extLst>
              <a:ext uri="{FF2B5EF4-FFF2-40B4-BE49-F238E27FC236}">
                <a16:creationId xmlns:a16="http://schemas.microsoft.com/office/drawing/2014/main" id="{AAABA82D-2D75-9F4F-85C0-E1BF1C741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2204065D-0E66-EB4E-BA3B-6940B789046D}"/>
              </a:ext>
            </a:extLst>
          </p:cNvPr>
          <p:cNvSpPr>
            <a:spLocks noGrp="1" noRot="1" noChangeAspect="1" noChangeArrowheads="1" noTextEdit="1"/>
          </p:cNvSpPr>
          <p:nvPr>
            <p:ph type="sldImg"/>
          </p:nvPr>
        </p:nvSpPr>
        <p:spPr>
          <a:ln/>
        </p:spPr>
      </p:sp>
      <p:sp>
        <p:nvSpPr>
          <p:cNvPr id="126978" name="Rectangle 3">
            <a:extLst>
              <a:ext uri="{FF2B5EF4-FFF2-40B4-BE49-F238E27FC236}">
                <a16:creationId xmlns:a16="http://schemas.microsoft.com/office/drawing/2014/main" id="{2C8997D5-8503-AF44-8CEA-0E703A44CD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7C191565-6B65-6B45-A60B-346088A0E6F8}"/>
              </a:ext>
            </a:extLst>
          </p:cNvPr>
          <p:cNvSpPr>
            <a:spLocks noGrp="1" noRot="1" noChangeAspect="1" noChangeArrowheads="1" noTextEdit="1"/>
          </p:cNvSpPr>
          <p:nvPr>
            <p:ph type="sldImg"/>
          </p:nvPr>
        </p:nvSpPr>
        <p:spPr>
          <a:ln/>
        </p:spPr>
      </p:sp>
      <p:sp>
        <p:nvSpPr>
          <p:cNvPr id="129026" name="Rectangle 3">
            <a:extLst>
              <a:ext uri="{FF2B5EF4-FFF2-40B4-BE49-F238E27FC236}">
                <a16:creationId xmlns:a16="http://schemas.microsoft.com/office/drawing/2014/main" id="{CA21D3AD-7929-2048-8BB1-5742B8688A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2FB99DC1-0A16-7D4F-8896-36EEEE8DD7BA}"/>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A0164152-7A15-A84D-90C9-8F25299373CA}" type="slidenum">
              <a:rPr lang="en-US" altLang="zh-CN" sz="1200">
                <a:latin typeface="Times New Roman" panose="02020603050405020304" pitchFamily="18" charset="0"/>
                <a:ea typeface="宋体" panose="02010600030101010101" pitchFamily="2" charset="-122"/>
              </a:rPr>
              <a:pPr algn="r"/>
              <a:t>60</a:t>
            </a:fld>
            <a:endParaRPr lang="en-US" altLang="zh-CN" sz="1200">
              <a:latin typeface="Times New Roman" panose="02020603050405020304" pitchFamily="18" charset="0"/>
              <a:ea typeface="宋体" panose="02010600030101010101" pitchFamily="2" charset="-122"/>
            </a:endParaRPr>
          </a:p>
        </p:txBody>
      </p:sp>
      <p:sp>
        <p:nvSpPr>
          <p:cNvPr id="131074" name="Rectangle 2">
            <a:extLst>
              <a:ext uri="{FF2B5EF4-FFF2-40B4-BE49-F238E27FC236}">
                <a16:creationId xmlns:a16="http://schemas.microsoft.com/office/drawing/2014/main" id="{1A3C92A6-0DE9-1744-A7F9-D979EB19F037}"/>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0613EE3B-8740-5A4E-9847-A1CA5C37E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a:extLst>
              <a:ext uri="{FF2B5EF4-FFF2-40B4-BE49-F238E27FC236}">
                <a16:creationId xmlns:a16="http://schemas.microsoft.com/office/drawing/2014/main" id="{8946A8CE-9C9E-ED46-A8A8-10EAF86892D2}"/>
              </a:ext>
            </a:extLst>
          </p:cNvPr>
          <p:cNvSpPr>
            <a:spLocks noGrp="1" noRot="1" noChangeAspect="1" noTextEdit="1"/>
          </p:cNvSpPr>
          <p:nvPr>
            <p:ph type="sldImg"/>
          </p:nvPr>
        </p:nvSpPr>
        <p:spPr>
          <a:ln/>
        </p:spPr>
      </p:sp>
      <p:sp>
        <p:nvSpPr>
          <p:cNvPr id="133122" name="Notes Placeholder 2">
            <a:extLst>
              <a:ext uri="{FF2B5EF4-FFF2-40B4-BE49-F238E27FC236}">
                <a16:creationId xmlns:a16="http://schemas.microsoft.com/office/drawing/2014/main" id="{89A8B2E6-9B3C-7E4C-A39D-0828A54249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33123" name="Slide Number Placeholder 3">
            <a:extLst>
              <a:ext uri="{FF2B5EF4-FFF2-40B4-BE49-F238E27FC236}">
                <a16:creationId xmlns:a16="http://schemas.microsoft.com/office/drawing/2014/main" id="{446C1A16-B5BB-7E42-A700-8BA4B68468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DAF3B20-56E9-F844-9AE0-BC511FD66ECD}" type="slidenum">
              <a:rPr lang="en-US" altLang="zh-CN" sz="1200">
                <a:latin typeface="Times New Roman" panose="02020603050405020304" pitchFamily="18" charset="0"/>
                <a:ea typeface="宋体" panose="02010600030101010101" pitchFamily="2" charset="-122"/>
              </a:rPr>
              <a:pPr/>
              <a:t>61</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a:extLst>
              <a:ext uri="{FF2B5EF4-FFF2-40B4-BE49-F238E27FC236}">
                <a16:creationId xmlns:a16="http://schemas.microsoft.com/office/drawing/2014/main" id="{6E38F172-E3D4-0647-BFE0-B1207CEBBDCF}"/>
              </a:ext>
            </a:extLst>
          </p:cNvPr>
          <p:cNvSpPr>
            <a:spLocks noGrp="1" noRot="1" noChangeAspect="1" noTextEdit="1"/>
          </p:cNvSpPr>
          <p:nvPr>
            <p:ph type="sldImg"/>
          </p:nvPr>
        </p:nvSpPr>
        <p:spPr>
          <a:ln/>
        </p:spPr>
      </p:sp>
      <p:sp>
        <p:nvSpPr>
          <p:cNvPr id="135170" name="Notes Placeholder 2">
            <a:extLst>
              <a:ext uri="{FF2B5EF4-FFF2-40B4-BE49-F238E27FC236}">
                <a16:creationId xmlns:a16="http://schemas.microsoft.com/office/drawing/2014/main" id="{89698EAE-1158-374D-AF27-9E50D3E207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35171" name="Slide Number Placeholder 3">
            <a:extLst>
              <a:ext uri="{FF2B5EF4-FFF2-40B4-BE49-F238E27FC236}">
                <a16:creationId xmlns:a16="http://schemas.microsoft.com/office/drawing/2014/main" id="{4FDE227C-F107-0D4B-B83B-50483DB527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A2051C66-271D-B84F-AAE6-FD9C41B159EE}" type="slidenum">
              <a:rPr lang="en-US" altLang="zh-CN" sz="1200">
                <a:latin typeface="Times New Roman" panose="02020603050405020304" pitchFamily="18" charset="0"/>
                <a:ea typeface="宋体" panose="02010600030101010101" pitchFamily="2" charset="-122"/>
              </a:rPr>
              <a:pPr/>
              <a:t>62</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270B769A-45C3-7448-801F-6FFC55F013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9C789D4-3FD1-824F-AD9B-9BB2B770182E}" type="slidenum">
              <a:rPr lang="en-US" altLang="zh-CN" sz="1200">
                <a:latin typeface="Times New Roman" panose="02020603050405020304" pitchFamily="18" charset="0"/>
                <a:ea typeface="宋体" panose="02010600030101010101" pitchFamily="2" charset="-122"/>
              </a:rPr>
              <a:pPr/>
              <a:t>6</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a:extLst>
              <a:ext uri="{FF2B5EF4-FFF2-40B4-BE49-F238E27FC236}">
                <a16:creationId xmlns:a16="http://schemas.microsoft.com/office/drawing/2014/main" id="{28CA7279-210D-C442-8690-25880F5190D0}"/>
              </a:ext>
            </a:extLst>
          </p:cNvPr>
          <p:cNvSpPr>
            <a:spLocks noGrp="1" noRot="1" noChangeAspect="1" noTextEdit="1"/>
          </p:cNvSpPr>
          <p:nvPr>
            <p:ph type="sldImg"/>
          </p:nvPr>
        </p:nvSpPr>
        <p:spPr>
          <a:ln/>
        </p:spPr>
      </p:sp>
      <p:sp>
        <p:nvSpPr>
          <p:cNvPr id="137218" name="Notes Placeholder 2">
            <a:extLst>
              <a:ext uri="{FF2B5EF4-FFF2-40B4-BE49-F238E27FC236}">
                <a16:creationId xmlns:a16="http://schemas.microsoft.com/office/drawing/2014/main" id="{FBD3A51A-DB1A-7F47-BB3E-DA75FE8C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37219" name="Slide Number Placeholder 3">
            <a:extLst>
              <a:ext uri="{FF2B5EF4-FFF2-40B4-BE49-F238E27FC236}">
                <a16:creationId xmlns:a16="http://schemas.microsoft.com/office/drawing/2014/main" id="{AD04E0C5-4F2B-F542-A3AA-051AF012BB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49FCD9EA-7712-2648-9CB7-2DBEC7C30429}" type="slidenum">
              <a:rPr lang="en-US" altLang="zh-CN" sz="1200">
                <a:latin typeface="Times New Roman" panose="02020603050405020304" pitchFamily="18" charset="0"/>
                <a:ea typeface="宋体" panose="02010600030101010101" pitchFamily="2" charset="-122"/>
              </a:rPr>
              <a:pPr/>
              <a:t>63</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a:extLst>
              <a:ext uri="{FF2B5EF4-FFF2-40B4-BE49-F238E27FC236}">
                <a16:creationId xmlns:a16="http://schemas.microsoft.com/office/drawing/2014/main" id="{5787D872-32F8-9941-B23C-A944752E8D66}"/>
              </a:ext>
            </a:extLst>
          </p:cNvPr>
          <p:cNvSpPr>
            <a:spLocks noGrp="1" noRot="1" noChangeAspect="1" noTextEdit="1"/>
          </p:cNvSpPr>
          <p:nvPr>
            <p:ph type="sldImg"/>
          </p:nvPr>
        </p:nvSpPr>
        <p:spPr>
          <a:ln/>
        </p:spPr>
      </p:sp>
      <p:sp>
        <p:nvSpPr>
          <p:cNvPr id="139266" name="Notes Placeholder 2">
            <a:extLst>
              <a:ext uri="{FF2B5EF4-FFF2-40B4-BE49-F238E27FC236}">
                <a16:creationId xmlns:a16="http://schemas.microsoft.com/office/drawing/2014/main" id="{9F0AC564-1CD8-934C-89E4-721C4288A5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39267" name="Slide Number Placeholder 3">
            <a:extLst>
              <a:ext uri="{FF2B5EF4-FFF2-40B4-BE49-F238E27FC236}">
                <a16:creationId xmlns:a16="http://schemas.microsoft.com/office/drawing/2014/main" id="{45F834E5-8097-F54B-BA73-E210D2A333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2D37B2E-514F-5446-91D2-B18DDD44C9CE}" type="slidenum">
              <a:rPr lang="en-US" altLang="zh-CN" sz="1200">
                <a:latin typeface="Times New Roman" panose="02020603050405020304" pitchFamily="18" charset="0"/>
                <a:ea typeface="宋体" panose="02010600030101010101" pitchFamily="2" charset="-122"/>
              </a:rPr>
              <a:pPr/>
              <a:t>64</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60F45972-4E2F-6A44-B657-8920F0B47545}"/>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F372C886-2CE9-E043-9EFF-C320DCCDCAEA}" type="slidenum">
              <a:rPr lang="en-US" altLang="zh-CN" sz="1200">
                <a:latin typeface="Times New Roman" panose="02020603050405020304" pitchFamily="18" charset="0"/>
                <a:ea typeface="宋体" panose="02010600030101010101" pitchFamily="2" charset="-122"/>
              </a:rPr>
              <a:pPr algn="r"/>
              <a:t>65</a:t>
            </a:fld>
            <a:endParaRPr lang="en-US" altLang="zh-CN" sz="1200">
              <a:latin typeface="Times New Roman" panose="02020603050405020304" pitchFamily="18" charset="0"/>
              <a:ea typeface="宋体" panose="02010600030101010101" pitchFamily="2" charset="-122"/>
            </a:endParaRPr>
          </a:p>
        </p:txBody>
      </p:sp>
      <p:sp>
        <p:nvSpPr>
          <p:cNvPr id="141314" name="Rectangle 2">
            <a:extLst>
              <a:ext uri="{FF2B5EF4-FFF2-40B4-BE49-F238E27FC236}">
                <a16:creationId xmlns:a16="http://schemas.microsoft.com/office/drawing/2014/main" id="{BE1C4FE0-CE66-B247-A05C-4EABDE28E16B}"/>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8D716192-B12C-D34A-91DA-3403102F65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5E467C1E-22A0-AC43-9FF0-47B3647795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4F554F4-7BC5-8D4D-9961-09864E33DEDD}" type="slidenum">
              <a:rPr lang="en-US" altLang="zh-CN" sz="1200">
                <a:latin typeface="Times New Roman" panose="02020603050405020304" pitchFamily="18" charset="0"/>
                <a:ea typeface="宋体" panose="02010600030101010101" pitchFamily="2" charset="-122"/>
              </a:rPr>
              <a:pPr/>
              <a:t>67</a:t>
            </a:fld>
            <a:endParaRPr lang="en-US" altLang="zh-CN" sz="1200">
              <a:latin typeface="Times New Roman" panose="02020603050405020304" pitchFamily="18" charset="0"/>
              <a:ea typeface="宋体" panose="02010600030101010101" pitchFamily="2" charset="-122"/>
            </a:endParaRPr>
          </a:p>
        </p:txBody>
      </p:sp>
      <p:sp>
        <p:nvSpPr>
          <p:cNvPr id="144386" name="Rectangle 2">
            <a:extLst>
              <a:ext uri="{FF2B5EF4-FFF2-40B4-BE49-F238E27FC236}">
                <a16:creationId xmlns:a16="http://schemas.microsoft.com/office/drawing/2014/main" id="{2FCC0F69-55E0-7F44-8681-684AE87B34DC}"/>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4EEBFDE6-CCBB-6746-973B-5EE7A05009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BCB6D043-52AA-0C4D-8EF7-7638A04CD6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D679C54-B8CB-334A-8F80-0A9EEB6E3AB8}" type="slidenum">
              <a:rPr lang="en-US" altLang="zh-CN" sz="1200">
                <a:latin typeface="Times New Roman" panose="02020603050405020304" pitchFamily="18" charset="0"/>
                <a:ea typeface="宋体" panose="02010600030101010101" pitchFamily="2" charset="-122"/>
              </a:rPr>
              <a:pPr/>
              <a:t>68</a:t>
            </a:fld>
            <a:endParaRPr lang="en-US" altLang="zh-CN" sz="1200">
              <a:latin typeface="Times New Roman" panose="02020603050405020304" pitchFamily="18" charset="0"/>
              <a:ea typeface="宋体" panose="02010600030101010101" pitchFamily="2" charset="-122"/>
            </a:endParaRPr>
          </a:p>
        </p:txBody>
      </p:sp>
      <p:sp>
        <p:nvSpPr>
          <p:cNvPr id="146434" name="Rectangle 2">
            <a:extLst>
              <a:ext uri="{FF2B5EF4-FFF2-40B4-BE49-F238E27FC236}">
                <a16:creationId xmlns:a16="http://schemas.microsoft.com/office/drawing/2014/main" id="{FB31116A-5218-FF40-86D2-7AD1A0D9422F}"/>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CA6F0D38-DBE8-254A-8A69-6B8B3D5BD5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a:extLst>
              <a:ext uri="{FF2B5EF4-FFF2-40B4-BE49-F238E27FC236}">
                <a16:creationId xmlns:a16="http://schemas.microsoft.com/office/drawing/2014/main" id="{C0EFFC10-0F4C-8F41-BFDB-FB9066D03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E458CA94-25D4-6F45-8810-BB5DC26B8446}" type="slidenum">
              <a:rPr lang="en-US" altLang="zh-CN" sz="1200">
                <a:latin typeface="Times New Roman" panose="02020603050405020304" pitchFamily="18" charset="0"/>
                <a:ea typeface="宋体" panose="02010600030101010101" pitchFamily="2" charset="-122"/>
              </a:rPr>
              <a:pPr/>
              <a:t>69</a:t>
            </a:fld>
            <a:endParaRPr lang="en-US" altLang="zh-CN" sz="1200">
              <a:latin typeface="Times New Roman" panose="02020603050405020304" pitchFamily="18" charset="0"/>
              <a:ea typeface="宋体" panose="02010600030101010101" pitchFamily="2" charset="-122"/>
            </a:endParaRPr>
          </a:p>
        </p:txBody>
      </p:sp>
      <p:sp>
        <p:nvSpPr>
          <p:cNvPr id="148482" name="Rectangle 2">
            <a:extLst>
              <a:ext uri="{FF2B5EF4-FFF2-40B4-BE49-F238E27FC236}">
                <a16:creationId xmlns:a16="http://schemas.microsoft.com/office/drawing/2014/main" id="{E7B687FA-D3A4-BE4D-8BDB-4792B1B35CF7}"/>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456189E2-C1BC-1E40-87E2-BE08A4F827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a:extLst>
              <a:ext uri="{FF2B5EF4-FFF2-40B4-BE49-F238E27FC236}">
                <a16:creationId xmlns:a16="http://schemas.microsoft.com/office/drawing/2014/main" id="{843F413A-9A73-414C-9FA0-D0916BDB05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B9A97DF-5E7D-EE42-8366-D5281DC63690}" type="slidenum">
              <a:rPr lang="en-US" altLang="zh-CN" sz="1200">
                <a:latin typeface="Times New Roman" panose="02020603050405020304" pitchFamily="18" charset="0"/>
                <a:ea typeface="宋体" panose="02010600030101010101" pitchFamily="2" charset="-122"/>
              </a:rPr>
              <a:pPr/>
              <a:t>70</a:t>
            </a:fld>
            <a:endParaRPr lang="en-US" altLang="zh-CN" sz="1200">
              <a:latin typeface="Times New Roman" panose="02020603050405020304" pitchFamily="18" charset="0"/>
              <a:ea typeface="宋体" panose="02010600030101010101" pitchFamily="2" charset="-122"/>
            </a:endParaRPr>
          </a:p>
        </p:txBody>
      </p:sp>
      <p:sp>
        <p:nvSpPr>
          <p:cNvPr id="150530" name="Rectangle 2">
            <a:extLst>
              <a:ext uri="{FF2B5EF4-FFF2-40B4-BE49-F238E27FC236}">
                <a16:creationId xmlns:a16="http://schemas.microsoft.com/office/drawing/2014/main" id="{331BF569-FF05-974C-925D-3A1B1841CD93}"/>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1E2EEDAB-CBE5-CB42-8709-401CABFA31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a:extLst>
              <a:ext uri="{FF2B5EF4-FFF2-40B4-BE49-F238E27FC236}">
                <a16:creationId xmlns:a16="http://schemas.microsoft.com/office/drawing/2014/main" id="{0494FAE0-8BE2-654D-AD69-A360D437AF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4714703E-B64A-464B-87CE-2B0EBA908118}" type="slidenum">
              <a:rPr lang="en-US" altLang="zh-CN" sz="1200">
                <a:latin typeface="Times New Roman" panose="02020603050405020304" pitchFamily="18" charset="0"/>
                <a:ea typeface="宋体" panose="02010600030101010101" pitchFamily="2" charset="-122"/>
              </a:rPr>
              <a:pPr/>
              <a:t>71</a:t>
            </a:fld>
            <a:endParaRPr lang="en-US" altLang="zh-CN" sz="1200">
              <a:latin typeface="Times New Roman" panose="02020603050405020304" pitchFamily="18" charset="0"/>
              <a:ea typeface="宋体" panose="02010600030101010101" pitchFamily="2" charset="-122"/>
            </a:endParaRPr>
          </a:p>
        </p:txBody>
      </p:sp>
      <p:sp>
        <p:nvSpPr>
          <p:cNvPr id="152578" name="Rectangle 2">
            <a:extLst>
              <a:ext uri="{FF2B5EF4-FFF2-40B4-BE49-F238E27FC236}">
                <a16:creationId xmlns:a16="http://schemas.microsoft.com/office/drawing/2014/main" id="{E48E343B-13CA-3D45-A97C-3AE5F9498CD3}"/>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193C5F18-A32A-804D-A52C-8EE2626717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a:extLst>
              <a:ext uri="{FF2B5EF4-FFF2-40B4-BE49-F238E27FC236}">
                <a16:creationId xmlns:a16="http://schemas.microsoft.com/office/drawing/2014/main" id="{89FA69C2-AA7F-9F45-9349-D80A412E57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D9F31A88-28C9-B34A-9E59-9C7A8EE06A10}" type="slidenum">
              <a:rPr lang="en-US" altLang="zh-CN" sz="1200">
                <a:latin typeface="Times New Roman" panose="02020603050405020304" pitchFamily="18" charset="0"/>
                <a:ea typeface="宋体" panose="02010600030101010101" pitchFamily="2" charset="-122"/>
              </a:rPr>
              <a:pPr/>
              <a:t>72</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a:extLst>
              <a:ext uri="{FF2B5EF4-FFF2-40B4-BE49-F238E27FC236}">
                <a16:creationId xmlns:a16="http://schemas.microsoft.com/office/drawing/2014/main" id="{C49ECAFC-87F6-DC4D-ADB7-1A526ED9797A}"/>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E9670E28-FFD2-9B40-9970-A946AC6C14E5}" type="slidenum">
              <a:rPr lang="en-US" altLang="zh-CN" sz="1200">
                <a:latin typeface="Times New Roman" panose="02020603050405020304" pitchFamily="18" charset="0"/>
                <a:ea typeface="宋体" panose="02010600030101010101" pitchFamily="2" charset="-122"/>
              </a:rPr>
              <a:pPr algn="r"/>
              <a:t>73</a:t>
            </a:fld>
            <a:endParaRPr lang="en-US" altLang="zh-CN" sz="1200">
              <a:latin typeface="Times New Roman" panose="02020603050405020304" pitchFamily="18" charset="0"/>
              <a:ea typeface="宋体" panose="02010600030101010101" pitchFamily="2" charset="-122"/>
            </a:endParaRPr>
          </a:p>
        </p:txBody>
      </p:sp>
      <p:sp>
        <p:nvSpPr>
          <p:cNvPr id="156674" name="Rectangle 2">
            <a:extLst>
              <a:ext uri="{FF2B5EF4-FFF2-40B4-BE49-F238E27FC236}">
                <a16:creationId xmlns:a16="http://schemas.microsoft.com/office/drawing/2014/main" id="{2A57B3BA-B828-C545-B2F3-D2D66DB90509}"/>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323BBC61-FD49-404F-9E93-98830B6798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3F986330-DC31-3945-AEBE-483FF14E2B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00874167-52EF-A749-B055-BDF68301827A}" type="slidenum">
              <a:rPr lang="en-US" altLang="zh-CN" sz="1200">
                <a:latin typeface="Times New Roman" panose="02020603050405020304" pitchFamily="18" charset="0"/>
                <a:ea typeface="宋体" panose="02010600030101010101" pitchFamily="2" charset="-122"/>
              </a:rPr>
              <a:pPr/>
              <a:t>7</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03A16842-20AB-F045-B590-3AC5FFB23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E7F48411-0980-4149-A1B3-FBFB3AC104B9}" type="slidenum">
              <a:rPr lang="en-US" altLang="zh-CN" sz="1200">
                <a:latin typeface="Times New Roman" panose="02020603050405020304" pitchFamily="18" charset="0"/>
                <a:ea typeface="宋体" panose="02010600030101010101" pitchFamily="2" charset="-122"/>
              </a:rPr>
              <a:pPr/>
              <a:t>74</a:t>
            </a:fld>
            <a:endParaRPr lang="en-US" altLang="zh-CN" sz="1200">
              <a:latin typeface="Times New Roman" panose="02020603050405020304" pitchFamily="18" charset="0"/>
              <a:ea typeface="宋体" panose="02010600030101010101" pitchFamily="2" charset="-122"/>
            </a:endParaRPr>
          </a:p>
        </p:txBody>
      </p:sp>
      <p:sp>
        <p:nvSpPr>
          <p:cNvPr id="158722" name="Rectangle 2">
            <a:extLst>
              <a:ext uri="{FF2B5EF4-FFF2-40B4-BE49-F238E27FC236}">
                <a16:creationId xmlns:a16="http://schemas.microsoft.com/office/drawing/2014/main" id="{215CADB3-BBAB-CF40-89FA-C79F4FB1F65D}"/>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56D647D-E269-2043-BE5C-D9369037B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50AD59D8-5462-7040-A43A-6B502B6A95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B97E339-8287-A140-8992-7F79BCAA30F9}" type="slidenum">
              <a:rPr lang="en-US" altLang="zh-CN" sz="1200">
                <a:latin typeface="Times New Roman" panose="02020603050405020304" pitchFamily="18" charset="0"/>
                <a:ea typeface="宋体" panose="02010600030101010101" pitchFamily="2" charset="-122"/>
              </a:rPr>
              <a:pPr/>
              <a:t>75</a:t>
            </a:fld>
            <a:endParaRPr lang="en-US" altLang="zh-CN" sz="1200">
              <a:latin typeface="Times New Roman" panose="02020603050405020304" pitchFamily="18" charset="0"/>
              <a:ea typeface="宋体" panose="02010600030101010101" pitchFamily="2" charset="-122"/>
            </a:endParaRPr>
          </a:p>
        </p:txBody>
      </p:sp>
      <p:sp>
        <p:nvSpPr>
          <p:cNvPr id="160770" name="Rectangle 2">
            <a:extLst>
              <a:ext uri="{FF2B5EF4-FFF2-40B4-BE49-F238E27FC236}">
                <a16:creationId xmlns:a16="http://schemas.microsoft.com/office/drawing/2014/main" id="{D6A69307-EC3C-3B45-BAD3-4D84B24BAD94}"/>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7F8D6989-2038-7148-A493-E92260CB4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D3B79277-F88B-3D4B-AF35-B501D8A7D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E5D9126-53A4-E745-907E-C0425BB68501}" type="slidenum">
              <a:rPr lang="en-US" altLang="zh-CN" sz="1200">
                <a:latin typeface="Times New Roman" panose="02020603050405020304" pitchFamily="18" charset="0"/>
                <a:ea typeface="宋体" panose="02010600030101010101" pitchFamily="2" charset="-122"/>
              </a:rPr>
              <a:pPr/>
              <a:t>76</a:t>
            </a:fld>
            <a:endParaRPr lang="en-US" altLang="zh-CN" sz="1200">
              <a:latin typeface="Times New Roman" panose="02020603050405020304" pitchFamily="18" charset="0"/>
              <a:ea typeface="宋体" panose="02010600030101010101" pitchFamily="2" charset="-122"/>
            </a:endParaRPr>
          </a:p>
        </p:txBody>
      </p:sp>
      <p:sp>
        <p:nvSpPr>
          <p:cNvPr id="162818" name="Rectangle 2">
            <a:extLst>
              <a:ext uri="{FF2B5EF4-FFF2-40B4-BE49-F238E27FC236}">
                <a16:creationId xmlns:a16="http://schemas.microsoft.com/office/drawing/2014/main" id="{05EDDABB-01E7-DB40-B0CE-CE5125ABAAB6}"/>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D01CEBAF-64A0-8442-BD34-1857121B57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a:extLst>
              <a:ext uri="{FF2B5EF4-FFF2-40B4-BE49-F238E27FC236}">
                <a16:creationId xmlns:a16="http://schemas.microsoft.com/office/drawing/2014/main" id="{8D335F0D-CF1C-B741-8F7A-0AE63F1F6E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03975D1-9083-7642-9239-5CF8360583DA}" type="slidenum">
              <a:rPr lang="en-US" altLang="zh-CN" sz="1200">
                <a:latin typeface="Times New Roman" panose="02020603050405020304" pitchFamily="18" charset="0"/>
                <a:ea typeface="宋体" panose="02010600030101010101" pitchFamily="2" charset="-122"/>
              </a:rPr>
              <a:pPr/>
              <a:t>77</a:t>
            </a:fld>
            <a:endParaRPr lang="en-US" altLang="zh-CN" sz="1200">
              <a:latin typeface="Times New Roman" panose="02020603050405020304" pitchFamily="18" charset="0"/>
              <a:ea typeface="宋体" panose="02010600030101010101" pitchFamily="2" charset="-122"/>
            </a:endParaRPr>
          </a:p>
        </p:txBody>
      </p:sp>
      <p:sp>
        <p:nvSpPr>
          <p:cNvPr id="164866" name="Rectangle 2">
            <a:extLst>
              <a:ext uri="{FF2B5EF4-FFF2-40B4-BE49-F238E27FC236}">
                <a16:creationId xmlns:a16="http://schemas.microsoft.com/office/drawing/2014/main" id="{A9DBFFEC-CDE4-7D4D-8F87-A20A014AC69D}"/>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40E08896-1FFD-384F-B09F-2FC22AE514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43FB549F-F723-EC4A-AB4A-FAFF0561E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7FAAD71B-E0EE-3A4C-9D0A-F7CDC843CA81}" type="slidenum">
              <a:rPr lang="en-US" altLang="zh-CN" sz="1200">
                <a:latin typeface="Times New Roman" panose="02020603050405020304" pitchFamily="18" charset="0"/>
                <a:ea typeface="宋体" panose="02010600030101010101" pitchFamily="2" charset="-122"/>
              </a:rPr>
              <a:pPr/>
              <a:t>78</a:t>
            </a:fld>
            <a:endParaRPr lang="en-US" altLang="zh-CN" sz="1200">
              <a:latin typeface="Times New Roman" panose="02020603050405020304" pitchFamily="18" charset="0"/>
              <a:ea typeface="宋体" panose="02010600030101010101" pitchFamily="2" charset="-122"/>
            </a:endParaRPr>
          </a:p>
        </p:txBody>
      </p:sp>
      <p:sp>
        <p:nvSpPr>
          <p:cNvPr id="166914" name="Rectangle 2">
            <a:extLst>
              <a:ext uri="{FF2B5EF4-FFF2-40B4-BE49-F238E27FC236}">
                <a16:creationId xmlns:a16="http://schemas.microsoft.com/office/drawing/2014/main" id="{5CB7EE2D-C718-3041-839C-269AB5F90247}"/>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8F483951-3F61-8E40-B10B-B2E985D9AF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5884F670-125A-1642-B2AE-0A8739C48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A4FEDEEE-E0AE-1943-B274-A542F89B44F8}" type="slidenum">
              <a:rPr lang="en-US" altLang="zh-CN" sz="1200">
                <a:latin typeface="Times New Roman" panose="02020603050405020304" pitchFamily="18" charset="0"/>
                <a:ea typeface="宋体" panose="02010600030101010101" pitchFamily="2" charset="-122"/>
              </a:rPr>
              <a:pPr/>
              <a:t>79</a:t>
            </a:fld>
            <a:endParaRPr lang="en-US" altLang="zh-CN" sz="1200">
              <a:latin typeface="Times New Roman" panose="02020603050405020304" pitchFamily="18" charset="0"/>
              <a:ea typeface="宋体" panose="02010600030101010101" pitchFamily="2" charset="-122"/>
            </a:endParaRPr>
          </a:p>
        </p:txBody>
      </p:sp>
      <p:sp>
        <p:nvSpPr>
          <p:cNvPr id="168962" name="Rectangle 2">
            <a:extLst>
              <a:ext uri="{FF2B5EF4-FFF2-40B4-BE49-F238E27FC236}">
                <a16:creationId xmlns:a16="http://schemas.microsoft.com/office/drawing/2014/main" id="{C4E15BDC-9833-5A4A-A0D1-57935A6E45DC}"/>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BD11B4CF-F26E-EE4E-989D-8F27DC516D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a:extLst>
              <a:ext uri="{FF2B5EF4-FFF2-40B4-BE49-F238E27FC236}">
                <a16:creationId xmlns:a16="http://schemas.microsoft.com/office/drawing/2014/main" id="{095E4DA7-17E8-BB4A-899E-FF7FA0FE6E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304B812-4688-7F4B-AEE1-86BD9B927E47}" type="slidenum">
              <a:rPr lang="en-US" altLang="zh-CN" sz="1200">
                <a:latin typeface="Times New Roman" panose="02020603050405020304" pitchFamily="18" charset="0"/>
                <a:ea typeface="宋体" panose="02010600030101010101" pitchFamily="2" charset="-122"/>
              </a:rPr>
              <a:pPr/>
              <a:t>80</a:t>
            </a:fld>
            <a:endParaRPr lang="en-US" altLang="zh-CN" sz="1200">
              <a:latin typeface="Times New Roman" panose="02020603050405020304" pitchFamily="18" charset="0"/>
              <a:ea typeface="宋体" panose="02010600030101010101" pitchFamily="2" charset="-122"/>
            </a:endParaRPr>
          </a:p>
        </p:txBody>
      </p:sp>
      <p:sp>
        <p:nvSpPr>
          <p:cNvPr id="171010" name="Rectangle 2">
            <a:extLst>
              <a:ext uri="{FF2B5EF4-FFF2-40B4-BE49-F238E27FC236}">
                <a16:creationId xmlns:a16="http://schemas.microsoft.com/office/drawing/2014/main" id="{C21B96E0-F905-694E-A88F-C1CB7B5B10D6}"/>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669A61E5-D655-F44A-B373-039064E5FE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a:extLst>
              <a:ext uri="{FF2B5EF4-FFF2-40B4-BE49-F238E27FC236}">
                <a16:creationId xmlns:a16="http://schemas.microsoft.com/office/drawing/2014/main" id="{6A4378DA-5534-4041-9E9A-7B9F8DECBF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4C81B07-114F-554B-81C0-3527A81699D7}" type="slidenum">
              <a:rPr lang="en-US" altLang="zh-CN" sz="1200">
                <a:latin typeface="Times New Roman" panose="02020603050405020304" pitchFamily="18" charset="0"/>
                <a:ea typeface="宋体" panose="02010600030101010101" pitchFamily="2" charset="-122"/>
              </a:rPr>
              <a:pPr/>
              <a:t>81</a:t>
            </a:fld>
            <a:endParaRPr lang="en-US" altLang="zh-CN" sz="1200">
              <a:latin typeface="Times New Roman" panose="02020603050405020304" pitchFamily="18" charset="0"/>
              <a:ea typeface="宋体" panose="02010600030101010101" pitchFamily="2" charset="-122"/>
            </a:endParaRPr>
          </a:p>
        </p:txBody>
      </p:sp>
      <p:sp>
        <p:nvSpPr>
          <p:cNvPr id="173058" name="Rectangle 2">
            <a:extLst>
              <a:ext uri="{FF2B5EF4-FFF2-40B4-BE49-F238E27FC236}">
                <a16:creationId xmlns:a16="http://schemas.microsoft.com/office/drawing/2014/main" id="{B4039680-5871-F54E-BFDD-C0B5FD64385D}"/>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8AA2DE24-C921-F542-B7A2-FBF8AE4FE2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29D5394A-9464-D74C-9278-88AB4BEED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7A7A683-2024-A84E-A183-A553E24F7288}" type="slidenum">
              <a:rPr lang="en-US" altLang="zh-CN" sz="1200">
                <a:latin typeface="Times New Roman" panose="02020603050405020304" pitchFamily="18" charset="0"/>
                <a:ea typeface="宋体" panose="02010600030101010101" pitchFamily="2" charset="-122"/>
              </a:rPr>
              <a:pPr/>
              <a:t>83</a:t>
            </a:fld>
            <a:endParaRPr lang="en-US" altLang="zh-CN" sz="1200">
              <a:latin typeface="Times New Roman" panose="02020603050405020304" pitchFamily="18" charset="0"/>
              <a:ea typeface="宋体" panose="02010600030101010101" pitchFamily="2" charset="-122"/>
            </a:endParaRPr>
          </a:p>
        </p:txBody>
      </p:sp>
      <p:sp>
        <p:nvSpPr>
          <p:cNvPr id="176130" name="Rectangle 2">
            <a:extLst>
              <a:ext uri="{FF2B5EF4-FFF2-40B4-BE49-F238E27FC236}">
                <a16:creationId xmlns:a16="http://schemas.microsoft.com/office/drawing/2014/main" id="{C233BA64-12DC-DF4F-A861-9B81CB455C73}"/>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879878CB-E2C3-D941-955E-FA5BC5F4F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a:extLst>
              <a:ext uri="{FF2B5EF4-FFF2-40B4-BE49-F238E27FC236}">
                <a16:creationId xmlns:a16="http://schemas.microsoft.com/office/drawing/2014/main" id="{9055E988-43F1-CE49-899A-7003F2CCD4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330741CF-F379-CB43-B084-F8273597EBBB}" type="slidenum">
              <a:rPr lang="en-US" altLang="zh-CN" sz="1200">
                <a:latin typeface="Times New Roman" panose="02020603050405020304" pitchFamily="18" charset="0"/>
                <a:ea typeface="宋体" panose="02010600030101010101" pitchFamily="2" charset="-122"/>
              </a:rPr>
              <a:pPr/>
              <a:t>84</a:t>
            </a:fld>
            <a:endParaRPr lang="en-US" altLang="zh-CN" sz="1200">
              <a:latin typeface="Times New Roman" panose="02020603050405020304" pitchFamily="18" charset="0"/>
              <a:ea typeface="宋体" panose="02010600030101010101" pitchFamily="2" charset="-122"/>
            </a:endParaRPr>
          </a:p>
        </p:txBody>
      </p:sp>
      <p:sp>
        <p:nvSpPr>
          <p:cNvPr id="178178" name="Rectangle 2">
            <a:extLst>
              <a:ext uri="{FF2B5EF4-FFF2-40B4-BE49-F238E27FC236}">
                <a16:creationId xmlns:a16="http://schemas.microsoft.com/office/drawing/2014/main" id="{F242AFEB-4256-0E45-B4F9-B91FBFEB4BBC}"/>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F781AF5C-6E3F-5340-94AE-962C2D0FC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EF37B49-099A-1648-AB61-F79AFD7B2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4B6AC1F2-33A2-B142-AA5D-F42319329BEF}" type="slidenum">
              <a:rPr lang="en-US" altLang="zh-CN" sz="1200">
                <a:latin typeface="Times New Roman" panose="02020603050405020304" pitchFamily="18" charset="0"/>
                <a:ea typeface="宋体" panose="02010600030101010101" pitchFamily="2" charset="-122"/>
              </a:rPr>
              <a:pPr/>
              <a:t>9</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a:extLst>
              <a:ext uri="{FF2B5EF4-FFF2-40B4-BE49-F238E27FC236}">
                <a16:creationId xmlns:a16="http://schemas.microsoft.com/office/drawing/2014/main" id="{AC976C33-895D-384C-8206-6BDE1B2AF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BD7C7BF-8315-EF43-8382-D26229A25A76}" type="slidenum">
              <a:rPr lang="en-US" altLang="zh-CN" sz="1200">
                <a:latin typeface="Times New Roman" panose="02020603050405020304" pitchFamily="18" charset="0"/>
                <a:ea typeface="宋体" panose="02010600030101010101" pitchFamily="2" charset="-122"/>
              </a:rPr>
              <a:pPr/>
              <a:t>85</a:t>
            </a:fld>
            <a:endParaRPr lang="en-US" altLang="zh-CN" sz="1200">
              <a:latin typeface="Times New Roman" panose="02020603050405020304" pitchFamily="18" charset="0"/>
              <a:ea typeface="宋体" panose="02010600030101010101" pitchFamily="2" charset="-122"/>
            </a:endParaRPr>
          </a:p>
        </p:txBody>
      </p:sp>
      <p:sp>
        <p:nvSpPr>
          <p:cNvPr id="180226" name="Rectangle 2">
            <a:extLst>
              <a:ext uri="{FF2B5EF4-FFF2-40B4-BE49-F238E27FC236}">
                <a16:creationId xmlns:a16="http://schemas.microsoft.com/office/drawing/2014/main" id="{79386E16-8D5D-694B-9D96-7CB2CBFAE865}"/>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5B33621C-5D72-8245-9EFC-6BC3FBAE8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AB00B814-E3F3-1D4A-AE13-DA6296A59A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B86ED16-3F48-C146-9D9B-A97C0464904A}" type="slidenum">
              <a:rPr lang="en-US" altLang="zh-CN" sz="1200">
                <a:latin typeface="Times New Roman" panose="02020603050405020304" pitchFamily="18" charset="0"/>
                <a:ea typeface="宋体" panose="02010600030101010101" pitchFamily="2" charset="-122"/>
              </a:rPr>
              <a:pPr/>
              <a:t>86</a:t>
            </a:fld>
            <a:endParaRPr lang="en-US" altLang="zh-CN" sz="1200">
              <a:latin typeface="Times New Roman" panose="02020603050405020304" pitchFamily="18" charset="0"/>
              <a:ea typeface="宋体" panose="02010600030101010101" pitchFamily="2" charset="-122"/>
            </a:endParaRPr>
          </a:p>
        </p:txBody>
      </p:sp>
      <p:sp>
        <p:nvSpPr>
          <p:cNvPr id="182274" name="Rectangle 2">
            <a:extLst>
              <a:ext uri="{FF2B5EF4-FFF2-40B4-BE49-F238E27FC236}">
                <a16:creationId xmlns:a16="http://schemas.microsoft.com/office/drawing/2014/main" id="{E88A1638-6EEF-5E49-B841-17052AF65228}"/>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1C36525C-AB8C-864A-A449-34A732E80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a:extLst>
              <a:ext uri="{FF2B5EF4-FFF2-40B4-BE49-F238E27FC236}">
                <a16:creationId xmlns:a16="http://schemas.microsoft.com/office/drawing/2014/main" id="{D0E5E96C-A0E6-C449-9771-037C7A27C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3442380-D7D4-7148-A113-18ED9171768B}" type="slidenum">
              <a:rPr lang="en-US" altLang="zh-CN" sz="1200">
                <a:latin typeface="Times New Roman" panose="02020603050405020304" pitchFamily="18" charset="0"/>
                <a:ea typeface="宋体" panose="02010600030101010101" pitchFamily="2" charset="-122"/>
              </a:rPr>
              <a:pPr/>
              <a:t>87</a:t>
            </a:fld>
            <a:endParaRPr lang="en-US" altLang="zh-CN" sz="1200">
              <a:latin typeface="Times New Roman" panose="02020603050405020304" pitchFamily="18" charset="0"/>
              <a:ea typeface="宋体" panose="02010600030101010101" pitchFamily="2" charset="-122"/>
            </a:endParaRPr>
          </a:p>
        </p:txBody>
      </p:sp>
      <p:sp>
        <p:nvSpPr>
          <p:cNvPr id="184322" name="Rectangle 2">
            <a:extLst>
              <a:ext uri="{FF2B5EF4-FFF2-40B4-BE49-F238E27FC236}">
                <a16:creationId xmlns:a16="http://schemas.microsoft.com/office/drawing/2014/main" id="{0FE42868-1CE7-2F4A-AB03-2DF5DD4BA8A7}"/>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C26237F4-58D6-AB40-9DB7-64048D6FC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a:extLst>
              <a:ext uri="{FF2B5EF4-FFF2-40B4-BE49-F238E27FC236}">
                <a16:creationId xmlns:a16="http://schemas.microsoft.com/office/drawing/2014/main" id="{83F29F3E-7E29-B64F-965A-28DF5A31A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51A494D1-67AC-F548-9B08-88FAEA4B4E44}" type="slidenum">
              <a:rPr lang="en-US" altLang="zh-CN" sz="1200">
                <a:latin typeface="Times New Roman" panose="02020603050405020304" pitchFamily="18" charset="0"/>
                <a:ea typeface="宋体" panose="02010600030101010101" pitchFamily="2" charset="-122"/>
              </a:rPr>
              <a:pPr/>
              <a:t>88</a:t>
            </a:fld>
            <a:endParaRPr lang="en-US" altLang="zh-CN" sz="1200">
              <a:latin typeface="Times New Roman" panose="02020603050405020304" pitchFamily="18" charset="0"/>
              <a:ea typeface="宋体" panose="02010600030101010101" pitchFamily="2" charset="-122"/>
            </a:endParaRPr>
          </a:p>
        </p:txBody>
      </p:sp>
      <p:sp>
        <p:nvSpPr>
          <p:cNvPr id="186370" name="Rectangle 2">
            <a:extLst>
              <a:ext uri="{FF2B5EF4-FFF2-40B4-BE49-F238E27FC236}">
                <a16:creationId xmlns:a16="http://schemas.microsoft.com/office/drawing/2014/main" id="{ABD5D3FC-4FCD-B045-823A-88F6B59DFAE4}"/>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FB1F71E7-DA03-8549-9ED7-72921009E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a:extLst>
              <a:ext uri="{FF2B5EF4-FFF2-40B4-BE49-F238E27FC236}">
                <a16:creationId xmlns:a16="http://schemas.microsoft.com/office/drawing/2014/main" id="{D3F9999F-3402-8D46-8538-62B8D89FB9D9}"/>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9A5B830A-5B5B-5548-85C3-053EB56D703E}" type="slidenum">
              <a:rPr lang="en-US" altLang="zh-CN" sz="1200">
                <a:latin typeface="Times New Roman" panose="02020603050405020304" pitchFamily="18" charset="0"/>
                <a:ea typeface="宋体" panose="02010600030101010101" pitchFamily="2" charset="-122"/>
              </a:rPr>
              <a:pPr algn="r"/>
              <a:t>89</a:t>
            </a:fld>
            <a:endParaRPr lang="en-US" altLang="zh-CN" sz="1200">
              <a:latin typeface="Times New Roman" panose="02020603050405020304" pitchFamily="18" charset="0"/>
              <a:ea typeface="宋体" panose="02010600030101010101" pitchFamily="2" charset="-122"/>
            </a:endParaRPr>
          </a:p>
        </p:txBody>
      </p:sp>
      <p:sp>
        <p:nvSpPr>
          <p:cNvPr id="188418" name="Rectangle 2">
            <a:extLst>
              <a:ext uri="{FF2B5EF4-FFF2-40B4-BE49-F238E27FC236}">
                <a16:creationId xmlns:a16="http://schemas.microsoft.com/office/drawing/2014/main" id="{14627A9D-FF72-AF44-972E-D8899B066A98}"/>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F78501BD-2727-1E4B-B170-B39242960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a:extLst>
              <a:ext uri="{FF2B5EF4-FFF2-40B4-BE49-F238E27FC236}">
                <a16:creationId xmlns:a16="http://schemas.microsoft.com/office/drawing/2014/main" id="{38E4A0D0-A344-6C4E-A891-A0CEF3B8F3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593BA68A-194D-9D48-BDD1-A7442AF1DEDF}" type="slidenum">
              <a:rPr lang="en-US" altLang="zh-CN" sz="1200">
                <a:latin typeface="Times New Roman" panose="02020603050405020304" pitchFamily="18" charset="0"/>
                <a:ea typeface="宋体" panose="02010600030101010101" pitchFamily="2" charset="-122"/>
              </a:rPr>
              <a:pPr/>
              <a:t>90</a:t>
            </a:fld>
            <a:endParaRPr lang="en-US" altLang="zh-CN" sz="1200">
              <a:latin typeface="Times New Roman" panose="02020603050405020304" pitchFamily="18" charset="0"/>
              <a:ea typeface="宋体" panose="02010600030101010101" pitchFamily="2" charset="-122"/>
            </a:endParaRPr>
          </a:p>
        </p:txBody>
      </p:sp>
      <p:sp>
        <p:nvSpPr>
          <p:cNvPr id="190466" name="Rectangle 2">
            <a:extLst>
              <a:ext uri="{FF2B5EF4-FFF2-40B4-BE49-F238E27FC236}">
                <a16:creationId xmlns:a16="http://schemas.microsoft.com/office/drawing/2014/main" id="{49D368B0-F0DA-514C-B196-4A71FE0A3A2A}"/>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B89AF92E-4754-B54A-A7BB-067E3A49A2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a:extLst>
              <a:ext uri="{FF2B5EF4-FFF2-40B4-BE49-F238E27FC236}">
                <a16:creationId xmlns:a16="http://schemas.microsoft.com/office/drawing/2014/main" id="{AD11D13E-DBE7-5649-A1EE-8AA512C18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14946459-2231-684C-94F7-F7B75760FC43}" type="slidenum">
              <a:rPr lang="en-US" altLang="zh-CN" sz="1200">
                <a:latin typeface="Times New Roman" panose="02020603050405020304" pitchFamily="18" charset="0"/>
                <a:ea typeface="宋体" panose="02010600030101010101" pitchFamily="2" charset="-122"/>
              </a:rPr>
              <a:pPr/>
              <a:t>91</a:t>
            </a:fld>
            <a:endParaRPr lang="en-US" altLang="zh-CN" sz="1200">
              <a:latin typeface="Times New Roman" panose="02020603050405020304" pitchFamily="18" charset="0"/>
              <a:ea typeface="宋体" panose="02010600030101010101" pitchFamily="2" charset="-122"/>
            </a:endParaRPr>
          </a:p>
        </p:txBody>
      </p:sp>
      <p:sp>
        <p:nvSpPr>
          <p:cNvPr id="192514" name="Rectangle 2">
            <a:extLst>
              <a:ext uri="{FF2B5EF4-FFF2-40B4-BE49-F238E27FC236}">
                <a16:creationId xmlns:a16="http://schemas.microsoft.com/office/drawing/2014/main" id="{A757299C-954F-C04A-BBD1-42E5BD82590E}"/>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1A64A80A-7A37-BC4D-809F-A3FF7F2F0B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a:extLst>
              <a:ext uri="{FF2B5EF4-FFF2-40B4-BE49-F238E27FC236}">
                <a16:creationId xmlns:a16="http://schemas.microsoft.com/office/drawing/2014/main" id="{8E5214CC-8DB0-0946-B98F-E6103E6B53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2CEE80DC-3C85-8E48-9F04-CC93C9BC710B}" type="slidenum">
              <a:rPr lang="en-US" altLang="zh-CN" sz="1200">
                <a:latin typeface="Times New Roman" panose="02020603050405020304" pitchFamily="18" charset="0"/>
                <a:ea typeface="宋体" panose="02010600030101010101" pitchFamily="2" charset="-122"/>
              </a:rPr>
              <a:pPr/>
              <a:t>92</a:t>
            </a:fld>
            <a:endParaRPr lang="en-US" altLang="zh-CN" sz="1200">
              <a:latin typeface="Times New Roman" panose="02020603050405020304" pitchFamily="18" charset="0"/>
              <a:ea typeface="宋体" panose="02010600030101010101" pitchFamily="2" charset="-122"/>
            </a:endParaRPr>
          </a:p>
        </p:txBody>
      </p:sp>
      <p:sp>
        <p:nvSpPr>
          <p:cNvPr id="194562" name="Rectangle 2">
            <a:extLst>
              <a:ext uri="{FF2B5EF4-FFF2-40B4-BE49-F238E27FC236}">
                <a16:creationId xmlns:a16="http://schemas.microsoft.com/office/drawing/2014/main" id="{7C473990-DFFF-A546-8768-01AFBF88EED2}"/>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8A6EEF6B-84FD-1A4A-B8E5-7AE6CF348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a:extLst>
              <a:ext uri="{FF2B5EF4-FFF2-40B4-BE49-F238E27FC236}">
                <a16:creationId xmlns:a16="http://schemas.microsoft.com/office/drawing/2014/main" id="{DFB91761-0107-114D-B7DE-ACCF040F4B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877726B-056F-D048-BF2B-6765B11AD1E3}" type="slidenum">
              <a:rPr lang="en-US" altLang="zh-CN" sz="1200">
                <a:latin typeface="Times New Roman" panose="02020603050405020304" pitchFamily="18" charset="0"/>
                <a:ea typeface="宋体" panose="02010600030101010101" pitchFamily="2" charset="-122"/>
              </a:rPr>
              <a:pPr/>
              <a:t>93</a:t>
            </a:fld>
            <a:endParaRPr lang="en-US" altLang="zh-CN" sz="1200">
              <a:latin typeface="Times New Roman" panose="02020603050405020304" pitchFamily="18" charset="0"/>
              <a:ea typeface="宋体" panose="02010600030101010101" pitchFamily="2" charset="-122"/>
            </a:endParaRPr>
          </a:p>
        </p:txBody>
      </p:sp>
      <p:sp>
        <p:nvSpPr>
          <p:cNvPr id="196610" name="Rectangle 2">
            <a:extLst>
              <a:ext uri="{FF2B5EF4-FFF2-40B4-BE49-F238E27FC236}">
                <a16:creationId xmlns:a16="http://schemas.microsoft.com/office/drawing/2014/main" id="{E6909D32-4881-CD4B-B92E-392DF8A1C35E}"/>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509CEAF6-A476-1D4C-8307-642701634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C7B25931-9746-424A-9547-AA9270F7897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48C5869D-0E33-A14D-AAD6-F5E7D6795BFB}" type="slidenum">
              <a:rPr lang="en-US" altLang="zh-CN" sz="1200">
                <a:latin typeface="Times New Roman" panose="02020603050405020304" pitchFamily="18" charset="0"/>
                <a:ea typeface="宋体" panose="02010600030101010101" pitchFamily="2" charset="-122"/>
              </a:rPr>
              <a:pPr algn="r"/>
              <a:t>94</a:t>
            </a:fld>
            <a:endParaRPr lang="en-US" altLang="zh-CN" sz="1200">
              <a:latin typeface="Times New Roman" panose="02020603050405020304" pitchFamily="18" charset="0"/>
              <a:ea typeface="宋体" panose="02010600030101010101" pitchFamily="2" charset="-122"/>
            </a:endParaRPr>
          </a:p>
        </p:txBody>
      </p:sp>
      <p:sp>
        <p:nvSpPr>
          <p:cNvPr id="198658" name="Rectangle 2">
            <a:extLst>
              <a:ext uri="{FF2B5EF4-FFF2-40B4-BE49-F238E27FC236}">
                <a16:creationId xmlns:a16="http://schemas.microsoft.com/office/drawing/2014/main" id="{FCC63D5E-DA7C-0B45-9F90-ABEC0449BB83}"/>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81A3AF38-59A8-4E4F-9730-C85B23C29B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2915163-60B0-604B-8A96-51849ED5BD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EFD7DC6B-84BF-EB47-8275-C18A973EFB84}" type="slidenum">
              <a:rPr lang="en-US" altLang="zh-CN" sz="1200">
                <a:latin typeface="Times New Roman" panose="02020603050405020304" pitchFamily="18" charset="0"/>
                <a:ea typeface="宋体" panose="02010600030101010101" pitchFamily="2" charset="-122"/>
              </a:rPr>
              <a:pPr/>
              <a:t>11</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56722E9C-BAB4-4043-9A69-615F24B40F13}"/>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6DE20818-7AA1-4D48-A36B-0D0B5AC5FB25}" type="slidenum">
              <a:rPr lang="en-US" altLang="zh-CN" sz="1200">
                <a:latin typeface="Times New Roman" panose="02020603050405020304" pitchFamily="18" charset="0"/>
                <a:ea typeface="宋体" panose="02010600030101010101" pitchFamily="2" charset="-122"/>
              </a:rPr>
              <a:pPr algn="r"/>
              <a:t>95</a:t>
            </a:fld>
            <a:endParaRPr lang="en-US" altLang="zh-CN" sz="1200">
              <a:latin typeface="Times New Roman" panose="02020603050405020304" pitchFamily="18" charset="0"/>
              <a:ea typeface="宋体" panose="02010600030101010101" pitchFamily="2" charset="-122"/>
            </a:endParaRPr>
          </a:p>
        </p:txBody>
      </p:sp>
      <p:sp>
        <p:nvSpPr>
          <p:cNvPr id="200706" name="Rectangle 2">
            <a:extLst>
              <a:ext uri="{FF2B5EF4-FFF2-40B4-BE49-F238E27FC236}">
                <a16:creationId xmlns:a16="http://schemas.microsoft.com/office/drawing/2014/main" id="{F93B1FA5-F0B6-0245-98B8-2A1126981981}"/>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7421B111-49D4-EA48-A1DB-F55027F1B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zh-CN" altLang="en-US">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a:extLst>
              <a:ext uri="{FF2B5EF4-FFF2-40B4-BE49-F238E27FC236}">
                <a16:creationId xmlns:a16="http://schemas.microsoft.com/office/drawing/2014/main" id="{C5A47238-FC37-364B-B47A-607C3403D28F}"/>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376576BF-DB02-DF42-910B-BC49EA54026A}" type="slidenum">
              <a:rPr lang="en-US" altLang="zh-CN" sz="1200">
                <a:latin typeface="Times New Roman" panose="02020603050405020304" pitchFamily="18" charset="0"/>
                <a:ea typeface="宋体" panose="02010600030101010101" pitchFamily="2" charset="-122"/>
              </a:rPr>
              <a:pPr algn="r"/>
              <a:t>96</a:t>
            </a:fld>
            <a:endParaRPr lang="en-US" altLang="zh-CN" sz="1200">
              <a:latin typeface="Times New Roman" panose="02020603050405020304" pitchFamily="18" charset="0"/>
              <a:ea typeface="宋体" panose="02010600030101010101" pitchFamily="2" charset="-122"/>
            </a:endParaRPr>
          </a:p>
        </p:txBody>
      </p:sp>
      <p:sp>
        <p:nvSpPr>
          <p:cNvPr id="202754" name="Rectangle 2">
            <a:extLst>
              <a:ext uri="{FF2B5EF4-FFF2-40B4-BE49-F238E27FC236}">
                <a16:creationId xmlns:a16="http://schemas.microsoft.com/office/drawing/2014/main" id="{D0C90622-55EE-EE4C-980D-7AF77278BC84}"/>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CCA678E8-F2DC-CA45-A6B8-9E56F32E29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a:extLst>
              <a:ext uri="{FF2B5EF4-FFF2-40B4-BE49-F238E27FC236}">
                <a16:creationId xmlns:a16="http://schemas.microsoft.com/office/drawing/2014/main" id="{762ED2CD-4DFB-EA49-A70F-6AE28FE3A5A8}"/>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868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868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D83D11D2-30F1-E947-A6CD-6C8D31910A75}" type="slidenum">
              <a:rPr lang="en-US" altLang="zh-CN" sz="1200">
                <a:latin typeface="Times New Roman" panose="02020603050405020304" pitchFamily="18" charset="0"/>
                <a:ea typeface="宋体" panose="02010600030101010101" pitchFamily="2" charset="-122"/>
              </a:rPr>
              <a:pPr algn="r"/>
              <a:t>97</a:t>
            </a:fld>
            <a:endParaRPr lang="en-US" altLang="zh-CN" sz="1200">
              <a:latin typeface="Times New Roman" panose="02020603050405020304" pitchFamily="18" charset="0"/>
              <a:ea typeface="宋体" panose="02010600030101010101" pitchFamily="2" charset="-122"/>
            </a:endParaRPr>
          </a:p>
        </p:txBody>
      </p:sp>
      <p:sp>
        <p:nvSpPr>
          <p:cNvPr id="204802" name="Rectangle 2">
            <a:extLst>
              <a:ext uri="{FF2B5EF4-FFF2-40B4-BE49-F238E27FC236}">
                <a16:creationId xmlns:a16="http://schemas.microsoft.com/office/drawing/2014/main" id="{D5245289-7793-604E-8EB4-5F5B6AE861F5}"/>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B239713C-F49C-1E4E-9D1C-DE99D7FA2C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Image Placeholder 1">
            <a:extLst>
              <a:ext uri="{FF2B5EF4-FFF2-40B4-BE49-F238E27FC236}">
                <a16:creationId xmlns:a16="http://schemas.microsoft.com/office/drawing/2014/main" id="{3E2F4B12-AF6A-7E49-9FA8-228864E4805F}"/>
              </a:ext>
            </a:extLst>
          </p:cNvPr>
          <p:cNvSpPr>
            <a:spLocks noGrp="1" noRot="1" noChangeAspect="1" noTextEdit="1"/>
          </p:cNvSpPr>
          <p:nvPr>
            <p:ph type="sldImg"/>
          </p:nvPr>
        </p:nvSpPr>
        <p:spPr>
          <a:ln/>
        </p:spPr>
      </p:sp>
      <p:sp>
        <p:nvSpPr>
          <p:cNvPr id="206850" name="Notes Placeholder 2">
            <a:extLst>
              <a:ext uri="{FF2B5EF4-FFF2-40B4-BE49-F238E27FC236}">
                <a16:creationId xmlns:a16="http://schemas.microsoft.com/office/drawing/2014/main" id="{7D314FD8-A14D-1647-AB97-3A656DF08A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06851" name="Slide Number Placeholder 3">
            <a:extLst>
              <a:ext uri="{FF2B5EF4-FFF2-40B4-BE49-F238E27FC236}">
                <a16:creationId xmlns:a16="http://schemas.microsoft.com/office/drawing/2014/main" id="{EF1E6103-4609-804B-B1AA-2D5F959CE5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32CC05AE-CDF6-ED41-A74F-9C04B45032EB}" type="slidenum">
              <a:rPr lang="en-US" altLang="zh-CN" sz="1200">
                <a:latin typeface="Times New Roman" panose="02020603050405020304" pitchFamily="18" charset="0"/>
                <a:ea typeface="宋体" panose="02010600030101010101" pitchFamily="2" charset="-122"/>
              </a:rPr>
              <a:pPr/>
              <a:t>98</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a:extLst>
              <a:ext uri="{FF2B5EF4-FFF2-40B4-BE49-F238E27FC236}">
                <a16:creationId xmlns:a16="http://schemas.microsoft.com/office/drawing/2014/main" id="{A29F237F-1BF1-6348-9399-C064E5A331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B40529D-7D7A-6A43-8FBF-6F5E357EC9E5}" type="slidenum">
              <a:rPr lang="en-US" altLang="zh-CN" sz="1200">
                <a:latin typeface="Times New Roman" panose="02020603050405020304" pitchFamily="18" charset="0"/>
                <a:ea typeface="宋体" panose="02010600030101010101" pitchFamily="2" charset="-122"/>
              </a:rPr>
              <a:pPr/>
              <a:t>99</a:t>
            </a:fld>
            <a:endParaRPr lang="en-US" altLang="zh-CN" sz="1200">
              <a:latin typeface="Times New Roman" panose="02020603050405020304" pitchFamily="18" charset="0"/>
              <a:ea typeface="宋体" panose="02010600030101010101" pitchFamily="2" charset="-122"/>
            </a:endParaRPr>
          </a:p>
        </p:txBody>
      </p:sp>
      <p:sp>
        <p:nvSpPr>
          <p:cNvPr id="208898" name="Rectangle 2">
            <a:extLst>
              <a:ext uri="{FF2B5EF4-FFF2-40B4-BE49-F238E27FC236}">
                <a16:creationId xmlns:a16="http://schemas.microsoft.com/office/drawing/2014/main" id="{CE0C8703-85D8-4A41-A173-B3362A8ECCD2}"/>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2C520F4B-6581-F84C-B63B-B40930EB8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a:extLst>
              <a:ext uri="{FF2B5EF4-FFF2-40B4-BE49-F238E27FC236}">
                <a16:creationId xmlns:a16="http://schemas.microsoft.com/office/drawing/2014/main" id="{34DD4190-F1D0-1C42-A08F-26F0EF24C4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3CD2D46-7F89-564F-A6B0-F61C1FC357F2}" type="slidenum">
              <a:rPr lang="en-US" altLang="zh-CN" sz="1200">
                <a:latin typeface="Times New Roman" panose="02020603050405020304" pitchFamily="18" charset="0"/>
                <a:ea typeface="宋体" panose="02010600030101010101" pitchFamily="2" charset="-122"/>
              </a:rPr>
              <a:pPr/>
              <a:t>100</a:t>
            </a:fld>
            <a:endParaRPr lang="en-US" altLang="zh-CN" sz="1200">
              <a:latin typeface="Times New Roman" panose="02020603050405020304" pitchFamily="18" charset="0"/>
              <a:ea typeface="宋体" panose="02010600030101010101" pitchFamily="2" charset="-122"/>
            </a:endParaRPr>
          </a:p>
        </p:txBody>
      </p:sp>
      <p:sp>
        <p:nvSpPr>
          <p:cNvPr id="210946" name="Rectangle 2">
            <a:extLst>
              <a:ext uri="{FF2B5EF4-FFF2-40B4-BE49-F238E27FC236}">
                <a16:creationId xmlns:a16="http://schemas.microsoft.com/office/drawing/2014/main" id="{A22786AA-BB59-384D-A3B4-304014A0D2E7}"/>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F7A79CD2-D02C-F643-8B07-5D51CBAC7F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a:extLst>
              <a:ext uri="{FF2B5EF4-FFF2-40B4-BE49-F238E27FC236}">
                <a16:creationId xmlns:a16="http://schemas.microsoft.com/office/drawing/2014/main" id="{8611E029-7FF9-FB43-8F8C-C5B1B704BA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E161058-FA45-2446-88EF-F197C4885AB9}" type="slidenum">
              <a:rPr lang="en-US" altLang="zh-CN" sz="1200">
                <a:latin typeface="Times New Roman" panose="02020603050405020304" pitchFamily="18" charset="0"/>
                <a:ea typeface="宋体" panose="02010600030101010101" pitchFamily="2" charset="-122"/>
              </a:rPr>
              <a:pPr/>
              <a:t>101</a:t>
            </a:fld>
            <a:endParaRPr lang="en-US" altLang="zh-CN" sz="1200">
              <a:latin typeface="Times New Roman" panose="02020603050405020304" pitchFamily="18" charset="0"/>
              <a:ea typeface="宋体" panose="02010600030101010101" pitchFamily="2" charset="-122"/>
            </a:endParaRPr>
          </a:p>
        </p:txBody>
      </p:sp>
      <p:sp>
        <p:nvSpPr>
          <p:cNvPr id="212994" name="Rectangle 2">
            <a:extLst>
              <a:ext uri="{FF2B5EF4-FFF2-40B4-BE49-F238E27FC236}">
                <a16:creationId xmlns:a16="http://schemas.microsoft.com/office/drawing/2014/main" id="{7DAE4846-568F-1040-BFF8-ADD45F491B1D}"/>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43098937-ADD1-6D4F-A1A1-7606698E9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a:extLst>
              <a:ext uri="{FF2B5EF4-FFF2-40B4-BE49-F238E27FC236}">
                <a16:creationId xmlns:a16="http://schemas.microsoft.com/office/drawing/2014/main" id="{EC8DBD5D-CEA1-5444-916E-4B0B0B24A0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899BB00-B5D2-A84A-92A5-8DBFA026CB64}" type="slidenum">
              <a:rPr lang="en-US" altLang="zh-CN" sz="1200">
                <a:latin typeface="Times New Roman" panose="02020603050405020304" pitchFamily="18" charset="0"/>
                <a:ea typeface="宋体" panose="02010600030101010101" pitchFamily="2" charset="-122"/>
              </a:rPr>
              <a:pPr/>
              <a:t>102</a:t>
            </a:fld>
            <a:endParaRPr lang="en-US" altLang="zh-CN" sz="1200">
              <a:latin typeface="Times New Roman" panose="02020603050405020304" pitchFamily="18" charset="0"/>
              <a:ea typeface="宋体" panose="02010600030101010101" pitchFamily="2" charset="-122"/>
            </a:endParaRPr>
          </a:p>
        </p:txBody>
      </p:sp>
      <p:sp>
        <p:nvSpPr>
          <p:cNvPr id="215042" name="Rectangle 2">
            <a:extLst>
              <a:ext uri="{FF2B5EF4-FFF2-40B4-BE49-F238E27FC236}">
                <a16:creationId xmlns:a16="http://schemas.microsoft.com/office/drawing/2014/main" id="{B3737FE4-7C08-144D-B8D8-380F88CA80F8}"/>
              </a:ext>
            </a:extLst>
          </p:cNvPr>
          <p:cNvSpPr>
            <a:spLocks noGrp="1" noRot="1" noChangeAspect="1" noChangeArrowheads="1" noTextEdit="1"/>
          </p:cNvSpPr>
          <p:nvPr>
            <p:ph type="sldImg"/>
          </p:nvPr>
        </p:nvSpPr>
        <p:spPr>
          <a:ln/>
        </p:spPr>
      </p:sp>
      <p:sp>
        <p:nvSpPr>
          <p:cNvPr id="215043" name="Rectangle 3">
            <a:extLst>
              <a:ext uri="{FF2B5EF4-FFF2-40B4-BE49-F238E27FC236}">
                <a16:creationId xmlns:a16="http://schemas.microsoft.com/office/drawing/2014/main" id="{C8C7FE76-B2D6-324C-BAEC-4C553C1DB0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a:extLst>
              <a:ext uri="{FF2B5EF4-FFF2-40B4-BE49-F238E27FC236}">
                <a16:creationId xmlns:a16="http://schemas.microsoft.com/office/drawing/2014/main" id="{F993892A-DC25-B748-8F83-F62D46B39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4A11B7A9-4761-D642-9790-B60CF8682358}" type="slidenum">
              <a:rPr lang="en-US" altLang="zh-CN" sz="1200">
                <a:latin typeface="Times New Roman" panose="02020603050405020304" pitchFamily="18" charset="0"/>
                <a:ea typeface="宋体" panose="02010600030101010101" pitchFamily="2" charset="-122"/>
              </a:rPr>
              <a:pPr/>
              <a:t>103</a:t>
            </a:fld>
            <a:endParaRPr lang="en-US" altLang="zh-CN" sz="1200">
              <a:latin typeface="Times New Roman" panose="02020603050405020304" pitchFamily="18" charset="0"/>
              <a:ea typeface="宋体" panose="02010600030101010101" pitchFamily="2" charset="-122"/>
            </a:endParaRPr>
          </a:p>
        </p:txBody>
      </p:sp>
      <p:sp>
        <p:nvSpPr>
          <p:cNvPr id="217090" name="Rectangle 2">
            <a:extLst>
              <a:ext uri="{FF2B5EF4-FFF2-40B4-BE49-F238E27FC236}">
                <a16:creationId xmlns:a16="http://schemas.microsoft.com/office/drawing/2014/main" id="{3B2D3BE4-EBE2-6548-8F26-18DCF29BA8AF}"/>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5EF2CDB0-2A7B-0148-9212-79489EDFE1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a:extLst>
              <a:ext uri="{FF2B5EF4-FFF2-40B4-BE49-F238E27FC236}">
                <a16:creationId xmlns:a16="http://schemas.microsoft.com/office/drawing/2014/main" id="{2D87FB61-1708-F641-9996-D85B2DD81F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63670200-9CA9-FC40-B276-E8FD4FF7393F}" type="slidenum">
              <a:rPr lang="en-US" altLang="zh-CN" sz="1200">
                <a:latin typeface="Times New Roman" panose="02020603050405020304" pitchFamily="18" charset="0"/>
                <a:ea typeface="宋体" panose="02010600030101010101" pitchFamily="2" charset="-122"/>
              </a:rPr>
              <a:pPr/>
              <a:t>104</a:t>
            </a:fld>
            <a:endParaRPr lang="en-US" altLang="zh-CN" sz="1200">
              <a:latin typeface="Times New Roman" panose="02020603050405020304" pitchFamily="18" charset="0"/>
              <a:ea typeface="宋体" panose="02010600030101010101" pitchFamily="2" charset="-122"/>
            </a:endParaRPr>
          </a:p>
        </p:txBody>
      </p:sp>
      <p:sp>
        <p:nvSpPr>
          <p:cNvPr id="219138" name="Rectangle 2">
            <a:extLst>
              <a:ext uri="{FF2B5EF4-FFF2-40B4-BE49-F238E27FC236}">
                <a16:creationId xmlns:a16="http://schemas.microsoft.com/office/drawing/2014/main" id="{62BD52D4-9283-9D4F-8E17-EBB18DA855F0}"/>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5EAE0406-0DF0-EB44-AFBA-6D8873041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5F0E1CD1-A939-D642-947B-AC351FB5B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F9C711D-32E7-EA44-AFB3-1C217AE7F2D1}" type="slidenum">
              <a:rPr lang="en-US" altLang="zh-CN" sz="1200">
                <a:latin typeface="Times New Roman" panose="02020603050405020304" pitchFamily="18" charset="0"/>
                <a:ea typeface="宋体" panose="02010600030101010101" pitchFamily="2" charset="-122"/>
              </a:rPr>
              <a:pPr/>
              <a:t>12</a:t>
            </a:fld>
            <a:endParaRPr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7">
            <a:extLst>
              <a:ext uri="{FF2B5EF4-FFF2-40B4-BE49-F238E27FC236}">
                <a16:creationId xmlns:a16="http://schemas.microsoft.com/office/drawing/2014/main" id="{9010D261-E85C-8640-884D-D67CD32861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0FDECE8C-F893-3140-992E-3D94C1F9F64D}" type="slidenum">
              <a:rPr lang="en-US" altLang="zh-CN" sz="1200">
                <a:latin typeface="Times New Roman" panose="02020603050405020304" pitchFamily="18" charset="0"/>
                <a:ea typeface="宋体" panose="02010600030101010101" pitchFamily="2" charset="-122"/>
              </a:rPr>
              <a:pPr/>
              <a:t>105</a:t>
            </a:fld>
            <a:endParaRPr lang="en-US" altLang="zh-CN" sz="1200">
              <a:latin typeface="Times New Roman" panose="02020603050405020304" pitchFamily="18" charset="0"/>
              <a:ea typeface="宋体" panose="02010600030101010101" pitchFamily="2" charset="-122"/>
            </a:endParaRPr>
          </a:p>
        </p:txBody>
      </p:sp>
      <p:sp>
        <p:nvSpPr>
          <p:cNvPr id="221186" name="Rectangle 2">
            <a:extLst>
              <a:ext uri="{FF2B5EF4-FFF2-40B4-BE49-F238E27FC236}">
                <a16:creationId xmlns:a16="http://schemas.microsoft.com/office/drawing/2014/main" id="{BEC0A0A4-EA13-B748-86D0-9125C16105AE}"/>
              </a:ext>
            </a:extLst>
          </p:cNvPr>
          <p:cNvSpPr>
            <a:spLocks noGrp="1" noRot="1" noChangeAspect="1" noChangeArrowheads="1" noTextEdit="1"/>
          </p:cNvSpPr>
          <p:nvPr>
            <p:ph type="sldImg"/>
          </p:nvPr>
        </p:nvSpPr>
        <p:spPr>
          <a:ln/>
        </p:spPr>
      </p:sp>
      <p:sp>
        <p:nvSpPr>
          <p:cNvPr id="221187" name="Rectangle 3">
            <a:extLst>
              <a:ext uri="{FF2B5EF4-FFF2-40B4-BE49-F238E27FC236}">
                <a16:creationId xmlns:a16="http://schemas.microsoft.com/office/drawing/2014/main" id="{29B0DB4F-AE30-4546-829A-41C5C7E49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7">
            <a:extLst>
              <a:ext uri="{FF2B5EF4-FFF2-40B4-BE49-F238E27FC236}">
                <a16:creationId xmlns:a16="http://schemas.microsoft.com/office/drawing/2014/main" id="{1B4FC5A4-4EE9-DF41-ADE3-4876224FE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32E9EC51-E5D7-1841-9F62-6981C5565A50}" type="slidenum">
              <a:rPr lang="en-US" altLang="zh-CN" sz="1200">
                <a:latin typeface="Times New Roman" panose="02020603050405020304" pitchFamily="18" charset="0"/>
                <a:ea typeface="宋体" panose="02010600030101010101" pitchFamily="2" charset="-122"/>
              </a:rPr>
              <a:pPr/>
              <a:t>106</a:t>
            </a:fld>
            <a:endParaRPr lang="en-US" altLang="zh-CN" sz="1200">
              <a:latin typeface="Times New Roman" panose="02020603050405020304" pitchFamily="18" charset="0"/>
              <a:ea typeface="宋体" panose="02010600030101010101" pitchFamily="2" charset="-122"/>
            </a:endParaRPr>
          </a:p>
        </p:txBody>
      </p:sp>
      <p:sp>
        <p:nvSpPr>
          <p:cNvPr id="223234" name="Rectangle 2">
            <a:extLst>
              <a:ext uri="{FF2B5EF4-FFF2-40B4-BE49-F238E27FC236}">
                <a16:creationId xmlns:a16="http://schemas.microsoft.com/office/drawing/2014/main" id="{35849DF4-5E2A-DA4E-8C94-BB7BE517ACEE}"/>
              </a:ext>
            </a:extLst>
          </p:cNvPr>
          <p:cNvSpPr>
            <a:spLocks noGrp="1" noRot="1" noChangeAspect="1" noChangeArrowheads="1" noTextEdit="1"/>
          </p:cNvSpPr>
          <p:nvPr>
            <p:ph type="sldImg"/>
          </p:nvPr>
        </p:nvSpPr>
        <p:spPr>
          <a:ln/>
        </p:spPr>
      </p:sp>
      <p:sp>
        <p:nvSpPr>
          <p:cNvPr id="223235" name="Rectangle 3">
            <a:extLst>
              <a:ext uri="{FF2B5EF4-FFF2-40B4-BE49-F238E27FC236}">
                <a16:creationId xmlns:a16="http://schemas.microsoft.com/office/drawing/2014/main" id="{B23A440A-2A48-CD4B-8BD8-911A31F4AB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a:extLst>
              <a:ext uri="{FF2B5EF4-FFF2-40B4-BE49-F238E27FC236}">
                <a16:creationId xmlns:a16="http://schemas.microsoft.com/office/drawing/2014/main" id="{4ADB6B8E-9AD0-0A45-AB43-D270211D7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A97CB56B-09B1-C247-B178-B393A1DF5E02}" type="slidenum">
              <a:rPr lang="en-US" altLang="zh-CN" sz="1200">
                <a:latin typeface="Times New Roman" panose="02020603050405020304" pitchFamily="18" charset="0"/>
                <a:ea typeface="宋体" panose="02010600030101010101" pitchFamily="2" charset="-122"/>
              </a:rPr>
              <a:pPr/>
              <a:t>107</a:t>
            </a:fld>
            <a:endParaRPr lang="en-US" altLang="zh-CN" sz="1200">
              <a:latin typeface="Times New Roman" panose="02020603050405020304" pitchFamily="18" charset="0"/>
              <a:ea typeface="宋体" panose="02010600030101010101" pitchFamily="2" charset="-122"/>
            </a:endParaRPr>
          </a:p>
        </p:txBody>
      </p:sp>
      <p:sp>
        <p:nvSpPr>
          <p:cNvPr id="225282" name="Rectangle 2">
            <a:extLst>
              <a:ext uri="{FF2B5EF4-FFF2-40B4-BE49-F238E27FC236}">
                <a16:creationId xmlns:a16="http://schemas.microsoft.com/office/drawing/2014/main" id="{9C2B5CDD-F89A-6F47-BB23-D25D24C42CBD}"/>
              </a:ext>
            </a:extLst>
          </p:cNvPr>
          <p:cNvSpPr>
            <a:spLocks noGrp="1" noRot="1" noChangeAspect="1" noChangeArrowheads="1" noTextEdit="1"/>
          </p:cNvSpPr>
          <p:nvPr>
            <p:ph type="sldImg"/>
          </p:nvPr>
        </p:nvSpPr>
        <p:spPr>
          <a:ln/>
        </p:spPr>
      </p:sp>
      <p:sp>
        <p:nvSpPr>
          <p:cNvPr id="225283" name="Rectangle 3">
            <a:extLst>
              <a:ext uri="{FF2B5EF4-FFF2-40B4-BE49-F238E27FC236}">
                <a16:creationId xmlns:a16="http://schemas.microsoft.com/office/drawing/2014/main" id="{F7370EB1-5F76-6F47-8FC1-DB90443757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a:extLst>
              <a:ext uri="{FF2B5EF4-FFF2-40B4-BE49-F238E27FC236}">
                <a16:creationId xmlns:a16="http://schemas.microsoft.com/office/drawing/2014/main" id="{3D668DB3-E894-9A40-82C3-66190C6A5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0D10D5C9-DC82-A548-8E57-E3422650F39E}" type="slidenum">
              <a:rPr lang="en-US" altLang="zh-CN" sz="1200">
                <a:latin typeface="Times New Roman" panose="02020603050405020304" pitchFamily="18" charset="0"/>
                <a:ea typeface="宋体" panose="02010600030101010101" pitchFamily="2" charset="-122"/>
              </a:rPr>
              <a:pPr/>
              <a:t>108</a:t>
            </a:fld>
            <a:endParaRPr lang="en-US" altLang="zh-CN" sz="1200">
              <a:latin typeface="Times New Roman" panose="02020603050405020304" pitchFamily="18" charset="0"/>
              <a:ea typeface="宋体" panose="02010600030101010101" pitchFamily="2" charset="-122"/>
            </a:endParaRPr>
          </a:p>
        </p:txBody>
      </p:sp>
      <p:sp>
        <p:nvSpPr>
          <p:cNvPr id="227330" name="Rectangle 2">
            <a:extLst>
              <a:ext uri="{FF2B5EF4-FFF2-40B4-BE49-F238E27FC236}">
                <a16:creationId xmlns:a16="http://schemas.microsoft.com/office/drawing/2014/main" id="{6C04BCF9-1A36-8046-AACB-A78C87380BD8}"/>
              </a:ext>
            </a:extLst>
          </p:cNvPr>
          <p:cNvSpPr>
            <a:spLocks noGrp="1" noRot="1" noChangeAspect="1" noChangeArrowheads="1" noTextEdit="1"/>
          </p:cNvSpPr>
          <p:nvPr>
            <p:ph type="sldImg"/>
          </p:nvPr>
        </p:nvSpPr>
        <p:spPr>
          <a:ln/>
        </p:spPr>
      </p:sp>
      <p:sp>
        <p:nvSpPr>
          <p:cNvPr id="227331" name="Rectangle 3">
            <a:extLst>
              <a:ext uri="{FF2B5EF4-FFF2-40B4-BE49-F238E27FC236}">
                <a16:creationId xmlns:a16="http://schemas.microsoft.com/office/drawing/2014/main" id="{084B8F7B-D04D-FD43-9007-F418DC4A2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pic>
        <p:nvPicPr>
          <p:cNvPr id="17" name="Picture 16">
            <a:extLst>
              <a:ext uri="{FF2B5EF4-FFF2-40B4-BE49-F238E27FC236}">
                <a16:creationId xmlns:a16="http://schemas.microsoft.com/office/drawing/2014/main" id="{93CE926E-BD57-4C42-BAE1-77550F7602E1}"/>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287931144"/>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A2370C43-C473-644E-9383-1302B76FD0E3}"/>
              </a:ext>
            </a:extLst>
          </p:cNvPr>
          <p:cNvSpPr>
            <a:spLocks noGrp="1" noChangeArrowheads="1"/>
          </p:cNvSpPr>
          <p:nvPr>
            <p:ph type="sldNum" sz="quarter" idx="10"/>
          </p:nvPr>
        </p:nvSpPr>
        <p:spPr>
          <a:ln/>
        </p:spPr>
        <p:txBody>
          <a:bodyPr/>
          <a:lstStyle>
            <a:lvl1pPr>
              <a:defRPr/>
            </a:lvl1pPr>
          </a:lstStyle>
          <a:p>
            <a:fld id="{2FBFFCD3-2047-0E4F-AD89-635EE6C9BE4B}" type="slidenum">
              <a:rPr lang="en-US" altLang="en-US"/>
              <a:pPr/>
              <a:t>‹#›</a:t>
            </a:fld>
            <a:endParaRPr lang="en-US" altLang="en-US"/>
          </a:p>
        </p:txBody>
      </p:sp>
    </p:spTree>
    <p:extLst>
      <p:ext uri="{BB962C8B-B14F-4D97-AF65-F5344CB8AC3E}">
        <p14:creationId xmlns:p14="http://schemas.microsoft.com/office/powerpoint/2010/main" val="208237150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E7684F4F-2D92-964F-BDC3-94227E05F3BB}"/>
              </a:ext>
            </a:extLst>
          </p:cNvPr>
          <p:cNvSpPr>
            <a:spLocks noGrp="1" noChangeArrowheads="1"/>
          </p:cNvSpPr>
          <p:nvPr>
            <p:ph type="sldNum" sz="quarter" idx="10"/>
          </p:nvPr>
        </p:nvSpPr>
        <p:spPr>
          <a:ln/>
        </p:spPr>
        <p:txBody>
          <a:bodyPr/>
          <a:lstStyle>
            <a:lvl1pPr>
              <a:defRPr/>
            </a:lvl1pPr>
          </a:lstStyle>
          <a:p>
            <a:fld id="{EFD10345-29DE-C442-B1A5-5DB1DBBC88AF}" type="slidenum">
              <a:rPr lang="en-US" altLang="en-US"/>
              <a:pPr/>
              <a:t>‹#›</a:t>
            </a:fld>
            <a:endParaRPr lang="en-US" altLang="en-US"/>
          </a:p>
        </p:txBody>
      </p:sp>
    </p:spTree>
    <p:extLst>
      <p:ext uri="{BB962C8B-B14F-4D97-AF65-F5344CB8AC3E}">
        <p14:creationId xmlns:p14="http://schemas.microsoft.com/office/powerpoint/2010/main" val="2730781627"/>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E149EAA7-9BB3-1041-8178-22D3BBA73E90}"/>
              </a:ext>
            </a:extLst>
          </p:cNvPr>
          <p:cNvSpPr>
            <a:spLocks noGrp="1" noChangeArrowheads="1"/>
          </p:cNvSpPr>
          <p:nvPr>
            <p:ph type="sldNum" sz="quarter" idx="10"/>
          </p:nvPr>
        </p:nvSpPr>
        <p:spPr>
          <a:ln/>
        </p:spPr>
        <p:txBody>
          <a:bodyPr/>
          <a:lstStyle>
            <a:lvl1pPr>
              <a:defRPr/>
            </a:lvl1pPr>
          </a:lstStyle>
          <a:p>
            <a:fld id="{F9BA192D-C428-FA4E-9CF9-3BFC28F6FAF7}" type="slidenum">
              <a:rPr lang="en-US" altLang="en-US"/>
              <a:pPr/>
              <a:t>‹#›</a:t>
            </a:fld>
            <a:endParaRPr lang="en-US" altLang="en-US"/>
          </a:p>
        </p:txBody>
      </p:sp>
    </p:spTree>
    <p:extLst>
      <p:ext uri="{BB962C8B-B14F-4D97-AF65-F5344CB8AC3E}">
        <p14:creationId xmlns:p14="http://schemas.microsoft.com/office/powerpoint/2010/main" val="413006511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E73834D1-5DB9-4F46-ACB9-92F1FB0BA447}"/>
              </a:ext>
            </a:extLst>
          </p:cNvPr>
          <p:cNvSpPr>
            <a:spLocks noGrp="1" noChangeArrowheads="1"/>
          </p:cNvSpPr>
          <p:nvPr>
            <p:ph type="sldNum" sz="quarter" idx="10"/>
          </p:nvPr>
        </p:nvSpPr>
        <p:spPr>
          <a:ln/>
        </p:spPr>
        <p:txBody>
          <a:bodyPr/>
          <a:lstStyle>
            <a:lvl1pPr>
              <a:defRPr/>
            </a:lvl1pPr>
          </a:lstStyle>
          <a:p>
            <a:fld id="{21F7053B-51FA-F84C-B6FA-D849A11B6689}" type="slidenum">
              <a:rPr lang="en-US" altLang="en-US"/>
              <a:pPr/>
              <a:t>‹#›</a:t>
            </a:fld>
            <a:endParaRPr lang="en-US" altLang="en-US"/>
          </a:p>
        </p:txBody>
      </p:sp>
    </p:spTree>
    <p:extLst>
      <p:ext uri="{BB962C8B-B14F-4D97-AF65-F5344CB8AC3E}">
        <p14:creationId xmlns:p14="http://schemas.microsoft.com/office/powerpoint/2010/main" val="934645528"/>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quarter" idx="1"/>
          </p:nvPr>
        </p:nvSpPr>
        <p:spPr>
          <a:xfrm>
            <a:off x="3048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6A4B04FA-8F1C-DA49-840C-CA31FD02A667}"/>
              </a:ext>
            </a:extLst>
          </p:cNvPr>
          <p:cNvSpPr>
            <a:spLocks noGrp="1" noChangeArrowheads="1"/>
          </p:cNvSpPr>
          <p:nvPr>
            <p:ph type="sldNum" sz="quarter" idx="10"/>
          </p:nvPr>
        </p:nvSpPr>
        <p:spPr>
          <a:ln/>
        </p:spPr>
        <p:txBody>
          <a:bodyPr/>
          <a:lstStyle>
            <a:lvl1pPr>
              <a:defRPr/>
            </a:lvl1pPr>
          </a:lstStyle>
          <a:p>
            <a:fld id="{D32DEA38-E19D-8844-B4BE-1BCD2C95E296}" type="slidenum">
              <a:rPr lang="en-US" altLang="en-US"/>
              <a:pPr/>
              <a:t>‹#›</a:t>
            </a:fld>
            <a:endParaRPr lang="en-US" altLang="en-US"/>
          </a:p>
        </p:txBody>
      </p:sp>
    </p:spTree>
    <p:extLst>
      <p:ext uri="{BB962C8B-B14F-4D97-AF65-F5344CB8AC3E}">
        <p14:creationId xmlns:p14="http://schemas.microsoft.com/office/powerpoint/2010/main" val="337629363"/>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a:p>
        </p:txBody>
      </p:sp>
      <p:sp>
        <p:nvSpPr>
          <p:cNvPr id="4" name="Text Placeholder 3"/>
          <p:cNvSpPr>
            <a:spLocks noGrp="1"/>
          </p:cNvSpPr>
          <p:nvPr>
            <p:ph type="body"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25B12F5A-C769-354E-A877-85FF569EED50}"/>
              </a:ext>
            </a:extLst>
          </p:cNvPr>
          <p:cNvSpPr>
            <a:spLocks noGrp="1" noChangeArrowheads="1"/>
          </p:cNvSpPr>
          <p:nvPr>
            <p:ph type="sldNum" sz="quarter" idx="10"/>
          </p:nvPr>
        </p:nvSpPr>
        <p:spPr>
          <a:ln/>
        </p:spPr>
        <p:txBody>
          <a:bodyPr/>
          <a:lstStyle>
            <a:lvl1pPr>
              <a:defRPr/>
            </a:lvl1pPr>
          </a:lstStyle>
          <a:p>
            <a:fld id="{6C1466FD-87EA-2444-B1D0-48956564428A}" type="slidenum">
              <a:rPr lang="en-US" altLang="en-US"/>
              <a:pPr/>
              <a:t>‹#›</a:t>
            </a:fld>
            <a:endParaRPr lang="en-US" altLang="en-US"/>
          </a:p>
        </p:txBody>
      </p:sp>
    </p:spTree>
    <p:extLst>
      <p:ext uri="{BB962C8B-B14F-4D97-AF65-F5344CB8AC3E}">
        <p14:creationId xmlns:p14="http://schemas.microsoft.com/office/powerpoint/2010/main" val="773180082"/>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D37D7030-ABE6-CF42-AE96-7A8DBB2D5389}"/>
              </a:ext>
            </a:extLst>
          </p:cNvPr>
          <p:cNvSpPr>
            <a:spLocks noGrp="1" noChangeArrowheads="1"/>
          </p:cNvSpPr>
          <p:nvPr>
            <p:ph type="sldNum" sz="quarter" idx="10"/>
          </p:nvPr>
        </p:nvSpPr>
        <p:spPr>
          <a:ln/>
        </p:spPr>
        <p:txBody>
          <a:bodyPr/>
          <a:lstStyle>
            <a:lvl1pPr>
              <a:defRPr/>
            </a:lvl1pPr>
          </a:lstStyle>
          <a:p>
            <a:fld id="{5486B328-1F36-5145-8249-3923DDBE0DB1}" type="slidenum">
              <a:rPr lang="en-US" altLang="en-US"/>
              <a:pPr/>
              <a:t>‹#›</a:t>
            </a:fld>
            <a:endParaRPr lang="en-US" altLang="en-US"/>
          </a:p>
        </p:txBody>
      </p:sp>
    </p:spTree>
    <p:extLst>
      <p:ext uri="{BB962C8B-B14F-4D97-AF65-F5344CB8AC3E}">
        <p14:creationId xmlns:p14="http://schemas.microsoft.com/office/powerpoint/2010/main" val="3424042499"/>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98AF8148-54C5-0C47-857A-251534681550}"/>
              </a:ext>
            </a:extLst>
          </p:cNvPr>
          <p:cNvSpPr>
            <a:spLocks noGrp="1" noChangeArrowheads="1"/>
          </p:cNvSpPr>
          <p:nvPr>
            <p:ph type="sldNum" sz="quarter" idx="12"/>
          </p:nvPr>
        </p:nvSpPr>
        <p:spPr/>
        <p:txBody>
          <a:bodyPr/>
          <a:lstStyle>
            <a:lvl1pPr>
              <a:defRPr/>
            </a:lvl1pPr>
          </a:lstStyle>
          <a:p>
            <a:fld id="{B8E02F66-8A09-4E40-99FF-90C2A4358AB0}" type="slidenum">
              <a:rPr lang="en-US" altLang="en-US"/>
              <a:pPr/>
              <a:t>‹#›</a:t>
            </a:fld>
            <a:endParaRPr lang="en-US" altLang="en-US"/>
          </a:p>
        </p:txBody>
      </p:sp>
    </p:spTree>
    <p:extLst>
      <p:ext uri="{BB962C8B-B14F-4D97-AF65-F5344CB8AC3E}">
        <p14:creationId xmlns:p14="http://schemas.microsoft.com/office/powerpoint/2010/main" val="875534496"/>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a:extLst>
              <a:ext uri="{FF2B5EF4-FFF2-40B4-BE49-F238E27FC236}">
                <a16:creationId xmlns:a16="http://schemas.microsoft.com/office/drawing/2014/main" id="{D72A4B90-4213-1B42-BB87-2D7D27253039}"/>
              </a:ext>
            </a:extLst>
          </p:cNvPr>
          <p:cNvSpPr>
            <a:spLocks noGrp="1"/>
          </p:cNvSpPr>
          <p:nvPr>
            <p:ph type="dt" sz="half" idx="10"/>
          </p:nvPr>
        </p:nvSpPr>
        <p:spPr>
          <a:xfrm>
            <a:off x="457200" y="6245225"/>
            <a:ext cx="2133600" cy="476250"/>
          </a:xfrm>
          <a:prstGeom prst="rect">
            <a:avLst/>
          </a:prstGeom>
        </p:spPr>
        <p:txBody>
          <a:bodyPr/>
          <a:lstStyle>
            <a:lvl1pPr>
              <a:defRPr>
                <a:latin typeface="Tahoma" charset="0"/>
                <a:ea typeface="ＭＳ Ｐゴシック" charset="0"/>
                <a:cs typeface="ＭＳ Ｐゴシック" charset="0"/>
              </a:defRPr>
            </a:lvl1pPr>
          </a:lstStyle>
          <a:p>
            <a:pPr>
              <a:defRPr/>
            </a:pPr>
            <a:endParaRPr lang="en-US" dirty="0"/>
          </a:p>
        </p:txBody>
      </p:sp>
      <p:sp>
        <p:nvSpPr>
          <p:cNvPr id="5" name="Footer Placeholder 4">
            <a:extLst>
              <a:ext uri="{FF2B5EF4-FFF2-40B4-BE49-F238E27FC236}">
                <a16:creationId xmlns:a16="http://schemas.microsoft.com/office/drawing/2014/main" id="{94CDA17C-D873-3343-9075-BA374953BB99}"/>
              </a:ext>
            </a:extLst>
          </p:cNvPr>
          <p:cNvSpPr>
            <a:spLocks noGrp="1"/>
          </p:cNvSpPr>
          <p:nvPr>
            <p:ph type="ftr" sz="quarter" idx="11"/>
          </p:nvPr>
        </p:nvSpPr>
        <p:spPr>
          <a:xfrm>
            <a:off x="3124200" y="6245225"/>
            <a:ext cx="2895600" cy="476250"/>
          </a:xfrm>
          <a:prstGeom prst="rect">
            <a:avLst/>
          </a:prstGeom>
        </p:spPr>
        <p:txBody>
          <a:bodyPr/>
          <a:lstStyle>
            <a:lvl1pPr>
              <a:defRPr>
                <a:latin typeface="Tahoma"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5239E5FF-465A-8D44-8AF8-E57370A5F6D8}"/>
              </a:ext>
            </a:extLst>
          </p:cNvPr>
          <p:cNvSpPr>
            <a:spLocks noGrp="1"/>
          </p:cNvSpPr>
          <p:nvPr>
            <p:ph type="sldNum" sz="quarter" idx="12"/>
          </p:nvPr>
        </p:nvSpPr>
        <p:spPr>
          <a:xfrm>
            <a:off x="6553200" y="6245225"/>
            <a:ext cx="2133600" cy="476250"/>
          </a:xfrm>
        </p:spPr>
        <p:txBody>
          <a:bodyPr/>
          <a:lstStyle>
            <a:lvl1pPr>
              <a:defRPr/>
            </a:lvl1pPr>
          </a:lstStyle>
          <a:p>
            <a:fld id="{CA1E50D6-25B1-714B-B965-05D7B82EE696}" type="slidenum">
              <a:rPr lang="en-US" altLang="en-US"/>
              <a:pPr/>
              <a:t>‹#›</a:t>
            </a:fld>
            <a:endParaRPr lang="en-US" altLang="en-US"/>
          </a:p>
        </p:txBody>
      </p:sp>
    </p:spTree>
    <p:extLst>
      <p:ext uri="{BB962C8B-B14F-4D97-AF65-F5344CB8AC3E}">
        <p14:creationId xmlns:p14="http://schemas.microsoft.com/office/powerpoint/2010/main" val="55887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2CC5DE00-EAF5-B246-A12B-D416242E4D8F}"/>
              </a:ext>
            </a:extLst>
          </p:cNvPr>
          <p:cNvSpPr>
            <a:spLocks noGrp="1" noChangeArrowheads="1"/>
          </p:cNvSpPr>
          <p:nvPr>
            <p:ph type="sldNum" sz="quarter" idx="10"/>
          </p:nvPr>
        </p:nvSpPr>
        <p:spPr>
          <a:ln/>
        </p:spPr>
        <p:txBody>
          <a:bodyPr/>
          <a:lstStyle>
            <a:lvl1pPr>
              <a:defRPr/>
            </a:lvl1pPr>
          </a:lstStyle>
          <a:p>
            <a:fld id="{ED22D390-9314-4542-BB3D-F0FA12BA84D8}" type="slidenum">
              <a:rPr lang="en-US" altLang="en-US"/>
              <a:pPr/>
              <a:t>‹#›</a:t>
            </a:fld>
            <a:endParaRPr lang="en-US" altLang="en-US"/>
          </a:p>
        </p:txBody>
      </p:sp>
    </p:spTree>
    <p:extLst>
      <p:ext uri="{BB962C8B-B14F-4D97-AF65-F5344CB8AC3E}">
        <p14:creationId xmlns:p14="http://schemas.microsoft.com/office/powerpoint/2010/main" val="277003739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2061">
            <a:extLst>
              <a:ext uri="{FF2B5EF4-FFF2-40B4-BE49-F238E27FC236}">
                <a16:creationId xmlns:a16="http://schemas.microsoft.com/office/drawing/2014/main" id="{C25E8D46-5C2F-2A4B-B045-F8FCA96DE467}"/>
              </a:ext>
            </a:extLst>
          </p:cNvPr>
          <p:cNvSpPr>
            <a:spLocks noGrp="1" noChangeArrowheads="1"/>
          </p:cNvSpPr>
          <p:nvPr>
            <p:ph type="sldNum" sz="quarter" idx="12"/>
          </p:nvPr>
        </p:nvSpPr>
        <p:spPr/>
        <p:txBody>
          <a:bodyPr/>
          <a:lstStyle>
            <a:lvl1pPr>
              <a:defRPr/>
            </a:lvl1pPr>
          </a:lstStyle>
          <a:p>
            <a:fld id="{7903E767-D46C-C44D-BBF3-AC4E934A7833}" type="slidenum">
              <a:rPr lang="en-US" altLang="en-US"/>
              <a:pPr/>
              <a:t>‹#›</a:t>
            </a:fld>
            <a:endParaRPr lang="en-US" altLang="en-US"/>
          </a:p>
        </p:txBody>
      </p:sp>
    </p:spTree>
    <p:extLst>
      <p:ext uri="{BB962C8B-B14F-4D97-AF65-F5344CB8AC3E}">
        <p14:creationId xmlns:p14="http://schemas.microsoft.com/office/powerpoint/2010/main" val="7508446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26831E83-E8C3-2647-8C0F-C5B22778F2D5}"/>
              </a:ext>
            </a:extLst>
          </p:cNvPr>
          <p:cNvSpPr>
            <a:spLocks noGrp="1" noChangeArrowheads="1"/>
          </p:cNvSpPr>
          <p:nvPr>
            <p:ph type="sldNum" sz="quarter" idx="12"/>
          </p:nvPr>
        </p:nvSpPr>
        <p:spPr/>
        <p:txBody>
          <a:bodyPr/>
          <a:lstStyle>
            <a:lvl1pPr>
              <a:defRPr/>
            </a:lvl1pPr>
          </a:lstStyle>
          <a:p>
            <a:fld id="{8A014C1B-C18F-F146-8AE7-CFEA0430F63D}" type="slidenum">
              <a:rPr lang="en-US" altLang="en-US"/>
              <a:pPr/>
              <a:t>‹#›</a:t>
            </a:fld>
            <a:endParaRPr lang="en-US" altLang="en-US"/>
          </a:p>
        </p:txBody>
      </p:sp>
    </p:spTree>
    <p:extLst>
      <p:ext uri="{BB962C8B-B14F-4D97-AF65-F5344CB8AC3E}">
        <p14:creationId xmlns:p14="http://schemas.microsoft.com/office/powerpoint/2010/main" val="19826214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061">
            <a:extLst>
              <a:ext uri="{FF2B5EF4-FFF2-40B4-BE49-F238E27FC236}">
                <a16:creationId xmlns:a16="http://schemas.microsoft.com/office/drawing/2014/main" id="{19E24640-E6EF-F94F-A62D-2F62ACF595C2}"/>
              </a:ext>
            </a:extLst>
          </p:cNvPr>
          <p:cNvSpPr>
            <a:spLocks noGrp="1" noChangeArrowheads="1"/>
          </p:cNvSpPr>
          <p:nvPr>
            <p:ph type="sldNum" sz="quarter" idx="12"/>
          </p:nvPr>
        </p:nvSpPr>
        <p:spPr/>
        <p:txBody>
          <a:bodyPr/>
          <a:lstStyle>
            <a:lvl1pPr>
              <a:defRPr/>
            </a:lvl1pPr>
          </a:lstStyle>
          <a:p>
            <a:fld id="{349A8848-92CC-7A4A-9ED4-A5343660C915}" type="slidenum">
              <a:rPr lang="en-US" altLang="en-US"/>
              <a:pPr/>
              <a:t>‹#›</a:t>
            </a:fld>
            <a:endParaRPr lang="en-US" altLang="en-US"/>
          </a:p>
        </p:txBody>
      </p:sp>
    </p:spTree>
    <p:extLst>
      <p:ext uri="{BB962C8B-B14F-4D97-AF65-F5344CB8AC3E}">
        <p14:creationId xmlns:p14="http://schemas.microsoft.com/office/powerpoint/2010/main" val="304022385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61">
            <a:extLst>
              <a:ext uri="{FF2B5EF4-FFF2-40B4-BE49-F238E27FC236}">
                <a16:creationId xmlns:a16="http://schemas.microsoft.com/office/drawing/2014/main" id="{D10A9ABC-D63A-1444-8DAE-A5E743FF9B50}"/>
              </a:ext>
            </a:extLst>
          </p:cNvPr>
          <p:cNvSpPr>
            <a:spLocks noGrp="1" noChangeArrowheads="1"/>
          </p:cNvSpPr>
          <p:nvPr>
            <p:ph type="sldNum" sz="quarter" idx="10"/>
          </p:nvPr>
        </p:nvSpPr>
        <p:spPr>
          <a:ln/>
        </p:spPr>
        <p:txBody>
          <a:bodyPr/>
          <a:lstStyle>
            <a:lvl1pPr>
              <a:defRPr/>
            </a:lvl1pPr>
          </a:lstStyle>
          <a:p>
            <a:fld id="{F6E8E4B6-F1C3-F949-8D5A-CFB3B6034B78}" type="slidenum">
              <a:rPr lang="en-US" altLang="en-US"/>
              <a:pPr/>
              <a:t>‹#›</a:t>
            </a:fld>
            <a:endParaRPr lang="en-US" altLang="en-US"/>
          </a:p>
        </p:txBody>
      </p:sp>
    </p:spTree>
    <p:extLst>
      <p:ext uri="{BB962C8B-B14F-4D97-AF65-F5344CB8AC3E}">
        <p14:creationId xmlns:p14="http://schemas.microsoft.com/office/powerpoint/2010/main" val="99038418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2061">
            <a:extLst>
              <a:ext uri="{FF2B5EF4-FFF2-40B4-BE49-F238E27FC236}">
                <a16:creationId xmlns:a16="http://schemas.microsoft.com/office/drawing/2014/main" id="{7E4868D5-E688-ED49-B9ED-9994AED52869}"/>
              </a:ext>
            </a:extLst>
          </p:cNvPr>
          <p:cNvSpPr>
            <a:spLocks noGrp="1" noChangeArrowheads="1"/>
          </p:cNvSpPr>
          <p:nvPr>
            <p:ph type="sldNum" sz="quarter" idx="12"/>
          </p:nvPr>
        </p:nvSpPr>
        <p:spPr/>
        <p:txBody>
          <a:bodyPr/>
          <a:lstStyle>
            <a:lvl1pPr>
              <a:defRPr/>
            </a:lvl1pPr>
          </a:lstStyle>
          <a:p>
            <a:fld id="{7A031E23-FEC5-BC4C-B39D-5249D76FA5BA}" type="slidenum">
              <a:rPr lang="en-US" altLang="en-US"/>
              <a:pPr/>
              <a:t>‹#›</a:t>
            </a:fld>
            <a:endParaRPr lang="en-US" altLang="en-US"/>
          </a:p>
        </p:txBody>
      </p:sp>
    </p:spTree>
    <p:extLst>
      <p:ext uri="{BB962C8B-B14F-4D97-AF65-F5344CB8AC3E}">
        <p14:creationId xmlns:p14="http://schemas.microsoft.com/office/powerpoint/2010/main" val="2434762192"/>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061">
            <a:extLst>
              <a:ext uri="{FF2B5EF4-FFF2-40B4-BE49-F238E27FC236}">
                <a16:creationId xmlns:a16="http://schemas.microsoft.com/office/drawing/2014/main" id="{F19B888D-7407-5844-961F-133F121A8A61}"/>
              </a:ext>
            </a:extLst>
          </p:cNvPr>
          <p:cNvSpPr>
            <a:spLocks noGrp="1" noChangeArrowheads="1"/>
          </p:cNvSpPr>
          <p:nvPr>
            <p:ph type="sldNum" sz="quarter" idx="12"/>
          </p:nvPr>
        </p:nvSpPr>
        <p:spPr/>
        <p:txBody>
          <a:bodyPr/>
          <a:lstStyle>
            <a:lvl1pPr>
              <a:defRPr/>
            </a:lvl1pPr>
          </a:lstStyle>
          <a:p>
            <a:fld id="{E692A33F-EA44-F740-90E0-822E8CAC1E3E}" type="slidenum">
              <a:rPr lang="en-US" altLang="en-US"/>
              <a:pPr/>
              <a:t>‹#›</a:t>
            </a:fld>
            <a:endParaRPr lang="en-US" altLang="en-US"/>
          </a:p>
        </p:txBody>
      </p:sp>
    </p:spTree>
    <p:extLst>
      <p:ext uri="{BB962C8B-B14F-4D97-AF65-F5344CB8AC3E}">
        <p14:creationId xmlns:p14="http://schemas.microsoft.com/office/powerpoint/2010/main" val="1573175569"/>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061">
            <a:extLst>
              <a:ext uri="{FF2B5EF4-FFF2-40B4-BE49-F238E27FC236}">
                <a16:creationId xmlns:a16="http://schemas.microsoft.com/office/drawing/2014/main" id="{6C97F3EE-8F49-9041-BB64-48B5AE5AAEC0}"/>
              </a:ext>
            </a:extLst>
          </p:cNvPr>
          <p:cNvSpPr>
            <a:spLocks noGrp="1" noChangeArrowheads="1"/>
          </p:cNvSpPr>
          <p:nvPr>
            <p:ph type="sldNum" sz="quarter" idx="12"/>
          </p:nvPr>
        </p:nvSpPr>
        <p:spPr/>
        <p:txBody>
          <a:bodyPr/>
          <a:lstStyle>
            <a:lvl1pPr>
              <a:defRPr/>
            </a:lvl1pPr>
          </a:lstStyle>
          <a:p>
            <a:fld id="{DAF5C58A-973C-E14E-829A-FAF0DBA321A7}" type="slidenum">
              <a:rPr lang="en-US" altLang="en-US"/>
              <a:pPr/>
              <a:t>‹#›</a:t>
            </a:fld>
            <a:endParaRPr lang="en-US" altLang="en-US"/>
          </a:p>
        </p:txBody>
      </p:sp>
    </p:spTree>
    <p:extLst>
      <p:ext uri="{BB962C8B-B14F-4D97-AF65-F5344CB8AC3E}">
        <p14:creationId xmlns:p14="http://schemas.microsoft.com/office/powerpoint/2010/main" val="39682371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057">
            <a:extLst>
              <a:ext uri="{FF2B5EF4-FFF2-40B4-BE49-F238E27FC236}">
                <a16:creationId xmlns:a16="http://schemas.microsoft.com/office/drawing/2014/main" id="{856B9191-5CE7-254A-8130-73A72E4CD494}"/>
              </a:ext>
            </a:extLst>
          </p:cNvPr>
          <p:cNvSpPr>
            <a:spLocks noGrp="1" noChangeArrowheads="1"/>
          </p:cNvSpPr>
          <p:nvPr>
            <p:ph type="title"/>
          </p:nvPr>
        </p:nvSpPr>
        <p:spPr bwMode="auto">
          <a:xfrm>
            <a:off x="0" y="381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058">
            <a:extLst>
              <a:ext uri="{FF2B5EF4-FFF2-40B4-BE49-F238E27FC236}">
                <a16:creationId xmlns:a16="http://schemas.microsoft.com/office/drawing/2014/main" id="{61F1634D-04ED-B542-AF76-B91B279FBC58}"/>
              </a:ext>
            </a:extLst>
          </p:cNvPr>
          <p:cNvSpPr>
            <a:spLocks noGrp="1" noChangeArrowheads="1"/>
          </p:cNvSpPr>
          <p:nvPr>
            <p:ph type="body" idx="1"/>
          </p:nvPr>
        </p:nvSpPr>
        <p:spPr bwMode="auto">
          <a:xfrm>
            <a:off x="304800" y="13716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81" name="Rectangle 2061">
            <a:extLst>
              <a:ext uri="{FF2B5EF4-FFF2-40B4-BE49-F238E27FC236}">
                <a16:creationId xmlns:a16="http://schemas.microsoft.com/office/drawing/2014/main" id="{A93B809D-04B7-5241-B6F0-FD70A08A43D7}"/>
              </a:ext>
            </a:extLst>
          </p:cNvPr>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DCFEE83-7D3B-BD46-80D8-E34ACE0982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40" r:id="rId1"/>
    <p:sldLayoutId id="2147484131" r:id="rId2"/>
    <p:sldLayoutId id="2147484141" r:id="rId3"/>
    <p:sldLayoutId id="2147484142" r:id="rId4"/>
    <p:sldLayoutId id="2147484143" r:id="rId5"/>
    <p:sldLayoutId id="2147484132" r:id="rId6"/>
    <p:sldLayoutId id="2147484144" r:id="rId7"/>
    <p:sldLayoutId id="2147484145" r:id="rId8"/>
    <p:sldLayoutId id="2147484146" r:id="rId9"/>
    <p:sldLayoutId id="2147484133" r:id="rId10"/>
    <p:sldLayoutId id="2147484134" r:id="rId11"/>
    <p:sldLayoutId id="2147484135" r:id="rId12"/>
    <p:sldLayoutId id="2147484136" r:id="rId13"/>
    <p:sldLayoutId id="2147484137" r:id="rId14"/>
    <p:sldLayoutId id="2147484138" r:id="rId15"/>
    <p:sldLayoutId id="2147484139" r:id="rId16"/>
    <p:sldLayoutId id="2147484147" r:id="rId17"/>
    <p:sldLayoutId id="2147484148" r:id="rId18"/>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b="1">
          <a:solidFill>
            <a:schemeClr val="tx2"/>
          </a:solidFill>
          <a:latin typeface="Tahoma" pitchFamily="34" charset="0"/>
          <a:ea typeface="ＭＳ Ｐゴシック" charset="0"/>
          <a:cs typeface="ＭＳ Ｐゴシック" charset="0"/>
        </a:defRPr>
      </a:lvl2pPr>
      <a:lvl3pPr algn="ctr" rtl="0" eaLnBrk="0" fontAlgn="base" hangingPunct="0">
        <a:spcBef>
          <a:spcPct val="0"/>
        </a:spcBef>
        <a:spcAft>
          <a:spcPct val="0"/>
        </a:spcAft>
        <a:defRPr sz="3600" b="1">
          <a:solidFill>
            <a:schemeClr val="tx2"/>
          </a:solidFill>
          <a:latin typeface="Tahoma" pitchFamily="34" charset="0"/>
          <a:ea typeface="ＭＳ Ｐゴシック" charset="0"/>
          <a:cs typeface="ＭＳ Ｐゴシック" charset="0"/>
        </a:defRPr>
      </a:lvl3pPr>
      <a:lvl4pPr algn="ctr" rtl="0" eaLnBrk="0" fontAlgn="base" hangingPunct="0">
        <a:spcBef>
          <a:spcPct val="0"/>
        </a:spcBef>
        <a:spcAft>
          <a:spcPct val="0"/>
        </a:spcAft>
        <a:defRPr sz="3600" b="1">
          <a:solidFill>
            <a:schemeClr val="tx2"/>
          </a:solidFill>
          <a:latin typeface="Tahoma" pitchFamily="34" charset="0"/>
          <a:ea typeface="ＭＳ Ｐゴシック" charset="0"/>
          <a:cs typeface="ＭＳ Ｐゴシック" charset="0"/>
        </a:defRPr>
      </a:lvl4pPr>
      <a:lvl5pPr algn="ctr" rtl="0" eaLnBrk="0" fontAlgn="base" hangingPunct="0">
        <a:spcBef>
          <a:spcPct val="0"/>
        </a:spcBef>
        <a:spcAft>
          <a:spcPct val="0"/>
        </a:spcAft>
        <a:defRPr sz="3600" b="1">
          <a:solidFill>
            <a:schemeClr val="tx2"/>
          </a:solidFill>
          <a:latin typeface="Tahoma" pitchFamily="34" charset="0"/>
          <a:ea typeface="ＭＳ Ｐゴシック" charset="0"/>
          <a:cs typeface="ＭＳ Ｐゴシック"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1.xml"/><Relationship Id="rId7" Type="http://schemas.openxmlformats.org/officeDocument/2006/relationships/image" Target="../media/image74.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3.bin"/><Relationship Id="rId5" Type="http://schemas.openxmlformats.org/officeDocument/2006/relationships/image" Target="../media/image73.emf"/><Relationship Id="rId4" Type="http://schemas.openxmlformats.org/officeDocument/2006/relationships/oleObject" Target="../embeddings/oleObject42.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emf"/><Relationship Id="rId3" Type="http://schemas.openxmlformats.org/officeDocument/2006/relationships/notesSlide" Target="../notesSlides/notesSlide17.xml"/><Relationship Id="rId7" Type="http://schemas.openxmlformats.org/officeDocument/2006/relationships/image" Target="../media/image7.e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9.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4.emf"/><Relationship Id="rId4" Type="http://schemas.openxmlformats.org/officeDocument/2006/relationships/oleObject" Target="../embeddings/oleObject16.bin"/><Relationship Id="rId9" Type="http://schemas.openxmlformats.org/officeDocument/2006/relationships/image" Target="../media/image16.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33.xml"/><Relationship Id="rId7" Type="http://schemas.openxmlformats.org/officeDocument/2006/relationships/image" Target="../media/image25.e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24.emf"/><Relationship Id="rId4"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e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8.emf"/><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37.xml"/><Relationship Id="rId7" Type="http://schemas.openxmlformats.org/officeDocument/2006/relationships/oleObject" Target="../embeddings/oleObject26.bin"/><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oleObject" Target="../embeddings/oleObject28.bin"/><Relationship Id="rId5" Type="http://schemas.openxmlformats.org/officeDocument/2006/relationships/image" Target="../media/image30.emf"/><Relationship Id="rId10" Type="http://schemas.openxmlformats.org/officeDocument/2006/relationships/image" Target="../media/image32.emf"/><Relationship Id="rId4" Type="http://schemas.openxmlformats.org/officeDocument/2006/relationships/oleObject" Target="../embeddings/oleObject24.bin"/><Relationship Id="rId9"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png"/><Relationship Id="rId4" Type="http://schemas.openxmlformats.org/officeDocument/2006/relationships/image" Target="../media/image35.emf"/></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home.dei.polimi.it/" TargetMode="External"/><Relationship Id="rId4" Type="http://schemas.openxmlformats.org/officeDocument/2006/relationships/image" Target="../media/image40.jpe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s.uiuc.edu/homes/hanj/pdf/vldb06_linkclus.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54.xml"/><Relationship Id="rId7"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47.emf"/><Relationship Id="rId4" Type="http://schemas.openxmlformats.org/officeDocument/2006/relationships/oleObject" Target="../embeddings/oleObject29.bin"/><Relationship Id="rId9" Type="http://schemas.openxmlformats.org/officeDocument/2006/relationships/image" Target="../media/image49.emf"/></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1.emf"/><Relationship Id="rId4" Type="http://schemas.openxmlformats.org/officeDocument/2006/relationships/oleObject" Target="../embeddings/oleObject3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hyperlink" Target="http://webdocs.cs.ualberta.ca/~yaling/Cluster/Applet/Code/Cluster.html" TargetMode="External"/><Relationship Id="rId5" Type="http://schemas.openxmlformats.org/officeDocument/2006/relationships/image" Target="../media/image54.png"/><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68.xml"/><Relationship Id="rId7" Type="http://schemas.openxmlformats.org/officeDocument/2006/relationships/image" Target="../media/image57.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4.bin"/><Relationship Id="rId5" Type="http://schemas.openxmlformats.org/officeDocument/2006/relationships/image" Target="../media/image56.emf"/><Relationship Id="rId4" Type="http://schemas.openxmlformats.org/officeDocument/2006/relationships/oleObject" Target="../embeddings/oleObject33.bin"/><Relationship Id="rId9" Type="http://schemas.openxmlformats.org/officeDocument/2006/relationships/image" Target="../media/image58.emf"/></Relationships>
</file>

<file path=ppt/slides/_rels/slide84.xml.rels><?xml version="1.0" encoding="UTF-8" standalone="yes"?>
<Relationships xmlns="http://schemas.openxmlformats.org/package/2006/relationships"><Relationship Id="rId3" Type="http://schemas.openxmlformats.org/officeDocument/2006/relationships/hyperlink" Target="http://www.dbs.informatik.uni-muenchen.de/Forschung/KDD/Clustering/OPTICS/Demo" TargetMode="External"/><Relationship Id="rId7" Type="http://schemas.openxmlformats.org/officeDocument/2006/relationships/image" Target="../media/image62.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70.xml"/><Relationship Id="rId7" Type="http://schemas.openxmlformats.org/officeDocument/2006/relationships/image" Target="../media/image64.e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37.bin"/><Relationship Id="rId5" Type="http://schemas.openxmlformats.org/officeDocument/2006/relationships/image" Target="../media/image63.emf"/><Relationship Id="rId4" Type="http://schemas.openxmlformats.org/officeDocument/2006/relationships/oleObject" Target="../embeddings/oleObject36.bin"/><Relationship Id="rId9" Type="http://schemas.openxmlformats.org/officeDocument/2006/relationships/image" Target="../media/image65.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8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0.emf"/><Relationship Id="rId4" Type="http://schemas.openxmlformats.org/officeDocument/2006/relationships/oleObject" Target="../embeddings/oleObject39.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1.bin"/><Relationship Id="rId5" Type="http://schemas.openxmlformats.org/officeDocument/2006/relationships/image" Target="../media/image12.emf"/><Relationship Id="rId4"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DC51-9039-7947-BB5A-990F7D431151}"/>
              </a:ext>
            </a:extLst>
          </p:cNvPr>
          <p:cNvSpPr>
            <a:spLocks noGrp="1"/>
          </p:cNvSpPr>
          <p:nvPr>
            <p:ph type="ctrTitle"/>
          </p:nvPr>
        </p:nvSpPr>
        <p:spPr/>
        <p:txBody>
          <a:bodyPr/>
          <a:lstStyle/>
          <a:p>
            <a:r>
              <a:rPr lang="en-US" altLang="en-US" sz="7200" b="0" dirty="0">
                <a:solidFill>
                  <a:schemeClr val="tx1"/>
                </a:solidFill>
                <a:ea typeface="ＭＳ Ｐゴシック" panose="020B0600070205080204" pitchFamily="34" charset="-128"/>
              </a:rPr>
              <a:t>Clustering</a:t>
            </a:r>
            <a:endParaRPr lang="en-US" sz="7200" b="0" dirty="0">
              <a:solidFill>
                <a:schemeClr val="tx1"/>
              </a:solidFill>
            </a:endParaRPr>
          </a:p>
        </p:txBody>
      </p:sp>
      <p:sp>
        <p:nvSpPr>
          <p:cNvPr id="3" name="Subtitle 2">
            <a:extLst>
              <a:ext uri="{FF2B5EF4-FFF2-40B4-BE49-F238E27FC236}">
                <a16:creationId xmlns:a16="http://schemas.microsoft.com/office/drawing/2014/main" id="{05F0C08E-267C-3346-A3B2-3C7168CF866E}"/>
              </a:ext>
            </a:extLst>
          </p:cNvPr>
          <p:cNvSpPr>
            <a:spLocks noGrp="1"/>
          </p:cNvSpPr>
          <p:nvPr>
            <p:ph type="subTitle" idx="1"/>
          </p:nvPr>
        </p:nvSpPr>
        <p:spPr/>
        <p:txBody>
          <a:bodyPr/>
          <a:lstStyle/>
          <a:p>
            <a:r>
              <a:rPr lang="en-US" altLang="en-US" dirty="0">
                <a:ea typeface="ＭＳ Ｐゴシック" panose="020B0600070205080204" pitchFamily="34" charset="-128"/>
              </a:rPr>
              <a:t>Jay Urbain, PhD</a:t>
            </a:r>
          </a:p>
          <a:p>
            <a:endParaRPr lang="en-US" dirty="0">
              <a:ea typeface="ＭＳ Ｐゴシック" panose="020B0600070205080204" pitchFamily="34" charset="-128"/>
            </a:endParaRPr>
          </a:p>
          <a:p>
            <a:r>
              <a:rPr lang="en-US" altLang="en-US" sz="2400" dirty="0">
                <a:ea typeface="ＭＳ Ｐゴシック" panose="020B0600070205080204" pitchFamily="34" charset="-128"/>
              </a:rPr>
              <a:t>Credits: Tom Mitchell, Jiawei Han, Micheline </a:t>
            </a:r>
            <a:r>
              <a:rPr lang="en-US" altLang="en-US" sz="2400" dirty="0" err="1">
                <a:ea typeface="ＭＳ Ｐゴシック" panose="020B0600070205080204" pitchFamily="34" charset="-128"/>
              </a:rPr>
              <a:t>Kamber</a:t>
            </a:r>
            <a:r>
              <a:rPr lang="en-US" altLang="en-US" sz="2400" dirty="0">
                <a:ea typeface="ＭＳ Ｐゴシック" panose="020B0600070205080204" pitchFamily="34" charset="-128"/>
              </a:rPr>
              <a:t>, and Jian Pei</a:t>
            </a:r>
          </a:p>
          <a:p>
            <a:endParaRPr lang="en-US" dirty="0"/>
          </a:p>
        </p:txBody>
      </p:sp>
    </p:spTree>
    <p:extLst>
      <p:ext uri="{BB962C8B-B14F-4D97-AF65-F5344CB8AC3E}">
        <p14:creationId xmlns:p14="http://schemas.microsoft.com/office/powerpoint/2010/main" val="2091521112"/>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3E4ADE7C-C364-1640-B660-12E9122DEE03}"/>
              </a:ext>
            </a:extLst>
          </p:cNvPr>
          <p:cNvSpPr>
            <a:spLocks noGrp="1"/>
          </p:cNvSpPr>
          <p:nvPr>
            <p:ph type="title"/>
          </p:nvPr>
        </p:nvSpPr>
        <p:spPr/>
        <p:txBody>
          <a:bodyPr/>
          <a:lstStyle/>
          <a:p>
            <a:r>
              <a:rPr lang="en-US" altLang="en-US" sz="3200">
                <a:ea typeface="ＭＳ Ｐゴシック" panose="020B0600070205080204" pitchFamily="34" charset="-128"/>
              </a:rPr>
              <a:t>Basic Steps to Develop a Clustering Task</a:t>
            </a:r>
          </a:p>
        </p:txBody>
      </p:sp>
      <p:sp>
        <p:nvSpPr>
          <p:cNvPr id="39938" name="Content Placeholder 2">
            <a:extLst>
              <a:ext uri="{FF2B5EF4-FFF2-40B4-BE49-F238E27FC236}">
                <a16:creationId xmlns:a16="http://schemas.microsoft.com/office/drawing/2014/main" id="{61FBFCBA-A372-274B-8D6B-AADA1C950396}"/>
              </a:ext>
            </a:extLst>
          </p:cNvPr>
          <p:cNvSpPr>
            <a:spLocks noGrp="1"/>
          </p:cNvSpPr>
          <p:nvPr>
            <p:ph idx="1"/>
          </p:nvPr>
        </p:nvSpPr>
        <p:spPr>
          <a:xfrm>
            <a:off x="152400" y="1371600"/>
            <a:ext cx="8839200" cy="5105400"/>
          </a:xfrm>
        </p:spPr>
        <p:txBody>
          <a:bodyPr/>
          <a:lstStyle/>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Feature selection</a:t>
            </a:r>
          </a:p>
          <a:p>
            <a:pPr lvl="1">
              <a:spcBef>
                <a:spcPts val="300"/>
              </a:spcBef>
              <a:spcAft>
                <a:spcPts val="300"/>
              </a:spcAft>
            </a:pPr>
            <a:r>
              <a:rPr lang="en-US" altLang="en-US" sz="2000">
                <a:ea typeface="ＭＳ Ｐゴシック" panose="020B0600070205080204" pitchFamily="34" charset="-128"/>
              </a:rPr>
              <a:t>Select info concerning the task of interest</a:t>
            </a:r>
          </a:p>
          <a:p>
            <a:pPr lvl="1">
              <a:spcBef>
                <a:spcPts val="300"/>
              </a:spcBef>
              <a:spcAft>
                <a:spcPts val="300"/>
              </a:spcAft>
            </a:pPr>
            <a:r>
              <a:rPr lang="en-US" altLang="en-US" sz="2000">
                <a:ea typeface="ＭＳ Ｐゴシック" panose="020B0600070205080204" pitchFamily="34" charset="-128"/>
              </a:rPr>
              <a:t>Minimal information redundancy</a:t>
            </a:r>
          </a:p>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Proximity measure</a:t>
            </a:r>
          </a:p>
          <a:p>
            <a:pPr lvl="1">
              <a:spcBef>
                <a:spcPts val="300"/>
              </a:spcBef>
              <a:spcAft>
                <a:spcPts val="300"/>
              </a:spcAft>
            </a:pPr>
            <a:r>
              <a:rPr lang="en-US" altLang="en-US" sz="2000">
                <a:ea typeface="ＭＳ Ｐゴシック" panose="020B0600070205080204" pitchFamily="34" charset="-128"/>
              </a:rPr>
              <a:t>Similarity of two feature vectors, or feature distributions</a:t>
            </a:r>
          </a:p>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Clustering criterion</a:t>
            </a:r>
          </a:p>
          <a:p>
            <a:pPr lvl="1">
              <a:spcBef>
                <a:spcPts val="300"/>
              </a:spcBef>
              <a:spcAft>
                <a:spcPts val="300"/>
              </a:spcAft>
            </a:pPr>
            <a:r>
              <a:rPr lang="en-US" altLang="en-US" sz="2000">
                <a:ea typeface="ＭＳ Ｐゴシック" panose="020B0600070205080204" pitchFamily="34" charset="-128"/>
              </a:rPr>
              <a:t>Expressed via a cost function, maximum likelihood estimate, or rules</a:t>
            </a:r>
          </a:p>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Clustering algorithms</a:t>
            </a:r>
          </a:p>
          <a:p>
            <a:pPr lvl="1">
              <a:spcBef>
                <a:spcPts val="300"/>
              </a:spcBef>
              <a:spcAft>
                <a:spcPts val="300"/>
              </a:spcAft>
            </a:pPr>
            <a:r>
              <a:rPr lang="en-US" altLang="en-US" sz="2000">
                <a:ea typeface="ＭＳ Ｐゴシック" panose="020B0600070205080204" pitchFamily="34" charset="-128"/>
              </a:rPr>
              <a:t>Choice of algorithms</a:t>
            </a:r>
          </a:p>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Validation of the results</a:t>
            </a:r>
          </a:p>
          <a:p>
            <a:pPr lvl="1">
              <a:spcBef>
                <a:spcPts val="300"/>
              </a:spcBef>
              <a:spcAft>
                <a:spcPts val="300"/>
              </a:spcAft>
            </a:pPr>
            <a:r>
              <a:rPr lang="en-US" altLang="en-US" sz="2000">
                <a:ea typeface="ＭＳ Ｐゴシック" panose="020B0600070205080204" pitchFamily="34" charset="-128"/>
              </a:rPr>
              <a:t>Validation test (also, </a:t>
            </a:r>
            <a:r>
              <a:rPr lang="en-US" altLang="en-US" sz="2000" i="1">
                <a:ea typeface="ＭＳ Ｐゴシック" panose="020B0600070205080204" pitchFamily="34" charset="-128"/>
              </a:rPr>
              <a:t>clustering tendency </a:t>
            </a:r>
            <a:r>
              <a:rPr lang="en-US" altLang="en-US" sz="2000">
                <a:ea typeface="ＭＳ Ｐゴシック" panose="020B0600070205080204" pitchFamily="34" charset="-128"/>
              </a:rPr>
              <a:t>test)</a:t>
            </a:r>
          </a:p>
          <a:p>
            <a:pPr marL="457200" indent="-457200">
              <a:spcBef>
                <a:spcPts val="300"/>
              </a:spcBef>
              <a:spcAft>
                <a:spcPts val="300"/>
              </a:spcAft>
              <a:buFont typeface="Tahoma" panose="020B0604030504040204" pitchFamily="34" charset="0"/>
              <a:buAutoNum type="arabicPeriod"/>
            </a:pPr>
            <a:r>
              <a:rPr lang="en-US" altLang="en-US" sz="2000">
                <a:solidFill>
                  <a:srgbClr val="008000"/>
                </a:solidFill>
                <a:ea typeface="ＭＳ Ｐゴシック" panose="020B0600070205080204" pitchFamily="34" charset="-128"/>
              </a:rPr>
              <a:t>Interpretation of the results</a:t>
            </a:r>
          </a:p>
          <a:p>
            <a:pPr lvl="1">
              <a:spcBef>
                <a:spcPts val="300"/>
              </a:spcBef>
              <a:spcAft>
                <a:spcPts val="300"/>
              </a:spcAft>
            </a:pPr>
            <a:r>
              <a:rPr lang="en-US" altLang="en-US" sz="2000">
                <a:ea typeface="ＭＳ Ｐゴシック" panose="020B0600070205080204" pitchFamily="34" charset="-128"/>
              </a:rPr>
              <a:t>Integration with applications, visualization</a:t>
            </a:r>
          </a:p>
        </p:txBody>
      </p:sp>
      <p:sp>
        <p:nvSpPr>
          <p:cNvPr id="39939" name="Slide Number Placeholder 3">
            <a:extLst>
              <a:ext uri="{FF2B5EF4-FFF2-40B4-BE49-F238E27FC236}">
                <a16:creationId xmlns:a16="http://schemas.microsoft.com/office/drawing/2014/main" id="{7E7866B2-5B6C-CC4C-BF9C-A6383EFF4F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DB0373B-D55B-2A46-9C41-309138C807ED}" type="slidenum">
              <a:rPr lang="en-US" altLang="zh-CN" sz="1200">
                <a:ea typeface="宋体" panose="02010600030101010101" pitchFamily="2" charset="-122"/>
              </a:rPr>
              <a:pPr eaLnBrk="1" hangingPunct="1"/>
              <a:t>10</a:t>
            </a:fld>
            <a:endParaRPr lang="en-US" altLang="zh-CN" sz="1200">
              <a:ea typeface="宋体" panose="02010600030101010101" pitchFamily="2" charset="-122"/>
            </a:endParaRPr>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Number Placeholder 5">
            <a:extLst>
              <a:ext uri="{FF2B5EF4-FFF2-40B4-BE49-F238E27FC236}">
                <a16:creationId xmlns:a16="http://schemas.microsoft.com/office/drawing/2014/main" id="{0C6720CA-2B42-E34A-8A28-CEEE86BA5D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0EDC12C-F30E-9541-9E80-F95D24A19920}" type="slidenum">
              <a:rPr lang="en-US" altLang="zh-CN" sz="1200">
                <a:ea typeface="宋体" panose="02010600030101010101" pitchFamily="2" charset="-122"/>
              </a:rPr>
              <a:pPr eaLnBrk="1" hangingPunct="1"/>
              <a:t>100</a:t>
            </a:fld>
            <a:endParaRPr lang="en-US" altLang="zh-CN" sz="1200">
              <a:ea typeface="宋体" panose="02010600030101010101" pitchFamily="2" charset="-122"/>
            </a:endParaRPr>
          </a:p>
        </p:txBody>
      </p:sp>
      <p:sp>
        <p:nvSpPr>
          <p:cNvPr id="209922" name="Rectangle 2">
            <a:extLst>
              <a:ext uri="{FF2B5EF4-FFF2-40B4-BE49-F238E27FC236}">
                <a16:creationId xmlns:a16="http://schemas.microsoft.com/office/drawing/2014/main" id="{26E39B91-7374-3E41-9F0B-8EA3489CCDEF}"/>
              </a:ext>
            </a:extLst>
          </p:cNvPr>
          <p:cNvSpPr>
            <a:spLocks noGrp="1" noChangeArrowheads="1"/>
          </p:cNvSpPr>
          <p:nvPr>
            <p:ph type="title"/>
          </p:nvPr>
        </p:nvSpPr>
        <p:spPr>
          <a:xfrm>
            <a:off x="304800" y="152400"/>
            <a:ext cx="8458200" cy="838200"/>
          </a:xfrm>
        </p:spPr>
        <p:txBody>
          <a:bodyPr/>
          <a:lstStyle/>
          <a:p>
            <a:pPr eaLnBrk="1" hangingPunct="1"/>
            <a:r>
              <a:rPr lang="en-US" altLang="ko-KR" sz="3200">
                <a:ea typeface="Gulim" panose="020B0600000101010101" pitchFamily="34" charset="-127"/>
              </a:rPr>
              <a:t>PAM (Partitioning Around Medoids) (1987)</a:t>
            </a:r>
            <a:endParaRPr lang="en-US" altLang="ko-KR" sz="4400">
              <a:ea typeface="Gulim" panose="020B0600000101010101" pitchFamily="34" charset="-127"/>
            </a:endParaRPr>
          </a:p>
        </p:txBody>
      </p:sp>
      <p:sp>
        <p:nvSpPr>
          <p:cNvPr id="209923" name="Rectangle 3">
            <a:extLst>
              <a:ext uri="{FF2B5EF4-FFF2-40B4-BE49-F238E27FC236}">
                <a16:creationId xmlns:a16="http://schemas.microsoft.com/office/drawing/2014/main" id="{79F9B044-CAAD-B745-B846-D6A4A793F3EE}"/>
              </a:ext>
            </a:extLst>
          </p:cNvPr>
          <p:cNvSpPr>
            <a:spLocks noGrp="1" noChangeArrowheads="1"/>
          </p:cNvSpPr>
          <p:nvPr>
            <p:ph type="body" idx="1"/>
          </p:nvPr>
        </p:nvSpPr>
        <p:spPr>
          <a:xfrm>
            <a:off x="381000" y="1447800"/>
            <a:ext cx="8382000" cy="5029200"/>
          </a:xfrm>
        </p:spPr>
        <p:txBody>
          <a:bodyPr/>
          <a:lstStyle/>
          <a:p>
            <a:pPr eaLnBrk="1" hangingPunct="1">
              <a:lnSpc>
                <a:spcPct val="120000"/>
              </a:lnSpc>
            </a:pPr>
            <a:r>
              <a:rPr lang="en-US" altLang="ko-KR" sz="2400">
                <a:ea typeface="Gulim" panose="020B0600000101010101" pitchFamily="34" charset="-127"/>
              </a:rPr>
              <a:t>PAM (Kaufman and Rousseeuw, 1987), built in Splus</a:t>
            </a:r>
          </a:p>
          <a:p>
            <a:pPr eaLnBrk="1" hangingPunct="1">
              <a:lnSpc>
                <a:spcPct val="120000"/>
              </a:lnSpc>
            </a:pPr>
            <a:r>
              <a:rPr lang="en-US" altLang="ko-KR" sz="2400">
                <a:ea typeface="Gulim" panose="020B0600000101010101" pitchFamily="34" charset="-127"/>
              </a:rPr>
              <a:t>Use real object to represent the cluster</a:t>
            </a:r>
          </a:p>
          <a:p>
            <a:pPr lvl="1" eaLnBrk="1" hangingPunct="1">
              <a:lnSpc>
                <a:spcPct val="120000"/>
              </a:lnSpc>
            </a:pPr>
            <a:r>
              <a:rPr lang="en-US" altLang="ko-KR" sz="2400">
                <a:ea typeface="Gulim" panose="020B0600000101010101" pitchFamily="34" charset="-127"/>
              </a:rPr>
              <a:t>Select </a:t>
            </a:r>
            <a:r>
              <a:rPr lang="en-US" altLang="ko-KR" sz="2400" b="1" i="1">
                <a:ea typeface="Gulim" panose="020B0600000101010101" pitchFamily="34" charset="-127"/>
              </a:rPr>
              <a:t>k</a:t>
            </a:r>
            <a:r>
              <a:rPr lang="en-US" altLang="ko-KR" sz="2400">
                <a:ea typeface="Gulim" panose="020B0600000101010101" pitchFamily="34" charset="-127"/>
              </a:rPr>
              <a:t> representative objects arbitrarily</a:t>
            </a:r>
          </a:p>
          <a:p>
            <a:pPr lvl="1" eaLnBrk="1" hangingPunct="1">
              <a:lnSpc>
                <a:spcPct val="120000"/>
              </a:lnSpc>
            </a:pPr>
            <a:r>
              <a:rPr lang="en-US" altLang="ko-KR" sz="2400">
                <a:ea typeface="Gulim" panose="020B0600000101010101" pitchFamily="34" charset="-127"/>
              </a:rPr>
              <a:t>For each pair of non-selected object </a:t>
            </a:r>
            <a:r>
              <a:rPr lang="en-US" altLang="ko-KR" sz="2400" b="1" i="1">
                <a:ea typeface="Gulim" panose="020B0600000101010101" pitchFamily="34" charset="-127"/>
              </a:rPr>
              <a:t>h</a:t>
            </a:r>
            <a:r>
              <a:rPr lang="en-US" altLang="ko-KR" sz="2400">
                <a:ea typeface="Gulim" panose="020B0600000101010101" pitchFamily="34" charset="-127"/>
              </a:rPr>
              <a:t> and selected object </a:t>
            </a:r>
            <a:r>
              <a:rPr lang="en-US" altLang="ko-KR" sz="2400" b="1" i="1">
                <a:ea typeface="Gulim" panose="020B0600000101010101" pitchFamily="34" charset="-127"/>
              </a:rPr>
              <a:t>i</a:t>
            </a:r>
            <a:r>
              <a:rPr lang="en-US" altLang="ko-KR" sz="2400">
                <a:ea typeface="Gulim" panose="020B0600000101010101" pitchFamily="34" charset="-127"/>
              </a:rPr>
              <a:t>, calculate the total swapping cost </a:t>
            </a:r>
            <a:r>
              <a:rPr lang="en-US" altLang="ko-KR" sz="2400" b="1" i="1">
                <a:ea typeface="Gulim" panose="020B0600000101010101" pitchFamily="34" charset="-127"/>
              </a:rPr>
              <a:t>TC</a:t>
            </a:r>
            <a:r>
              <a:rPr lang="en-US" altLang="ko-KR" sz="2400" b="1" i="1" baseline="-25000">
                <a:ea typeface="Gulim" panose="020B0600000101010101" pitchFamily="34" charset="-127"/>
              </a:rPr>
              <a:t>ih</a:t>
            </a:r>
            <a:endParaRPr lang="en-US" altLang="ko-KR" sz="2400">
              <a:ea typeface="Gulim" panose="020B0600000101010101" pitchFamily="34" charset="-127"/>
            </a:endParaRPr>
          </a:p>
          <a:p>
            <a:pPr lvl="1" eaLnBrk="1" hangingPunct="1">
              <a:lnSpc>
                <a:spcPct val="120000"/>
              </a:lnSpc>
            </a:pPr>
            <a:r>
              <a:rPr lang="en-US" altLang="ko-KR" sz="2400">
                <a:ea typeface="Gulim" panose="020B0600000101010101" pitchFamily="34" charset="-127"/>
              </a:rPr>
              <a:t>For each pair of </a:t>
            </a:r>
            <a:r>
              <a:rPr lang="en-US" altLang="ko-KR" sz="2400" b="1" i="1">
                <a:ea typeface="Gulim" panose="020B0600000101010101" pitchFamily="34" charset="-127"/>
              </a:rPr>
              <a:t>i</a:t>
            </a:r>
            <a:r>
              <a:rPr lang="en-US" altLang="ko-KR" sz="2400">
                <a:ea typeface="Gulim" panose="020B0600000101010101" pitchFamily="34" charset="-127"/>
              </a:rPr>
              <a:t> and </a:t>
            </a:r>
            <a:r>
              <a:rPr lang="en-US" altLang="ko-KR" sz="2400" b="1" i="1">
                <a:ea typeface="Gulim" panose="020B0600000101010101" pitchFamily="34" charset="-127"/>
              </a:rPr>
              <a:t>h</a:t>
            </a:r>
            <a:r>
              <a:rPr lang="en-US" altLang="ko-KR" sz="2400">
                <a:ea typeface="Gulim" panose="020B0600000101010101" pitchFamily="34" charset="-127"/>
              </a:rPr>
              <a:t>, </a:t>
            </a:r>
          </a:p>
          <a:p>
            <a:pPr lvl="2" eaLnBrk="1" hangingPunct="1">
              <a:lnSpc>
                <a:spcPct val="120000"/>
              </a:lnSpc>
            </a:pPr>
            <a:r>
              <a:rPr lang="en-US" altLang="ko-KR">
                <a:ea typeface="Gulim" panose="020B0600000101010101" pitchFamily="34" charset="-127"/>
              </a:rPr>
              <a:t>If </a:t>
            </a:r>
            <a:r>
              <a:rPr lang="en-US" altLang="ko-KR" i="1">
                <a:ea typeface="Gulim" panose="020B0600000101010101" pitchFamily="34" charset="-127"/>
              </a:rPr>
              <a:t>TC</a:t>
            </a:r>
            <a:r>
              <a:rPr lang="en-US" altLang="ko-KR" i="1" baseline="-25000">
                <a:ea typeface="Gulim" panose="020B0600000101010101" pitchFamily="34" charset="-127"/>
              </a:rPr>
              <a:t>ih</a:t>
            </a:r>
            <a:r>
              <a:rPr lang="en-US" altLang="ko-KR">
                <a:ea typeface="Gulim" panose="020B0600000101010101" pitchFamily="34" charset="-127"/>
              </a:rPr>
              <a:t> &lt; 0, </a:t>
            </a:r>
            <a:r>
              <a:rPr lang="en-US" altLang="ko-KR" b="1" i="1">
                <a:ea typeface="Gulim" panose="020B0600000101010101" pitchFamily="34" charset="-127"/>
              </a:rPr>
              <a:t>i</a:t>
            </a:r>
            <a:r>
              <a:rPr lang="en-US" altLang="ko-KR">
                <a:ea typeface="Gulim" panose="020B0600000101010101" pitchFamily="34" charset="-127"/>
              </a:rPr>
              <a:t> is replaced by </a:t>
            </a:r>
            <a:r>
              <a:rPr lang="en-US" altLang="ko-KR" b="1" i="1">
                <a:ea typeface="Gulim" panose="020B0600000101010101" pitchFamily="34" charset="-127"/>
              </a:rPr>
              <a:t>h</a:t>
            </a:r>
            <a:endParaRPr lang="en-US" altLang="ko-KR">
              <a:ea typeface="Gulim" panose="020B0600000101010101" pitchFamily="34" charset="-127"/>
            </a:endParaRPr>
          </a:p>
          <a:p>
            <a:pPr lvl="2" eaLnBrk="1" hangingPunct="1">
              <a:lnSpc>
                <a:spcPct val="120000"/>
              </a:lnSpc>
            </a:pPr>
            <a:r>
              <a:rPr lang="en-US" altLang="ko-KR">
                <a:ea typeface="Gulim" panose="020B0600000101010101" pitchFamily="34" charset="-127"/>
              </a:rPr>
              <a:t>Then assign each non-selected object to the most similar representative object</a:t>
            </a:r>
          </a:p>
          <a:p>
            <a:pPr lvl="1" eaLnBrk="1" hangingPunct="1">
              <a:lnSpc>
                <a:spcPct val="120000"/>
              </a:lnSpc>
            </a:pPr>
            <a:r>
              <a:rPr lang="en-US" altLang="ko-KR" sz="2400">
                <a:ea typeface="Gulim" panose="020B0600000101010101" pitchFamily="34" charset="-127"/>
              </a:rPr>
              <a:t>repeat steps 2-3 until there is no change</a:t>
            </a:r>
          </a:p>
        </p:txBody>
      </p:sp>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Number Placeholder 5">
            <a:extLst>
              <a:ext uri="{FF2B5EF4-FFF2-40B4-BE49-F238E27FC236}">
                <a16:creationId xmlns:a16="http://schemas.microsoft.com/office/drawing/2014/main" id="{6F5F8071-0787-914F-9DAE-33BE71861F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77F91D3-92C7-814C-94A6-122BEAF29134}" type="slidenum">
              <a:rPr lang="en-US" altLang="zh-CN" sz="1200">
                <a:ea typeface="宋体" panose="02010600030101010101" pitchFamily="2" charset="-122"/>
              </a:rPr>
              <a:pPr eaLnBrk="1" hangingPunct="1"/>
              <a:t>101</a:t>
            </a:fld>
            <a:endParaRPr lang="en-US" altLang="zh-CN" sz="1200">
              <a:ea typeface="宋体" panose="02010600030101010101" pitchFamily="2" charset="-122"/>
            </a:endParaRPr>
          </a:p>
        </p:txBody>
      </p:sp>
      <p:sp>
        <p:nvSpPr>
          <p:cNvPr id="211970" name="Rectangle 2">
            <a:extLst>
              <a:ext uri="{FF2B5EF4-FFF2-40B4-BE49-F238E27FC236}">
                <a16:creationId xmlns:a16="http://schemas.microsoft.com/office/drawing/2014/main" id="{5B1E7508-EE85-0942-B29B-7187A6671E64}"/>
              </a:ext>
            </a:extLst>
          </p:cNvPr>
          <p:cNvSpPr>
            <a:spLocks noGrp="1" noChangeArrowheads="1"/>
          </p:cNvSpPr>
          <p:nvPr>
            <p:ph type="title"/>
          </p:nvPr>
        </p:nvSpPr>
        <p:spPr>
          <a:xfrm>
            <a:off x="381000" y="304800"/>
            <a:ext cx="8458200" cy="609600"/>
          </a:xfrm>
        </p:spPr>
        <p:txBody>
          <a:bodyPr/>
          <a:lstStyle/>
          <a:p>
            <a:pPr eaLnBrk="1" hangingPunct="1"/>
            <a:r>
              <a:rPr lang="en-US" altLang="zh-CN" sz="3200">
                <a:ea typeface="宋体" panose="02010600030101010101" pitchFamily="2" charset="-122"/>
              </a:rPr>
              <a:t>PAM Clustering: </a:t>
            </a:r>
            <a:r>
              <a:rPr lang="en-US" altLang="zh-CN" sz="2800">
                <a:solidFill>
                  <a:srgbClr val="170981"/>
                </a:solidFill>
                <a:ea typeface="宋体" panose="02010600030101010101" pitchFamily="2" charset="-122"/>
              </a:rPr>
              <a:t>Finding the Best Cluster Center</a:t>
            </a:r>
          </a:p>
        </p:txBody>
      </p:sp>
      <p:sp>
        <p:nvSpPr>
          <p:cNvPr id="211971" name="Rectangle 3">
            <a:extLst>
              <a:ext uri="{FF2B5EF4-FFF2-40B4-BE49-F238E27FC236}">
                <a16:creationId xmlns:a16="http://schemas.microsoft.com/office/drawing/2014/main" id="{0D688436-2374-8D4B-B38E-B7D2E52E53BA}"/>
              </a:ext>
            </a:extLst>
          </p:cNvPr>
          <p:cNvSpPr>
            <a:spLocks noGrp="1" noChangeArrowheads="1"/>
          </p:cNvSpPr>
          <p:nvPr>
            <p:ph type="body" idx="1"/>
          </p:nvPr>
        </p:nvSpPr>
        <p:spPr/>
        <p:txBody>
          <a:bodyPr/>
          <a:lstStyle/>
          <a:p>
            <a:pPr eaLnBrk="1" hangingPunct="1"/>
            <a:r>
              <a:rPr lang="en-US" altLang="zh-CN" sz="2000">
                <a:ea typeface="宋体" panose="02010600030101010101" pitchFamily="2" charset="-122"/>
              </a:rPr>
              <a:t>Case 1: p currently belongs to o</a:t>
            </a:r>
            <a:r>
              <a:rPr lang="en-US" altLang="zh-CN" sz="2000" baseline="-25000">
                <a:ea typeface="宋体" panose="02010600030101010101" pitchFamily="2" charset="-122"/>
              </a:rPr>
              <a:t>j</a:t>
            </a:r>
            <a:r>
              <a:rPr lang="en-US" altLang="zh-CN" sz="2000">
                <a:ea typeface="宋体" panose="02010600030101010101" pitchFamily="2" charset="-122"/>
              </a:rPr>
              <a:t>.  If o</a:t>
            </a:r>
            <a:r>
              <a:rPr lang="en-US" altLang="zh-CN" sz="2000" baseline="-25000">
                <a:ea typeface="宋体" panose="02010600030101010101" pitchFamily="2" charset="-122"/>
              </a:rPr>
              <a:t>j</a:t>
            </a:r>
            <a:r>
              <a:rPr lang="en-US" altLang="zh-CN" sz="2000">
                <a:ea typeface="宋体" panose="02010600030101010101" pitchFamily="2" charset="-122"/>
              </a:rPr>
              <a:t> is replaced by o</a:t>
            </a:r>
            <a:r>
              <a:rPr lang="en-US" altLang="zh-CN" sz="2000" baseline="-25000">
                <a:ea typeface="宋体" panose="02010600030101010101" pitchFamily="2" charset="-122"/>
              </a:rPr>
              <a:t>random</a:t>
            </a:r>
            <a:r>
              <a:rPr lang="en-US" altLang="zh-CN" sz="2000">
                <a:ea typeface="宋体" panose="02010600030101010101" pitchFamily="2" charset="-122"/>
              </a:rPr>
              <a:t> as a representative object and p is the closest to one of the other representative object o</a:t>
            </a:r>
            <a:r>
              <a:rPr lang="en-US" altLang="zh-CN" sz="2000" baseline="-25000">
                <a:ea typeface="宋体" panose="02010600030101010101" pitchFamily="2" charset="-122"/>
              </a:rPr>
              <a:t>i</a:t>
            </a:r>
            <a:r>
              <a:rPr lang="en-US" altLang="zh-CN" sz="2000">
                <a:ea typeface="宋体" panose="02010600030101010101" pitchFamily="2" charset="-122"/>
              </a:rPr>
              <a:t>, then p is reassigned to o</a:t>
            </a:r>
            <a:r>
              <a:rPr lang="en-US" altLang="zh-CN" sz="2000" baseline="-25000">
                <a:ea typeface="宋体" panose="02010600030101010101" pitchFamily="2" charset="-122"/>
              </a:rPr>
              <a:t>i</a:t>
            </a:r>
          </a:p>
        </p:txBody>
      </p:sp>
      <p:pic>
        <p:nvPicPr>
          <p:cNvPr id="211972" name="Picture 4">
            <a:extLst>
              <a:ext uri="{FF2B5EF4-FFF2-40B4-BE49-F238E27FC236}">
                <a16:creationId xmlns:a16="http://schemas.microsoft.com/office/drawing/2014/main" id="{283066B6-8B16-0D44-A199-790AF8C7B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Number Placeholder 5">
            <a:extLst>
              <a:ext uri="{FF2B5EF4-FFF2-40B4-BE49-F238E27FC236}">
                <a16:creationId xmlns:a16="http://schemas.microsoft.com/office/drawing/2014/main" id="{3B64C8E7-6EBB-794F-A213-F27E878B91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43481B2-403F-6E4F-9536-8CD5F44D9A78}" type="slidenum">
              <a:rPr lang="en-US" altLang="zh-CN" sz="1200">
                <a:ea typeface="宋体" panose="02010600030101010101" pitchFamily="2" charset="-122"/>
              </a:rPr>
              <a:pPr eaLnBrk="1" hangingPunct="1"/>
              <a:t>102</a:t>
            </a:fld>
            <a:endParaRPr lang="en-US" altLang="zh-CN" sz="1200">
              <a:ea typeface="宋体" panose="02010600030101010101" pitchFamily="2" charset="-122"/>
            </a:endParaRPr>
          </a:p>
        </p:txBody>
      </p:sp>
      <p:sp>
        <p:nvSpPr>
          <p:cNvPr id="214018" name="Rectangle 1026">
            <a:extLst>
              <a:ext uri="{FF2B5EF4-FFF2-40B4-BE49-F238E27FC236}">
                <a16:creationId xmlns:a16="http://schemas.microsoft.com/office/drawing/2014/main" id="{CB78F6B4-9305-504D-96DF-6347710780C3}"/>
              </a:ext>
            </a:extLst>
          </p:cNvPr>
          <p:cNvSpPr>
            <a:spLocks noGrp="1" noChangeArrowheads="1"/>
          </p:cNvSpPr>
          <p:nvPr>
            <p:ph type="title"/>
          </p:nvPr>
        </p:nvSpPr>
        <p:spPr>
          <a:xfrm>
            <a:off x="609600" y="228600"/>
            <a:ext cx="7848600" cy="762000"/>
          </a:xfrm>
        </p:spPr>
        <p:txBody>
          <a:bodyPr/>
          <a:lstStyle/>
          <a:p>
            <a:pPr eaLnBrk="1" hangingPunct="1"/>
            <a:r>
              <a:rPr lang="en-US" altLang="ko-KR">
                <a:ea typeface="Gulim" panose="020B0600000101010101" pitchFamily="34" charset="-127"/>
              </a:rPr>
              <a:t>What Is the Problem with PAM?</a:t>
            </a:r>
            <a:endParaRPr lang="en-US" altLang="zh-CN">
              <a:ea typeface="Gulim" panose="020B0600000101010101" pitchFamily="34" charset="-127"/>
            </a:endParaRPr>
          </a:p>
        </p:txBody>
      </p:sp>
      <p:sp>
        <p:nvSpPr>
          <p:cNvPr id="214019" name="Rectangle 1027">
            <a:extLst>
              <a:ext uri="{FF2B5EF4-FFF2-40B4-BE49-F238E27FC236}">
                <a16:creationId xmlns:a16="http://schemas.microsoft.com/office/drawing/2014/main" id="{7758CB06-F3B0-234E-A6F6-DBD52EB3065E}"/>
              </a:ext>
            </a:extLst>
          </p:cNvPr>
          <p:cNvSpPr>
            <a:spLocks noGrp="1" noChangeArrowheads="1"/>
          </p:cNvSpPr>
          <p:nvPr>
            <p:ph type="body" idx="1"/>
          </p:nvPr>
        </p:nvSpPr>
        <p:spPr>
          <a:xfrm>
            <a:off x="381000" y="1524000"/>
            <a:ext cx="8305800" cy="4724400"/>
          </a:xfrm>
        </p:spPr>
        <p:txBody>
          <a:bodyPr/>
          <a:lstStyle/>
          <a:p>
            <a:pPr eaLnBrk="1" hangingPunct="1">
              <a:lnSpc>
                <a:spcPct val="120000"/>
              </a:lnSpc>
            </a:pPr>
            <a:r>
              <a:rPr lang="en-US" altLang="ko-KR" sz="2400">
                <a:ea typeface="Gulim" panose="020B0600000101010101" pitchFamily="34" charset="-127"/>
              </a:rPr>
              <a:t>Pam is more robust than k-means in the presence of noise and outliers because a medoid is less influenced by outliers or other extreme values than a mean</a:t>
            </a:r>
          </a:p>
          <a:p>
            <a:pPr eaLnBrk="1" hangingPunct="1">
              <a:lnSpc>
                <a:spcPct val="120000"/>
              </a:lnSpc>
            </a:pPr>
            <a:r>
              <a:rPr lang="en-US" altLang="ko-KR" sz="2400">
                <a:ea typeface="Gulim" panose="020B0600000101010101" pitchFamily="34" charset="-127"/>
              </a:rPr>
              <a:t>Pam works efficiently for small data sets but does not </a:t>
            </a:r>
            <a:r>
              <a:rPr lang="en-US" altLang="ko-KR" sz="2400" b="1">
                <a:ea typeface="Gulim" panose="020B0600000101010101" pitchFamily="34" charset="-127"/>
              </a:rPr>
              <a:t>scale well</a:t>
            </a:r>
            <a:r>
              <a:rPr lang="en-US" altLang="ko-KR" sz="2400">
                <a:ea typeface="Gulim" panose="020B0600000101010101" pitchFamily="34" charset="-127"/>
              </a:rPr>
              <a:t> for large data sets.</a:t>
            </a:r>
          </a:p>
          <a:p>
            <a:pPr lvl="1" eaLnBrk="1" hangingPunct="1">
              <a:lnSpc>
                <a:spcPct val="120000"/>
              </a:lnSpc>
            </a:pPr>
            <a:r>
              <a:rPr lang="en-US" altLang="ko-KR" sz="2400">
                <a:ea typeface="Gulim" panose="020B0600000101010101" pitchFamily="34" charset="-127"/>
              </a:rPr>
              <a:t>O(k(n-k)</a:t>
            </a:r>
            <a:r>
              <a:rPr lang="en-US" altLang="ko-KR" sz="2400" baseline="30000">
                <a:ea typeface="Gulim" panose="020B0600000101010101" pitchFamily="34" charset="-127"/>
              </a:rPr>
              <a:t>2</a:t>
            </a:r>
            <a:r>
              <a:rPr lang="en-US" altLang="ko-KR" sz="2400">
                <a:ea typeface="Gulim" panose="020B0600000101010101" pitchFamily="34" charset="-127"/>
              </a:rPr>
              <a:t> ) for each iteration </a:t>
            </a:r>
          </a:p>
          <a:p>
            <a:pPr eaLnBrk="1" hangingPunct="1">
              <a:spcBef>
                <a:spcPct val="50000"/>
              </a:spcBef>
              <a:buClrTx/>
              <a:buSzTx/>
              <a:buFontTx/>
              <a:buNone/>
            </a:pPr>
            <a:r>
              <a:rPr lang="en-US" altLang="ko-KR" sz="2400">
                <a:ea typeface="Gulim" panose="020B0600000101010101" pitchFamily="34" charset="-127"/>
              </a:rPr>
              <a:t>			where n is # of data,k is # of clusters</a:t>
            </a:r>
          </a:p>
          <a:p>
            <a:pPr eaLnBrk="1" hangingPunct="1">
              <a:spcBef>
                <a:spcPct val="50000"/>
              </a:spcBef>
              <a:buClrTx/>
              <a:buSzTx/>
              <a:buFont typeface="Wingdings" pitchFamily="2" charset="2"/>
              <a:buChar char="è"/>
            </a:pPr>
            <a:r>
              <a:rPr lang="en-US" altLang="ko-KR" sz="2400">
                <a:ea typeface="Gulim" panose="020B0600000101010101" pitchFamily="34" charset="-127"/>
                <a:sym typeface="Wingdings" pitchFamily="2" charset="2"/>
              </a:rPr>
              <a:t>Sampling-based method</a:t>
            </a:r>
          </a:p>
          <a:p>
            <a:pPr eaLnBrk="1" hangingPunct="1">
              <a:spcBef>
                <a:spcPct val="50000"/>
              </a:spcBef>
              <a:buClrTx/>
              <a:buSzTx/>
              <a:buFont typeface="Wingdings" pitchFamily="2" charset="2"/>
              <a:buNone/>
            </a:pPr>
            <a:r>
              <a:rPr lang="en-US" altLang="ko-KR" sz="2400">
                <a:ea typeface="Gulim" panose="020B0600000101010101" pitchFamily="34" charset="-127"/>
                <a:sym typeface="Wingdings" pitchFamily="2" charset="2"/>
              </a:rPr>
              <a:t>	CLARA(Clustering LARge Applications)</a:t>
            </a:r>
          </a:p>
        </p:txBody>
      </p:sp>
    </p:spTree>
  </p:cSld>
  <p:clrMapOvr>
    <a:masterClrMapping/>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Number Placeholder 5">
            <a:extLst>
              <a:ext uri="{FF2B5EF4-FFF2-40B4-BE49-F238E27FC236}">
                <a16:creationId xmlns:a16="http://schemas.microsoft.com/office/drawing/2014/main" id="{8C801CB9-B490-384B-B1A8-2C11F2411D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5A8EFD5-31F7-A84E-8F69-674C66F33C9A}" type="slidenum">
              <a:rPr lang="en-US" altLang="zh-CN" sz="1200">
                <a:ea typeface="宋体" panose="02010600030101010101" pitchFamily="2" charset="-122"/>
              </a:rPr>
              <a:pPr eaLnBrk="1" hangingPunct="1"/>
              <a:t>103</a:t>
            </a:fld>
            <a:endParaRPr lang="en-US" altLang="zh-CN" sz="1200">
              <a:ea typeface="宋体" panose="02010600030101010101" pitchFamily="2" charset="-122"/>
            </a:endParaRPr>
          </a:p>
        </p:txBody>
      </p:sp>
      <p:sp>
        <p:nvSpPr>
          <p:cNvPr id="216066" name="Rectangle 2">
            <a:extLst>
              <a:ext uri="{FF2B5EF4-FFF2-40B4-BE49-F238E27FC236}">
                <a16:creationId xmlns:a16="http://schemas.microsoft.com/office/drawing/2014/main" id="{B63CC0C1-B59B-A540-A66C-CF265A204F79}"/>
              </a:ext>
            </a:extLst>
          </p:cNvPr>
          <p:cNvSpPr>
            <a:spLocks noGrp="1" noChangeArrowheads="1"/>
          </p:cNvSpPr>
          <p:nvPr>
            <p:ph type="title"/>
          </p:nvPr>
        </p:nvSpPr>
        <p:spPr>
          <a:xfrm>
            <a:off x="381000" y="457200"/>
            <a:ext cx="8458200" cy="609600"/>
          </a:xfrm>
        </p:spPr>
        <p:txBody>
          <a:bodyPr/>
          <a:lstStyle/>
          <a:p>
            <a:pPr eaLnBrk="1" hangingPunct="1"/>
            <a:r>
              <a:rPr lang="en-US" altLang="zh-CN" sz="3200" i="1">
                <a:ea typeface="宋体" panose="02010600030101010101" pitchFamily="2" charset="-122"/>
              </a:rPr>
              <a:t>CLARA</a:t>
            </a:r>
            <a:r>
              <a:rPr lang="en-US" altLang="zh-CN" sz="3200">
                <a:ea typeface="宋体" panose="02010600030101010101" pitchFamily="2" charset="-122"/>
              </a:rPr>
              <a:t> (Clustering Large Applications) (1990)</a:t>
            </a:r>
            <a:endParaRPr lang="en-US" altLang="zh-CN" sz="2100">
              <a:ea typeface="宋体" panose="02010600030101010101" pitchFamily="2" charset="-122"/>
            </a:endParaRPr>
          </a:p>
        </p:txBody>
      </p:sp>
      <p:sp>
        <p:nvSpPr>
          <p:cNvPr id="216067" name="Rectangle 3">
            <a:extLst>
              <a:ext uri="{FF2B5EF4-FFF2-40B4-BE49-F238E27FC236}">
                <a16:creationId xmlns:a16="http://schemas.microsoft.com/office/drawing/2014/main" id="{C7E0B857-7FB2-8449-8A91-FEFAFF046624}"/>
              </a:ext>
            </a:extLst>
          </p:cNvPr>
          <p:cNvSpPr>
            <a:spLocks noGrp="1" noChangeArrowheads="1"/>
          </p:cNvSpPr>
          <p:nvPr>
            <p:ph type="body" idx="1"/>
          </p:nvPr>
        </p:nvSpPr>
        <p:spPr>
          <a:xfrm>
            <a:off x="381000" y="1524000"/>
            <a:ext cx="8229600" cy="4953000"/>
          </a:xfrm>
        </p:spPr>
        <p:txBody>
          <a:bodyPr/>
          <a:lstStyle/>
          <a:p>
            <a:pPr eaLnBrk="1" hangingPunct="1">
              <a:lnSpc>
                <a:spcPct val="110000"/>
              </a:lnSpc>
            </a:pPr>
            <a:r>
              <a:rPr lang="en-US" altLang="zh-CN" sz="2400" i="1">
                <a:ea typeface="宋体" panose="02010600030101010101" pitchFamily="2" charset="-122"/>
              </a:rPr>
              <a:t>CLARA</a:t>
            </a:r>
            <a:r>
              <a:rPr lang="en-US" altLang="zh-CN" sz="2400">
                <a:ea typeface="宋体" panose="02010600030101010101" pitchFamily="2" charset="-122"/>
              </a:rPr>
              <a:t> (Kaufmann and Rousseeuw in 1990)</a:t>
            </a:r>
          </a:p>
          <a:p>
            <a:pPr lvl="1" eaLnBrk="1" hangingPunct="1">
              <a:lnSpc>
                <a:spcPct val="110000"/>
              </a:lnSpc>
              <a:spcBef>
                <a:spcPct val="50000"/>
              </a:spcBef>
              <a:buClr>
                <a:schemeClr val="tx1"/>
              </a:buClr>
            </a:pPr>
            <a:r>
              <a:rPr lang="en-US" altLang="zh-CN" sz="2400">
                <a:ea typeface="宋体" panose="02010600030101010101" pitchFamily="2" charset="-122"/>
              </a:rPr>
              <a:t>Built in statistical analysis packages, such as SPlus</a:t>
            </a:r>
          </a:p>
          <a:p>
            <a:pPr lvl="1" eaLnBrk="1" hangingPunct="1">
              <a:lnSpc>
                <a:spcPct val="110000"/>
              </a:lnSpc>
            </a:pPr>
            <a:r>
              <a:rPr lang="en-US" altLang="zh-CN" sz="2400">
                <a:ea typeface="宋体" panose="02010600030101010101" pitchFamily="2" charset="-122"/>
              </a:rPr>
              <a:t>It draws </a:t>
            </a:r>
            <a:r>
              <a:rPr lang="en-US" altLang="zh-CN" sz="2400" i="1">
                <a:ea typeface="宋体" panose="02010600030101010101" pitchFamily="2" charset="-122"/>
              </a:rPr>
              <a:t>multiple samples</a:t>
            </a:r>
            <a:r>
              <a:rPr lang="en-US" altLang="zh-CN" sz="2400">
                <a:ea typeface="宋体" panose="02010600030101010101" pitchFamily="2" charset="-122"/>
              </a:rPr>
              <a:t> of the data set, applies </a:t>
            </a:r>
            <a:r>
              <a:rPr lang="en-US" altLang="zh-CN" sz="2400" i="1">
                <a:ea typeface="宋体" panose="02010600030101010101" pitchFamily="2" charset="-122"/>
              </a:rPr>
              <a:t>PAM</a:t>
            </a:r>
            <a:r>
              <a:rPr lang="en-US" altLang="zh-CN" sz="2400">
                <a:ea typeface="宋体" panose="02010600030101010101" pitchFamily="2" charset="-122"/>
              </a:rPr>
              <a:t> on each sample, and gives the best clustering as the output</a:t>
            </a:r>
          </a:p>
          <a:p>
            <a:pPr eaLnBrk="1" hangingPunct="1">
              <a:lnSpc>
                <a:spcPct val="110000"/>
              </a:lnSpc>
            </a:pPr>
            <a:r>
              <a:rPr lang="en-US" altLang="zh-CN" sz="2400" u="sng">
                <a:ea typeface="宋体" panose="02010600030101010101" pitchFamily="2" charset="-122"/>
              </a:rPr>
              <a:t>Strength</a:t>
            </a:r>
            <a:r>
              <a:rPr lang="en-US" altLang="zh-CN" sz="2400">
                <a:ea typeface="宋体" panose="02010600030101010101" pitchFamily="2" charset="-122"/>
              </a:rPr>
              <a:t>: deals with larger data sets than </a:t>
            </a:r>
            <a:r>
              <a:rPr lang="en-US" altLang="zh-CN" sz="2400" i="1">
                <a:ea typeface="宋体" panose="02010600030101010101" pitchFamily="2" charset="-122"/>
              </a:rPr>
              <a:t>PAM</a:t>
            </a:r>
            <a:endParaRPr lang="en-US" altLang="zh-CN" sz="2400">
              <a:ea typeface="宋体" panose="02010600030101010101" pitchFamily="2" charset="-122"/>
            </a:endParaRPr>
          </a:p>
          <a:p>
            <a:pPr eaLnBrk="1" hangingPunct="1">
              <a:lnSpc>
                <a:spcPct val="110000"/>
              </a:lnSpc>
            </a:pPr>
            <a:r>
              <a:rPr lang="en-US" altLang="zh-CN" sz="2400" u="sng">
                <a:ea typeface="宋体" panose="02010600030101010101" pitchFamily="2" charset="-122"/>
              </a:rPr>
              <a:t>Weakness:</a:t>
            </a:r>
            <a:endParaRPr lang="en-US" altLang="zh-CN" sz="2400">
              <a:ea typeface="宋体" panose="02010600030101010101" pitchFamily="2" charset="-122"/>
            </a:endParaRPr>
          </a:p>
          <a:p>
            <a:pPr lvl="1" eaLnBrk="1" hangingPunct="1">
              <a:lnSpc>
                <a:spcPct val="110000"/>
              </a:lnSpc>
            </a:pPr>
            <a:r>
              <a:rPr lang="en-US" altLang="zh-CN" sz="2400">
                <a:ea typeface="宋体" panose="02010600030101010101" pitchFamily="2" charset="-122"/>
              </a:rPr>
              <a:t>Efficiency depends on the sample size</a:t>
            </a:r>
          </a:p>
          <a:p>
            <a:pPr lvl="1" eaLnBrk="1" hangingPunct="1">
              <a:lnSpc>
                <a:spcPct val="110000"/>
              </a:lnSpc>
            </a:pPr>
            <a:r>
              <a:rPr lang="en-US" altLang="zh-CN" sz="2400">
                <a:ea typeface="宋体" panose="02010600030101010101" pitchFamily="2" charset="-122"/>
              </a:rPr>
              <a:t>A good clustering based on samples will not necessarily represent a good clustering of the whole data set if the sample is biased</a:t>
            </a:r>
          </a:p>
        </p:txBody>
      </p:sp>
    </p:spTree>
  </p:cSld>
  <p:clrMapOvr>
    <a:masterClrMapping/>
  </p:clrMapOvr>
  <p:transition>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Slide Number Placeholder 5">
            <a:extLst>
              <a:ext uri="{FF2B5EF4-FFF2-40B4-BE49-F238E27FC236}">
                <a16:creationId xmlns:a16="http://schemas.microsoft.com/office/drawing/2014/main" id="{241AD7F9-F11A-2041-BD88-283CFB8C71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143F40A-71A7-AB4D-B071-F0F70DA90730}" type="slidenum">
              <a:rPr lang="en-US" altLang="zh-CN" sz="1200">
                <a:ea typeface="宋体" panose="02010600030101010101" pitchFamily="2" charset="-122"/>
              </a:rPr>
              <a:pPr eaLnBrk="1" hangingPunct="1"/>
              <a:t>104</a:t>
            </a:fld>
            <a:endParaRPr lang="en-US" altLang="zh-CN" sz="1200">
              <a:ea typeface="宋体" panose="02010600030101010101" pitchFamily="2" charset="-122"/>
            </a:endParaRPr>
          </a:p>
        </p:txBody>
      </p:sp>
      <p:sp>
        <p:nvSpPr>
          <p:cNvPr id="218114" name="Rectangle 2">
            <a:extLst>
              <a:ext uri="{FF2B5EF4-FFF2-40B4-BE49-F238E27FC236}">
                <a16:creationId xmlns:a16="http://schemas.microsoft.com/office/drawing/2014/main" id="{BB1EB7E4-2470-EA46-BB8E-EAA2ACF6A3AD}"/>
              </a:ext>
            </a:extLst>
          </p:cNvPr>
          <p:cNvSpPr>
            <a:spLocks noGrp="1" noChangeArrowheads="1"/>
          </p:cNvSpPr>
          <p:nvPr>
            <p:ph type="title"/>
          </p:nvPr>
        </p:nvSpPr>
        <p:spPr>
          <a:xfrm>
            <a:off x="533400" y="304800"/>
            <a:ext cx="8077200" cy="762000"/>
          </a:xfrm>
        </p:spPr>
        <p:txBody>
          <a:bodyPr/>
          <a:lstStyle/>
          <a:p>
            <a:pPr eaLnBrk="1" hangingPunct="1"/>
            <a:r>
              <a:rPr lang="en-US" altLang="zh-CN" sz="3200" i="1">
                <a:ea typeface="宋体" panose="02010600030101010101" pitchFamily="2" charset="-122"/>
              </a:rPr>
              <a:t>CLARANS </a:t>
            </a:r>
            <a:r>
              <a:rPr lang="en-US" altLang="zh-CN" sz="3200">
                <a:ea typeface="宋体" panose="02010600030101010101" pitchFamily="2" charset="-122"/>
              </a:rPr>
              <a:t>(“Randomized” CLARA)</a:t>
            </a:r>
            <a:r>
              <a:rPr lang="en-US" altLang="zh-CN" sz="3200" i="1">
                <a:ea typeface="宋体" panose="02010600030101010101" pitchFamily="2" charset="-122"/>
              </a:rPr>
              <a:t> (1994)</a:t>
            </a:r>
            <a:endParaRPr lang="en-US" altLang="zh-CN">
              <a:ea typeface="宋体" panose="02010600030101010101" pitchFamily="2" charset="-122"/>
            </a:endParaRPr>
          </a:p>
        </p:txBody>
      </p:sp>
      <p:sp>
        <p:nvSpPr>
          <p:cNvPr id="218115" name="Rectangle 3">
            <a:extLst>
              <a:ext uri="{FF2B5EF4-FFF2-40B4-BE49-F238E27FC236}">
                <a16:creationId xmlns:a16="http://schemas.microsoft.com/office/drawing/2014/main" id="{FDA83F23-F3A8-4B49-B9E5-366D42F475E2}"/>
              </a:ext>
            </a:extLst>
          </p:cNvPr>
          <p:cNvSpPr>
            <a:spLocks noGrp="1" noChangeArrowheads="1"/>
          </p:cNvSpPr>
          <p:nvPr>
            <p:ph type="body" idx="1"/>
          </p:nvPr>
        </p:nvSpPr>
        <p:spPr>
          <a:xfrm>
            <a:off x="304800" y="1371600"/>
            <a:ext cx="8610600" cy="5029200"/>
          </a:xfrm>
        </p:spPr>
        <p:txBody>
          <a:bodyPr/>
          <a:lstStyle/>
          <a:p>
            <a:pPr eaLnBrk="1" hangingPunct="1"/>
            <a:r>
              <a:rPr lang="en-US" altLang="zh-CN" sz="2400" i="1">
                <a:ea typeface="宋体" panose="02010600030101010101" pitchFamily="2" charset="-122"/>
              </a:rPr>
              <a:t>CLARANS</a:t>
            </a:r>
            <a:r>
              <a:rPr lang="en-US" altLang="zh-CN" sz="2400">
                <a:ea typeface="宋体" panose="02010600030101010101" pitchFamily="2" charset="-122"/>
              </a:rPr>
              <a:t> (A Clustering Algorithm based on Randomized Search)  (Ng and Han’94)</a:t>
            </a:r>
          </a:p>
          <a:p>
            <a:pPr lvl="1" eaLnBrk="1" hangingPunct="1"/>
            <a:r>
              <a:rPr lang="en-US" altLang="zh-CN" sz="2400">
                <a:ea typeface="宋体" panose="02010600030101010101" pitchFamily="2" charset="-122"/>
              </a:rPr>
              <a:t>Draws sample of neighbors dynamically</a:t>
            </a:r>
          </a:p>
          <a:p>
            <a:pPr lvl="1" eaLnBrk="1" hangingPunct="1"/>
            <a:r>
              <a:rPr lang="en-US" altLang="zh-CN" sz="2400">
                <a:ea typeface="宋体" panose="02010600030101010101" pitchFamily="2" charset="-122"/>
              </a:rPr>
              <a:t>The clustering process can be presented as searching a graph where every node is a potential solution, that is, a set of </a:t>
            </a:r>
            <a:r>
              <a:rPr lang="en-US" altLang="zh-CN" sz="2400" i="1">
                <a:ea typeface="宋体" panose="02010600030101010101" pitchFamily="2" charset="-122"/>
              </a:rPr>
              <a:t>k</a:t>
            </a:r>
            <a:r>
              <a:rPr lang="en-US" altLang="zh-CN" sz="2400">
                <a:ea typeface="宋体" panose="02010600030101010101" pitchFamily="2" charset="-122"/>
              </a:rPr>
              <a:t> medoids</a:t>
            </a:r>
          </a:p>
          <a:p>
            <a:pPr lvl="1" eaLnBrk="1" hangingPunct="1"/>
            <a:r>
              <a:rPr lang="en-US" altLang="zh-CN" sz="2400">
                <a:ea typeface="宋体" panose="02010600030101010101" pitchFamily="2" charset="-122"/>
              </a:rPr>
              <a:t>If the local optimum is found, </a:t>
            </a:r>
            <a:r>
              <a:rPr lang="en-US" altLang="zh-CN" sz="2400" i="1">
                <a:ea typeface="宋体" panose="02010600030101010101" pitchFamily="2" charset="-122"/>
              </a:rPr>
              <a:t>it</a:t>
            </a:r>
            <a:r>
              <a:rPr lang="en-US" altLang="zh-CN" sz="2400">
                <a:ea typeface="宋体" panose="02010600030101010101" pitchFamily="2" charset="-122"/>
              </a:rPr>
              <a:t> starts with new randomly selected node in search for a new local optimum</a:t>
            </a:r>
          </a:p>
          <a:p>
            <a:pPr eaLnBrk="1" hangingPunct="1"/>
            <a:r>
              <a:rPr lang="en-US" altLang="zh-CN" sz="2400">
                <a:ea typeface="宋体" panose="02010600030101010101" pitchFamily="2" charset="-122"/>
              </a:rPr>
              <a:t>Advantages:  More efficient and scalable than both </a:t>
            </a:r>
            <a:r>
              <a:rPr lang="en-US" altLang="zh-CN" sz="2400" i="1">
                <a:ea typeface="宋体" panose="02010600030101010101" pitchFamily="2" charset="-122"/>
              </a:rPr>
              <a:t>PAM</a:t>
            </a:r>
            <a:r>
              <a:rPr lang="en-US" altLang="zh-CN" sz="2400">
                <a:ea typeface="宋体" panose="02010600030101010101" pitchFamily="2" charset="-122"/>
              </a:rPr>
              <a:t> and </a:t>
            </a:r>
            <a:r>
              <a:rPr lang="en-US" altLang="zh-CN" sz="2400" i="1">
                <a:ea typeface="宋体" panose="02010600030101010101" pitchFamily="2" charset="-122"/>
              </a:rPr>
              <a:t>CLARA</a:t>
            </a:r>
            <a:endParaRPr lang="en-US" altLang="zh-CN" sz="2400">
              <a:ea typeface="宋体" panose="02010600030101010101" pitchFamily="2" charset="-122"/>
            </a:endParaRPr>
          </a:p>
          <a:p>
            <a:pPr eaLnBrk="1" hangingPunct="1"/>
            <a:r>
              <a:rPr lang="en-US" altLang="zh-CN" sz="2400">
                <a:ea typeface="宋体" panose="02010600030101010101" pitchFamily="2" charset="-122"/>
              </a:rPr>
              <a:t>Further improvement: Focusing techniques and spatial access structures (Ester et al.’95)</a:t>
            </a:r>
          </a:p>
        </p:txBody>
      </p:sp>
    </p:spTree>
  </p:cSld>
  <p:clrMapOvr>
    <a:masterClrMapping/>
  </p:clrMapOvr>
  <p:transition>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Slide Number Placeholder 5">
            <a:extLst>
              <a:ext uri="{FF2B5EF4-FFF2-40B4-BE49-F238E27FC236}">
                <a16:creationId xmlns:a16="http://schemas.microsoft.com/office/drawing/2014/main" id="{2DD66347-1F56-1846-A416-6859A2CAE6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B0A87A8-7145-A748-9D28-A8C9A90DEA75}" type="slidenum">
              <a:rPr lang="en-US" altLang="zh-CN" sz="1200">
                <a:ea typeface="宋体" panose="02010600030101010101" pitchFamily="2" charset="-122"/>
              </a:rPr>
              <a:pPr eaLnBrk="1" hangingPunct="1"/>
              <a:t>105</a:t>
            </a:fld>
            <a:endParaRPr lang="en-US" altLang="zh-CN" sz="1200">
              <a:ea typeface="宋体" panose="02010600030101010101" pitchFamily="2" charset="-122"/>
            </a:endParaRPr>
          </a:p>
        </p:txBody>
      </p:sp>
      <p:sp>
        <p:nvSpPr>
          <p:cNvPr id="220162" name="Rectangle 1026">
            <a:extLst>
              <a:ext uri="{FF2B5EF4-FFF2-40B4-BE49-F238E27FC236}">
                <a16:creationId xmlns:a16="http://schemas.microsoft.com/office/drawing/2014/main" id="{31B94F39-1B96-AF4A-9E3E-994FA23ACFC7}"/>
              </a:ext>
            </a:extLst>
          </p:cNvPr>
          <p:cNvSpPr>
            <a:spLocks noGrp="1" noChangeArrowheads="1"/>
          </p:cNvSpPr>
          <p:nvPr>
            <p:ph type="title"/>
          </p:nvPr>
        </p:nvSpPr>
        <p:spPr>
          <a:xfrm>
            <a:off x="0" y="228600"/>
            <a:ext cx="9144000" cy="838200"/>
          </a:xfrm>
        </p:spPr>
        <p:txBody>
          <a:bodyPr lIns="92075" tIns="46038" rIns="92075" bIns="46038" anchor="ctr"/>
          <a:lstStyle/>
          <a:p>
            <a:pPr eaLnBrk="1" hangingPunct="1"/>
            <a:r>
              <a:rPr lang="en-US" altLang="zh-CN" sz="3200">
                <a:ea typeface="宋体" panose="02010600030101010101" pitchFamily="2" charset="-122"/>
              </a:rPr>
              <a:t>ROCK: Clustering Categorical Data</a:t>
            </a:r>
          </a:p>
        </p:txBody>
      </p:sp>
      <p:sp>
        <p:nvSpPr>
          <p:cNvPr id="220163" name="Rectangle 1027">
            <a:extLst>
              <a:ext uri="{FF2B5EF4-FFF2-40B4-BE49-F238E27FC236}">
                <a16:creationId xmlns:a16="http://schemas.microsoft.com/office/drawing/2014/main" id="{E01F239F-5552-6B47-9CB3-1D16644E2B67}"/>
              </a:ext>
            </a:extLst>
          </p:cNvPr>
          <p:cNvSpPr>
            <a:spLocks noGrp="1" noChangeArrowheads="1"/>
          </p:cNvSpPr>
          <p:nvPr>
            <p:ph type="body" idx="1"/>
          </p:nvPr>
        </p:nvSpPr>
        <p:spPr>
          <a:xfrm>
            <a:off x="381000" y="1371600"/>
            <a:ext cx="8458200" cy="5105400"/>
          </a:xfrm>
        </p:spPr>
        <p:txBody>
          <a:bodyPr lIns="92075" tIns="46038" rIns="92075" bIns="46038"/>
          <a:lstStyle/>
          <a:p>
            <a:pPr eaLnBrk="1" hangingPunct="1"/>
            <a:r>
              <a:rPr lang="en-US" altLang="zh-CN" sz="2400">
                <a:ea typeface="宋体" panose="02010600030101010101" pitchFamily="2" charset="-122"/>
              </a:rPr>
              <a:t>ROCK: RObust Clustering using linKs </a:t>
            </a:r>
          </a:p>
          <a:p>
            <a:pPr lvl="1" eaLnBrk="1" hangingPunct="1"/>
            <a:r>
              <a:rPr lang="en-US" altLang="zh-CN" sz="2400">
                <a:ea typeface="宋体" panose="02010600030101010101" pitchFamily="2" charset="-122"/>
              </a:rPr>
              <a:t>S. Guha, R. Rastogi &amp; K. Shim, ICDE’99</a:t>
            </a:r>
          </a:p>
          <a:p>
            <a:pPr eaLnBrk="1" hangingPunct="1"/>
            <a:r>
              <a:rPr lang="en-US" altLang="zh-CN" sz="2400">
                <a:ea typeface="宋体" panose="02010600030101010101" pitchFamily="2" charset="-122"/>
              </a:rPr>
              <a:t>Major ideas</a:t>
            </a:r>
          </a:p>
          <a:p>
            <a:pPr lvl="1" eaLnBrk="1" hangingPunct="1"/>
            <a:r>
              <a:rPr lang="en-US" altLang="zh-CN" sz="2400">
                <a:ea typeface="宋体" panose="02010600030101010101" pitchFamily="2" charset="-122"/>
              </a:rPr>
              <a:t>Use links to measure similarity/proximity</a:t>
            </a:r>
          </a:p>
          <a:p>
            <a:pPr lvl="1" eaLnBrk="1" hangingPunct="1"/>
            <a:r>
              <a:rPr lang="en-US" altLang="zh-CN" sz="2400">
                <a:ea typeface="宋体" panose="02010600030101010101" pitchFamily="2" charset="-122"/>
              </a:rPr>
              <a:t>Not distance-based</a:t>
            </a:r>
          </a:p>
          <a:p>
            <a:pPr eaLnBrk="1" hangingPunct="1"/>
            <a:r>
              <a:rPr lang="en-US" altLang="zh-CN" sz="2400">
                <a:ea typeface="宋体" panose="02010600030101010101" pitchFamily="2" charset="-122"/>
              </a:rPr>
              <a:t>Algorithm: sampling-based clustering</a:t>
            </a:r>
          </a:p>
          <a:p>
            <a:pPr lvl="1" eaLnBrk="1" hangingPunct="1"/>
            <a:r>
              <a:rPr lang="en-US" altLang="zh-CN" sz="2400">
                <a:ea typeface="宋体" panose="02010600030101010101" pitchFamily="2" charset="-122"/>
              </a:rPr>
              <a:t>Draw random sample</a:t>
            </a:r>
          </a:p>
          <a:p>
            <a:pPr lvl="1" eaLnBrk="1" hangingPunct="1"/>
            <a:r>
              <a:rPr lang="en-US" altLang="zh-CN" sz="2400">
                <a:ea typeface="宋体" panose="02010600030101010101" pitchFamily="2" charset="-122"/>
              </a:rPr>
              <a:t>Cluster with links</a:t>
            </a:r>
          </a:p>
          <a:p>
            <a:pPr lvl="1" eaLnBrk="1" hangingPunct="1"/>
            <a:r>
              <a:rPr lang="en-US" altLang="zh-CN" sz="2400">
                <a:ea typeface="宋体" panose="02010600030101010101" pitchFamily="2" charset="-122"/>
              </a:rPr>
              <a:t>Label data in disk</a:t>
            </a:r>
          </a:p>
          <a:p>
            <a:pPr eaLnBrk="1" hangingPunct="1"/>
            <a:r>
              <a:rPr lang="en-US" altLang="zh-CN" sz="2400">
                <a:ea typeface="宋体" panose="02010600030101010101" pitchFamily="2" charset="-122"/>
              </a:rPr>
              <a:t>Experiments</a:t>
            </a:r>
          </a:p>
          <a:p>
            <a:pPr lvl="1" eaLnBrk="1" hangingPunct="1"/>
            <a:r>
              <a:rPr lang="en-US" altLang="zh-CN" sz="2400">
                <a:ea typeface="宋体" panose="02010600030101010101" pitchFamily="2" charset="-122"/>
              </a:rPr>
              <a:t>Congressional voting, mushroom data </a:t>
            </a:r>
          </a:p>
        </p:txBody>
      </p:sp>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Slide Number Placeholder 5">
            <a:extLst>
              <a:ext uri="{FF2B5EF4-FFF2-40B4-BE49-F238E27FC236}">
                <a16:creationId xmlns:a16="http://schemas.microsoft.com/office/drawing/2014/main" id="{96D46037-E40A-A342-8188-7772756781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D461672-1E69-FA44-B743-38875F509CBD}" type="slidenum">
              <a:rPr lang="en-US" altLang="zh-CN" sz="1200">
                <a:ea typeface="宋体" panose="02010600030101010101" pitchFamily="2" charset="-122"/>
              </a:rPr>
              <a:pPr eaLnBrk="1" hangingPunct="1"/>
              <a:t>106</a:t>
            </a:fld>
            <a:endParaRPr lang="en-US" altLang="zh-CN" sz="1200">
              <a:ea typeface="宋体" panose="02010600030101010101" pitchFamily="2" charset="-122"/>
            </a:endParaRPr>
          </a:p>
        </p:txBody>
      </p:sp>
      <p:sp>
        <p:nvSpPr>
          <p:cNvPr id="222210" name="Rectangle 2">
            <a:extLst>
              <a:ext uri="{FF2B5EF4-FFF2-40B4-BE49-F238E27FC236}">
                <a16:creationId xmlns:a16="http://schemas.microsoft.com/office/drawing/2014/main" id="{19C6DFC3-9F83-8E46-B13A-41663A126578}"/>
              </a:ext>
            </a:extLst>
          </p:cNvPr>
          <p:cNvSpPr>
            <a:spLocks noGrp="1" noChangeArrowheads="1"/>
          </p:cNvSpPr>
          <p:nvPr>
            <p:ph type="title"/>
          </p:nvPr>
        </p:nvSpPr>
        <p:spPr>
          <a:xfrm>
            <a:off x="914400" y="228600"/>
            <a:ext cx="7391400" cy="838200"/>
          </a:xfrm>
        </p:spPr>
        <p:txBody>
          <a:bodyPr lIns="92075" tIns="46038" rIns="92075" bIns="46038" anchor="ctr"/>
          <a:lstStyle/>
          <a:p>
            <a:pPr eaLnBrk="1" hangingPunct="1"/>
            <a:r>
              <a:rPr lang="en-US" altLang="zh-CN">
                <a:ea typeface="宋体" panose="02010600030101010101" pitchFamily="2" charset="-122"/>
              </a:rPr>
              <a:t>Similarity Measure in ROCK</a:t>
            </a:r>
          </a:p>
        </p:txBody>
      </p:sp>
      <p:sp>
        <p:nvSpPr>
          <p:cNvPr id="222211" name="Rectangle 3">
            <a:extLst>
              <a:ext uri="{FF2B5EF4-FFF2-40B4-BE49-F238E27FC236}">
                <a16:creationId xmlns:a16="http://schemas.microsoft.com/office/drawing/2014/main" id="{CAC8CFF9-CDB1-224D-8813-45FA0F22F8D6}"/>
              </a:ext>
            </a:extLst>
          </p:cNvPr>
          <p:cNvSpPr>
            <a:spLocks noGrp="1" noChangeArrowheads="1"/>
          </p:cNvSpPr>
          <p:nvPr>
            <p:ph type="body" idx="1"/>
          </p:nvPr>
        </p:nvSpPr>
        <p:spPr>
          <a:xfrm>
            <a:off x="381000" y="1371600"/>
            <a:ext cx="8458200" cy="5105400"/>
          </a:xfrm>
        </p:spPr>
        <p:txBody>
          <a:bodyPr lIns="92075" tIns="46038" rIns="92075" bIns="46038"/>
          <a:lstStyle/>
          <a:p>
            <a:pPr marL="533400" indent="-533400" eaLnBrk="1" hangingPunct="1"/>
            <a:r>
              <a:rPr lang="en-US" altLang="zh-CN" sz="2000">
                <a:ea typeface="宋体" panose="02010600030101010101" pitchFamily="2" charset="-122"/>
              </a:rPr>
              <a:t>Traditional measures for categorical data may not work well, e.g., Jaccard coefficient</a:t>
            </a:r>
          </a:p>
          <a:p>
            <a:pPr marL="533400" indent="-533400" eaLnBrk="1" hangingPunct="1"/>
            <a:r>
              <a:rPr lang="en-US" altLang="zh-CN" sz="2000">
                <a:ea typeface="宋体" panose="02010600030101010101" pitchFamily="2" charset="-122"/>
              </a:rPr>
              <a:t>Example: Two groups (clusters) of transactions</a:t>
            </a:r>
          </a:p>
          <a:p>
            <a:pPr marL="990600" lvl="1" indent="-533400" eaLnBrk="1" hangingPunct="1"/>
            <a:r>
              <a:rPr lang="en-US" altLang="zh-CN" sz="2000">
                <a:ea typeface="宋体" panose="02010600030101010101" pitchFamily="2" charset="-122"/>
              </a:rPr>
              <a:t>C</a:t>
            </a:r>
            <a:r>
              <a:rPr lang="en-US" altLang="zh-CN" sz="2000" baseline="-25000">
                <a:ea typeface="宋体" panose="02010600030101010101" pitchFamily="2" charset="-122"/>
              </a:rPr>
              <a:t>1</a:t>
            </a:r>
            <a:r>
              <a:rPr lang="en-US" altLang="zh-CN" sz="2000">
                <a:ea typeface="宋体" panose="02010600030101010101" pitchFamily="2" charset="-122"/>
              </a:rPr>
              <a:t>. &lt;a, b, c, d, e&gt;: {a, b, c}, {a, b, d}, {a, b, e}, {a, c, d}, {a, c, e}, {a, d, e}, {b, c, d}, {b, c, e}, {b, d, e}, {c, d, e}</a:t>
            </a:r>
          </a:p>
          <a:p>
            <a:pPr marL="990600" lvl="1" indent="-533400" eaLnBrk="1" hangingPunct="1"/>
            <a:r>
              <a:rPr lang="en-US" altLang="zh-CN" sz="2000">
                <a:ea typeface="宋体" panose="02010600030101010101" pitchFamily="2" charset="-122"/>
              </a:rPr>
              <a:t>C</a:t>
            </a:r>
            <a:r>
              <a:rPr lang="en-US" altLang="zh-CN" sz="2000" baseline="-25000">
                <a:ea typeface="宋体" panose="02010600030101010101" pitchFamily="2" charset="-122"/>
              </a:rPr>
              <a:t>2</a:t>
            </a:r>
            <a:r>
              <a:rPr lang="en-US" altLang="zh-CN" sz="2000">
                <a:ea typeface="宋体" panose="02010600030101010101" pitchFamily="2" charset="-122"/>
              </a:rPr>
              <a:t>. &lt;a, b, f, g&gt;: {a, b, f}, {a, b, g}, {a, f, g}, {b, f, g}</a:t>
            </a:r>
          </a:p>
          <a:p>
            <a:pPr marL="533400" indent="-533400" eaLnBrk="1" hangingPunct="1"/>
            <a:r>
              <a:rPr lang="en-US" altLang="zh-CN" sz="2000">
                <a:ea typeface="宋体" panose="02010600030101010101" pitchFamily="2" charset="-122"/>
              </a:rPr>
              <a:t>Jaccard co-efficient may lead to wrong clustering result</a:t>
            </a:r>
          </a:p>
          <a:p>
            <a:pPr marL="990600" lvl="1" indent="-533400" eaLnBrk="1" hangingPunct="1"/>
            <a:r>
              <a:rPr lang="en-US" altLang="zh-CN" sz="2000">
                <a:ea typeface="宋体" panose="02010600030101010101" pitchFamily="2" charset="-122"/>
              </a:rPr>
              <a:t>C</a:t>
            </a:r>
            <a:r>
              <a:rPr lang="en-US" altLang="zh-CN" sz="2000" baseline="-25000">
                <a:ea typeface="宋体" panose="02010600030101010101" pitchFamily="2" charset="-122"/>
              </a:rPr>
              <a:t>1</a:t>
            </a:r>
            <a:r>
              <a:rPr lang="en-US" altLang="zh-CN" sz="2000">
                <a:ea typeface="宋体" panose="02010600030101010101" pitchFamily="2" charset="-122"/>
              </a:rPr>
              <a:t>: 0.2 ({a, b, c}, {b, d, e}} to 0.5 ({a, b, c}, {a, b, d}) </a:t>
            </a:r>
          </a:p>
          <a:p>
            <a:pPr marL="990600" lvl="1" indent="-533400" eaLnBrk="1" hangingPunct="1"/>
            <a:r>
              <a:rPr lang="en-US" altLang="zh-CN" sz="2000">
                <a:ea typeface="宋体" panose="02010600030101010101" pitchFamily="2" charset="-122"/>
              </a:rPr>
              <a:t>C</a:t>
            </a:r>
            <a:r>
              <a:rPr lang="en-US" altLang="zh-CN" sz="2000" baseline="-25000">
                <a:ea typeface="宋体" panose="02010600030101010101" pitchFamily="2" charset="-122"/>
              </a:rPr>
              <a:t>1</a:t>
            </a:r>
            <a:r>
              <a:rPr lang="en-US" altLang="zh-CN" sz="2000">
                <a:ea typeface="宋体" panose="02010600030101010101" pitchFamily="2" charset="-122"/>
              </a:rPr>
              <a:t> &amp; C</a:t>
            </a:r>
            <a:r>
              <a:rPr lang="en-US" altLang="zh-CN" sz="2000" baseline="-25000">
                <a:ea typeface="宋体" panose="02010600030101010101" pitchFamily="2" charset="-122"/>
              </a:rPr>
              <a:t>2</a:t>
            </a:r>
            <a:r>
              <a:rPr lang="en-US" altLang="zh-CN" sz="2000">
                <a:ea typeface="宋体" panose="02010600030101010101" pitchFamily="2" charset="-122"/>
              </a:rPr>
              <a:t>: could be as high as 0.5  ({a, b, c}, {a, b, f}) </a:t>
            </a:r>
          </a:p>
          <a:p>
            <a:pPr marL="533400" indent="-533400" eaLnBrk="1" hangingPunct="1"/>
            <a:r>
              <a:rPr lang="en-US" altLang="zh-CN" sz="2000">
                <a:ea typeface="宋体" panose="02010600030101010101" pitchFamily="2" charset="-122"/>
              </a:rPr>
              <a:t>Jaccard co-efficient-based similarity function:	</a:t>
            </a:r>
          </a:p>
          <a:p>
            <a:pPr marL="990600" lvl="1" indent="-533400" eaLnBrk="1" hangingPunct="1"/>
            <a:endParaRPr lang="en-US" altLang="zh-CN" sz="2000">
              <a:ea typeface="宋体" panose="02010600030101010101" pitchFamily="2" charset="-122"/>
            </a:endParaRPr>
          </a:p>
          <a:p>
            <a:pPr marL="990600" lvl="1" indent="-533400" eaLnBrk="1" hangingPunct="1"/>
            <a:r>
              <a:rPr lang="en-US" altLang="zh-CN" sz="2000">
                <a:ea typeface="宋体" panose="02010600030101010101" pitchFamily="2" charset="-122"/>
              </a:rPr>
              <a:t>Ex.  Let </a:t>
            </a:r>
            <a:r>
              <a:rPr lang="en-US" altLang="zh-CN" sz="2000" i="1">
                <a:ea typeface="宋体" panose="02010600030101010101" pitchFamily="2" charset="-122"/>
              </a:rPr>
              <a:t>T</a:t>
            </a:r>
            <a:r>
              <a:rPr lang="en-US" altLang="zh-CN" sz="2000" i="1" baseline="-25000">
                <a:ea typeface="宋体" panose="02010600030101010101" pitchFamily="2" charset="-122"/>
              </a:rPr>
              <a:t>1</a:t>
            </a:r>
            <a:r>
              <a:rPr lang="en-US" altLang="zh-CN" sz="2000">
                <a:ea typeface="宋体" panose="02010600030101010101" pitchFamily="2" charset="-122"/>
              </a:rPr>
              <a:t> = {a, b, c}, </a:t>
            </a:r>
            <a:r>
              <a:rPr lang="en-US" altLang="zh-CN" sz="2000" i="1">
                <a:ea typeface="宋体" panose="02010600030101010101" pitchFamily="2" charset="-122"/>
              </a:rPr>
              <a:t>T</a:t>
            </a:r>
            <a:r>
              <a:rPr lang="en-US" altLang="zh-CN" sz="2000" i="1" baseline="-25000">
                <a:ea typeface="宋体" panose="02010600030101010101" pitchFamily="2" charset="-122"/>
              </a:rPr>
              <a:t>2 </a:t>
            </a:r>
            <a:r>
              <a:rPr lang="en-US" altLang="zh-CN" sz="2000">
                <a:ea typeface="宋体" panose="02010600030101010101" pitchFamily="2" charset="-122"/>
              </a:rPr>
              <a:t>= {c, d, e}</a:t>
            </a:r>
          </a:p>
        </p:txBody>
      </p:sp>
      <p:graphicFrame>
        <p:nvGraphicFramePr>
          <p:cNvPr id="222212" name="Object 5">
            <a:extLst>
              <a:ext uri="{FF2B5EF4-FFF2-40B4-BE49-F238E27FC236}">
                <a16:creationId xmlns:a16="http://schemas.microsoft.com/office/drawing/2014/main" id="{0B3E76D3-603F-184C-A0FE-0F55B4BFE10F}"/>
              </a:ext>
            </a:extLst>
          </p:cNvPr>
          <p:cNvGraphicFramePr>
            <a:graphicFrameLocks/>
          </p:cNvGraphicFramePr>
          <p:nvPr/>
        </p:nvGraphicFramePr>
        <p:xfrm>
          <a:off x="6096000" y="4648200"/>
          <a:ext cx="2590800" cy="762000"/>
        </p:xfrm>
        <a:graphic>
          <a:graphicData uri="http://schemas.openxmlformats.org/presentationml/2006/ole">
            <mc:AlternateContent xmlns:mc="http://schemas.openxmlformats.org/markup-compatibility/2006">
              <mc:Choice xmlns:v="urn:schemas-microsoft-com:vml" Requires="v">
                <p:oleObj spid="_x0000_s222224" name="Equation" r:id="rId4" imgW="34226500" imgH="12293600" progId="Equation.3">
                  <p:embed/>
                </p:oleObj>
              </mc:Choice>
              <mc:Fallback>
                <p:oleObj name="Equation" r:id="rId4" imgW="34226500" imgH="122936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648200"/>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22213" name="Object 6">
            <a:extLst>
              <a:ext uri="{FF2B5EF4-FFF2-40B4-BE49-F238E27FC236}">
                <a16:creationId xmlns:a16="http://schemas.microsoft.com/office/drawing/2014/main" id="{D4DEB2F4-3638-9C4E-87CE-F76816E74169}"/>
              </a:ext>
            </a:extLst>
          </p:cNvPr>
          <p:cNvGraphicFramePr>
            <a:graphicFrameLocks/>
          </p:cNvGraphicFramePr>
          <p:nvPr/>
        </p:nvGraphicFramePr>
        <p:xfrm>
          <a:off x="2252663" y="5715000"/>
          <a:ext cx="4910137" cy="688975"/>
        </p:xfrm>
        <a:graphic>
          <a:graphicData uri="http://schemas.openxmlformats.org/presentationml/2006/ole">
            <mc:AlternateContent xmlns:mc="http://schemas.openxmlformats.org/markup-compatibility/2006">
              <mc:Choice xmlns:v="urn:schemas-microsoft-com:vml" Requires="v">
                <p:oleObj spid="_x0000_s222225" name="Equation" r:id="rId6" imgW="51498500" imgH="10820400" progId="Equation.3">
                  <p:embed/>
                </p:oleObj>
              </mc:Choice>
              <mc:Fallback>
                <p:oleObj name="Equation" r:id="rId6" imgW="51498500" imgH="108204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2663" y="5715000"/>
                        <a:ext cx="49101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Slide Number Placeholder 5">
            <a:extLst>
              <a:ext uri="{FF2B5EF4-FFF2-40B4-BE49-F238E27FC236}">
                <a16:creationId xmlns:a16="http://schemas.microsoft.com/office/drawing/2014/main" id="{C219F84B-2087-7448-8C34-E9C6874A36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68904DA-8424-CF47-A330-6F06829A1EA5}" type="slidenum">
              <a:rPr lang="en-US" altLang="zh-CN" sz="1200">
                <a:ea typeface="宋体" panose="02010600030101010101" pitchFamily="2" charset="-122"/>
              </a:rPr>
              <a:pPr eaLnBrk="1" hangingPunct="1"/>
              <a:t>107</a:t>
            </a:fld>
            <a:endParaRPr lang="en-US" altLang="zh-CN" sz="1200">
              <a:ea typeface="宋体" panose="02010600030101010101" pitchFamily="2" charset="-122"/>
            </a:endParaRPr>
          </a:p>
        </p:txBody>
      </p:sp>
      <p:sp>
        <p:nvSpPr>
          <p:cNvPr id="224258" name="Rectangle 2">
            <a:extLst>
              <a:ext uri="{FF2B5EF4-FFF2-40B4-BE49-F238E27FC236}">
                <a16:creationId xmlns:a16="http://schemas.microsoft.com/office/drawing/2014/main" id="{A4A18313-4DC4-E343-9845-6892F5BAEB1D}"/>
              </a:ext>
            </a:extLst>
          </p:cNvPr>
          <p:cNvSpPr>
            <a:spLocks noGrp="1" noChangeArrowheads="1"/>
          </p:cNvSpPr>
          <p:nvPr>
            <p:ph type="title"/>
          </p:nvPr>
        </p:nvSpPr>
        <p:spPr/>
        <p:txBody>
          <a:bodyPr/>
          <a:lstStyle/>
          <a:p>
            <a:pPr eaLnBrk="1" hangingPunct="1"/>
            <a:r>
              <a:rPr lang="en-US" altLang="zh-CN" sz="3200">
                <a:ea typeface="宋体" panose="02010600030101010101" pitchFamily="2" charset="-122"/>
              </a:rPr>
              <a:t>Link Measure in ROCK</a:t>
            </a:r>
          </a:p>
        </p:txBody>
      </p:sp>
      <p:sp>
        <p:nvSpPr>
          <p:cNvPr id="224259" name="Rectangle 3">
            <a:extLst>
              <a:ext uri="{FF2B5EF4-FFF2-40B4-BE49-F238E27FC236}">
                <a16:creationId xmlns:a16="http://schemas.microsoft.com/office/drawing/2014/main" id="{9BCC4D65-DCDD-A542-8FE3-A3B8137528F8}"/>
              </a:ext>
            </a:extLst>
          </p:cNvPr>
          <p:cNvSpPr>
            <a:spLocks noGrp="1" noChangeArrowheads="1"/>
          </p:cNvSpPr>
          <p:nvPr>
            <p:ph type="body" idx="1"/>
          </p:nvPr>
        </p:nvSpPr>
        <p:spPr>
          <a:xfrm>
            <a:off x="381000" y="1219200"/>
            <a:ext cx="8382000" cy="5410200"/>
          </a:xfrm>
        </p:spPr>
        <p:txBody>
          <a:bodyPr/>
          <a:lstStyle/>
          <a:p>
            <a:pPr eaLnBrk="1" hangingPunct="1">
              <a:lnSpc>
                <a:spcPct val="80000"/>
              </a:lnSpc>
            </a:pPr>
            <a:r>
              <a:rPr lang="en-US" altLang="zh-CN" sz="1800">
                <a:ea typeface="宋体" panose="02010600030101010101" pitchFamily="2" charset="-122"/>
              </a:rPr>
              <a:t>Clusters</a:t>
            </a:r>
          </a:p>
          <a:p>
            <a:pPr lvl="1" eaLnBrk="1" hangingPunct="1">
              <a:lnSpc>
                <a:spcPct val="80000"/>
              </a:lnSpc>
            </a:pPr>
            <a:r>
              <a:rPr lang="en-US" altLang="zh-CN" sz="1800">
                <a:ea typeface="宋体" panose="02010600030101010101" pitchFamily="2" charset="-122"/>
              </a:rPr>
              <a:t>C</a:t>
            </a:r>
            <a:r>
              <a:rPr lang="en-US" altLang="zh-CN" sz="1800" baseline="-25000">
                <a:ea typeface="宋体" panose="02010600030101010101" pitchFamily="2" charset="-122"/>
              </a:rPr>
              <a:t>1</a:t>
            </a:r>
            <a:r>
              <a:rPr lang="en-US" altLang="zh-CN" sz="1800">
                <a:ea typeface="宋体" panose="02010600030101010101" pitchFamily="2" charset="-122"/>
              </a:rPr>
              <a:t>:&lt;a, b, c, d, e&gt;: {a, b, c}, {a, b, d}, {a, b, e}, {a, c, d}, {a, c, e}, {a, d, e}, {b, c, d}, {b, c, e}, {b, d, e}, {c, d, e}</a:t>
            </a:r>
          </a:p>
          <a:p>
            <a:pPr lvl="1" eaLnBrk="1" hangingPunct="1">
              <a:lnSpc>
                <a:spcPct val="80000"/>
              </a:lnSpc>
            </a:pPr>
            <a:r>
              <a:rPr lang="en-US" altLang="zh-CN" sz="1800">
                <a:ea typeface="宋体" panose="02010600030101010101" pitchFamily="2" charset="-122"/>
              </a:rPr>
              <a:t>C</a:t>
            </a:r>
            <a:r>
              <a:rPr lang="en-US" altLang="zh-CN" sz="1800" baseline="-25000">
                <a:ea typeface="宋体" panose="02010600030101010101" pitchFamily="2" charset="-122"/>
              </a:rPr>
              <a:t>2</a:t>
            </a:r>
            <a:r>
              <a:rPr lang="en-US" altLang="zh-CN" sz="1800">
                <a:ea typeface="宋体" panose="02010600030101010101" pitchFamily="2" charset="-122"/>
              </a:rPr>
              <a:t>: &lt;a, b, f, g&gt;: {a, b, f}, {a, b, g}, {a, f, g}, {b, f, g}</a:t>
            </a:r>
          </a:p>
          <a:p>
            <a:pPr eaLnBrk="1" hangingPunct="1">
              <a:lnSpc>
                <a:spcPct val="80000"/>
              </a:lnSpc>
            </a:pPr>
            <a:r>
              <a:rPr lang="en-US" altLang="zh-CN" sz="1800">
                <a:ea typeface="宋体" panose="02010600030101010101" pitchFamily="2" charset="-122"/>
              </a:rPr>
              <a:t>Neighbors</a:t>
            </a:r>
          </a:p>
          <a:p>
            <a:pPr lvl="1" eaLnBrk="1" hangingPunct="1">
              <a:lnSpc>
                <a:spcPct val="80000"/>
              </a:lnSpc>
            </a:pPr>
            <a:r>
              <a:rPr lang="en-US" altLang="zh-CN" sz="1800">
                <a:ea typeface="宋体" panose="02010600030101010101" pitchFamily="2" charset="-122"/>
              </a:rPr>
              <a:t>Two transactions are neighbors if sim(T</a:t>
            </a:r>
            <a:r>
              <a:rPr lang="en-US" altLang="zh-CN" sz="1800" baseline="-25000">
                <a:ea typeface="宋体" panose="02010600030101010101" pitchFamily="2" charset="-122"/>
              </a:rPr>
              <a:t>1</a:t>
            </a:r>
            <a:r>
              <a:rPr lang="en-US" altLang="zh-CN" sz="1800">
                <a:ea typeface="宋体" panose="02010600030101010101" pitchFamily="2" charset="-122"/>
              </a:rPr>
              <a:t>,T</a:t>
            </a:r>
            <a:r>
              <a:rPr lang="en-US" altLang="zh-CN" sz="1800" baseline="-25000">
                <a:ea typeface="宋体" panose="02010600030101010101" pitchFamily="2" charset="-122"/>
              </a:rPr>
              <a:t>2</a:t>
            </a:r>
            <a:r>
              <a:rPr lang="en-US" altLang="zh-CN" sz="1800">
                <a:ea typeface="宋体" panose="02010600030101010101" pitchFamily="2" charset="-122"/>
              </a:rPr>
              <a:t>) &gt; threshold</a:t>
            </a:r>
          </a:p>
          <a:p>
            <a:pPr lvl="1" eaLnBrk="1" hangingPunct="1">
              <a:lnSpc>
                <a:spcPct val="120000"/>
              </a:lnSpc>
            </a:pPr>
            <a:r>
              <a:rPr lang="en-US" altLang="zh-CN" sz="1800">
                <a:ea typeface="宋体" panose="02010600030101010101" pitchFamily="2" charset="-122"/>
              </a:rPr>
              <a:t>Let </a:t>
            </a:r>
            <a:r>
              <a:rPr lang="en-US" altLang="zh-CN" sz="1800" i="1">
                <a:ea typeface="宋体" panose="02010600030101010101" pitchFamily="2" charset="-122"/>
              </a:rPr>
              <a:t>T</a:t>
            </a:r>
            <a:r>
              <a:rPr lang="en-US" altLang="zh-CN" sz="1800" i="1" baseline="-25000">
                <a:ea typeface="宋体" panose="02010600030101010101" pitchFamily="2" charset="-122"/>
              </a:rPr>
              <a:t>1</a:t>
            </a:r>
            <a:r>
              <a:rPr lang="en-US" altLang="zh-CN" sz="1800">
                <a:ea typeface="宋体" panose="02010600030101010101" pitchFamily="2" charset="-122"/>
              </a:rPr>
              <a:t> = {a, b, c}, </a:t>
            </a:r>
            <a:r>
              <a:rPr lang="en-US" altLang="zh-CN" sz="1800" i="1">
                <a:ea typeface="宋体" panose="02010600030101010101" pitchFamily="2" charset="-122"/>
              </a:rPr>
              <a:t>T</a:t>
            </a:r>
            <a:r>
              <a:rPr lang="en-US" altLang="zh-CN" sz="1800" i="1" baseline="-25000">
                <a:ea typeface="宋体" panose="02010600030101010101" pitchFamily="2" charset="-122"/>
              </a:rPr>
              <a:t>2 </a:t>
            </a:r>
            <a:r>
              <a:rPr lang="en-US" altLang="zh-CN" sz="1800">
                <a:ea typeface="宋体" panose="02010600030101010101" pitchFamily="2" charset="-122"/>
              </a:rPr>
              <a:t>= {c, d, e}, T</a:t>
            </a:r>
            <a:r>
              <a:rPr lang="en-US" altLang="zh-CN" sz="1800" baseline="-25000">
                <a:ea typeface="宋体" panose="02010600030101010101" pitchFamily="2" charset="-122"/>
              </a:rPr>
              <a:t>3</a:t>
            </a:r>
            <a:r>
              <a:rPr lang="en-US" altLang="zh-CN" sz="1800">
                <a:ea typeface="宋体" panose="02010600030101010101" pitchFamily="2" charset="-122"/>
              </a:rPr>
              <a:t> = {a, b, f}</a:t>
            </a:r>
          </a:p>
          <a:p>
            <a:pPr lvl="2" eaLnBrk="1" hangingPunct="1">
              <a:lnSpc>
                <a:spcPct val="80000"/>
              </a:lnSpc>
            </a:pPr>
            <a:r>
              <a:rPr lang="en-US" altLang="zh-CN" sz="1800" i="1">
                <a:ea typeface="宋体" panose="02010600030101010101" pitchFamily="2" charset="-122"/>
              </a:rPr>
              <a:t>T</a:t>
            </a:r>
            <a:r>
              <a:rPr lang="en-US" altLang="zh-CN" sz="1800" i="1" baseline="-25000">
                <a:ea typeface="宋体" panose="02010600030101010101" pitchFamily="2" charset="-122"/>
              </a:rPr>
              <a:t>1 </a:t>
            </a:r>
            <a:r>
              <a:rPr lang="en-US" altLang="zh-CN" sz="1800">
                <a:ea typeface="宋体" panose="02010600030101010101" pitchFamily="2" charset="-122"/>
              </a:rPr>
              <a:t> connected to: {a,b,d}, {a,b,e}, {a,c,d}, {a,c,e}, {b,c,d}, {b,c,e}, {a,b,f}, {a,b,g}</a:t>
            </a:r>
          </a:p>
          <a:p>
            <a:pPr lvl="2" eaLnBrk="1" hangingPunct="1">
              <a:lnSpc>
                <a:spcPct val="80000"/>
              </a:lnSpc>
            </a:pPr>
            <a:r>
              <a:rPr lang="en-US" altLang="zh-CN" sz="1800" i="1">
                <a:ea typeface="宋体" panose="02010600030101010101" pitchFamily="2" charset="-122"/>
              </a:rPr>
              <a:t>T</a:t>
            </a:r>
            <a:r>
              <a:rPr lang="en-US" altLang="zh-CN" sz="1800" i="1" baseline="-25000">
                <a:ea typeface="宋体" panose="02010600030101010101" pitchFamily="2" charset="-122"/>
              </a:rPr>
              <a:t>2</a:t>
            </a:r>
            <a:r>
              <a:rPr lang="en-US" altLang="zh-CN" sz="1800">
                <a:ea typeface="宋体" panose="02010600030101010101" pitchFamily="2" charset="-122"/>
              </a:rPr>
              <a:t> connected to: {a,c,d}, {a,c,e}, {a,d,e}, {b,c,e}, {b,d,e}, {b,c,d}</a:t>
            </a:r>
          </a:p>
          <a:p>
            <a:pPr lvl="2" eaLnBrk="1" hangingPunct="1">
              <a:lnSpc>
                <a:spcPct val="80000"/>
              </a:lnSpc>
            </a:pPr>
            <a:r>
              <a:rPr lang="en-US" altLang="zh-CN" sz="1800">
                <a:ea typeface="宋体" panose="02010600030101010101" pitchFamily="2" charset="-122"/>
              </a:rPr>
              <a:t>T</a:t>
            </a:r>
            <a:r>
              <a:rPr lang="en-US" altLang="zh-CN" sz="1800" baseline="-25000">
                <a:ea typeface="宋体" panose="02010600030101010101" pitchFamily="2" charset="-122"/>
              </a:rPr>
              <a:t>3</a:t>
            </a:r>
            <a:r>
              <a:rPr lang="en-US" altLang="zh-CN" sz="1800">
                <a:ea typeface="宋体" panose="02010600030101010101" pitchFamily="2" charset="-122"/>
              </a:rPr>
              <a:t> connected to: {a,b,c}, {a,b,d}, {a,b,e}, {a,b,g}, {a,f,g}, {b,f,g}</a:t>
            </a:r>
          </a:p>
          <a:p>
            <a:pPr eaLnBrk="1" hangingPunct="1">
              <a:lnSpc>
                <a:spcPct val="80000"/>
              </a:lnSpc>
            </a:pPr>
            <a:r>
              <a:rPr lang="en-US" altLang="zh-CN" sz="1800">
                <a:ea typeface="宋体" panose="02010600030101010101" pitchFamily="2" charset="-122"/>
              </a:rPr>
              <a:t>Link Similarity</a:t>
            </a:r>
          </a:p>
          <a:p>
            <a:pPr lvl="1" eaLnBrk="1" hangingPunct="1">
              <a:lnSpc>
                <a:spcPct val="80000"/>
              </a:lnSpc>
            </a:pPr>
            <a:r>
              <a:rPr lang="en-US" altLang="zh-CN" sz="1800">
                <a:ea typeface="宋体" panose="02010600030101010101" pitchFamily="2" charset="-122"/>
              </a:rPr>
              <a:t>Link similarity between two transactions is the # of common neighbors</a:t>
            </a:r>
          </a:p>
          <a:p>
            <a:pPr lvl="1" eaLnBrk="1" hangingPunct="1">
              <a:lnSpc>
                <a:spcPct val="120000"/>
              </a:lnSpc>
            </a:pPr>
            <a:r>
              <a:rPr lang="en-US" altLang="zh-CN" sz="1800">
                <a:ea typeface="宋体" panose="02010600030101010101" pitchFamily="2" charset="-122"/>
              </a:rPr>
              <a:t>link(</a:t>
            </a:r>
            <a:r>
              <a:rPr lang="en-US" altLang="zh-CN" sz="1800" i="1">
                <a:ea typeface="宋体" panose="02010600030101010101" pitchFamily="2" charset="-122"/>
              </a:rPr>
              <a:t>T</a:t>
            </a:r>
            <a:r>
              <a:rPr lang="en-US" altLang="zh-CN" sz="1800" i="1" baseline="-25000">
                <a:ea typeface="宋体" panose="02010600030101010101" pitchFamily="2" charset="-122"/>
              </a:rPr>
              <a:t>1, </a:t>
            </a:r>
            <a:r>
              <a:rPr lang="en-US" altLang="zh-CN" sz="1800" i="1">
                <a:ea typeface="宋体" panose="02010600030101010101" pitchFamily="2" charset="-122"/>
              </a:rPr>
              <a:t>T</a:t>
            </a:r>
            <a:r>
              <a:rPr lang="en-US" altLang="zh-CN" sz="1800" i="1" baseline="-25000">
                <a:ea typeface="宋体" panose="02010600030101010101" pitchFamily="2" charset="-122"/>
              </a:rPr>
              <a:t>2</a:t>
            </a:r>
            <a:r>
              <a:rPr lang="en-US" altLang="zh-CN" sz="1800" i="1">
                <a:ea typeface="宋体" panose="02010600030101010101" pitchFamily="2" charset="-122"/>
              </a:rPr>
              <a:t>) = 4, since they have 4 common neighbors</a:t>
            </a:r>
          </a:p>
          <a:p>
            <a:pPr lvl="2" eaLnBrk="1" hangingPunct="1">
              <a:lnSpc>
                <a:spcPct val="120000"/>
              </a:lnSpc>
            </a:pPr>
            <a:r>
              <a:rPr lang="en-US" altLang="zh-CN" sz="1800">
                <a:ea typeface="宋体" panose="02010600030101010101" pitchFamily="2" charset="-122"/>
              </a:rPr>
              <a:t>{a, c, d}, {a, c, e}, {b, c, d}, {b, c, e}</a:t>
            </a:r>
          </a:p>
          <a:p>
            <a:pPr lvl="1" eaLnBrk="1" hangingPunct="1">
              <a:lnSpc>
                <a:spcPct val="120000"/>
              </a:lnSpc>
            </a:pPr>
            <a:r>
              <a:rPr lang="en-US" altLang="zh-CN" sz="1800">
                <a:ea typeface="宋体" panose="02010600030101010101" pitchFamily="2" charset="-122"/>
              </a:rPr>
              <a:t>link(</a:t>
            </a:r>
            <a:r>
              <a:rPr lang="en-US" altLang="zh-CN" sz="1800" i="1">
                <a:ea typeface="宋体" panose="02010600030101010101" pitchFamily="2" charset="-122"/>
              </a:rPr>
              <a:t>T</a:t>
            </a:r>
            <a:r>
              <a:rPr lang="en-US" altLang="zh-CN" sz="1800" i="1" baseline="-25000">
                <a:ea typeface="宋体" panose="02010600030101010101" pitchFamily="2" charset="-122"/>
              </a:rPr>
              <a:t>1, </a:t>
            </a:r>
            <a:r>
              <a:rPr lang="en-US" altLang="zh-CN" sz="1800" i="1">
                <a:ea typeface="宋体" panose="02010600030101010101" pitchFamily="2" charset="-122"/>
              </a:rPr>
              <a:t>T</a:t>
            </a:r>
            <a:r>
              <a:rPr lang="en-US" altLang="zh-CN" sz="1800" i="1" baseline="-25000">
                <a:ea typeface="宋体" panose="02010600030101010101" pitchFamily="2" charset="-122"/>
              </a:rPr>
              <a:t>3</a:t>
            </a:r>
            <a:r>
              <a:rPr lang="en-US" altLang="zh-CN" sz="1800" i="1">
                <a:ea typeface="宋体" panose="02010600030101010101" pitchFamily="2" charset="-122"/>
              </a:rPr>
              <a:t>) = 3, since they have 3 common neighbors</a:t>
            </a:r>
          </a:p>
          <a:p>
            <a:pPr lvl="2" eaLnBrk="1" hangingPunct="1">
              <a:lnSpc>
                <a:spcPct val="120000"/>
              </a:lnSpc>
            </a:pPr>
            <a:r>
              <a:rPr lang="en-US" altLang="zh-CN" sz="1800">
                <a:ea typeface="宋体" panose="02010600030101010101" pitchFamily="2" charset="-122"/>
              </a:rPr>
              <a:t>{a, b, d}, {a, b, e}, {a, b, g}</a:t>
            </a:r>
          </a:p>
        </p:txBody>
      </p:sp>
    </p:spTree>
  </p:cSld>
  <p:clrMapOvr>
    <a:masterClrMapping/>
  </p:clrMapOvr>
  <p:transition>
    <p:zoom/>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305" name="Slide Number Placeholder 5">
            <a:extLst>
              <a:ext uri="{FF2B5EF4-FFF2-40B4-BE49-F238E27FC236}">
                <a16:creationId xmlns:a16="http://schemas.microsoft.com/office/drawing/2014/main" id="{30460A45-3020-1049-B55E-09D331D9F0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B417F03-B749-D945-9FDF-439051D49064}" type="slidenum">
              <a:rPr lang="en-US" altLang="zh-CN" sz="1200">
                <a:ea typeface="宋体" panose="02010600030101010101" pitchFamily="2" charset="-122"/>
              </a:rPr>
              <a:pPr eaLnBrk="1" hangingPunct="1"/>
              <a:t>108</a:t>
            </a:fld>
            <a:endParaRPr lang="en-US" altLang="zh-CN" sz="1200">
              <a:ea typeface="宋体" panose="02010600030101010101" pitchFamily="2" charset="-122"/>
            </a:endParaRPr>
          </a:p>
        </p:txBody>
      </p:sp>
      <p:sp>
        <p:nvSpPr>
          <p:cNvPr id="226306" name="Rectangle 2">
            <a:extLst>
              <a:ext uri="{FF2B5EF4-FFF2-40B4-BE49-F238E27FC236}">
                <a16:creationId xmlns:a16="http://schemas.microsoft.com/office/drawing/2014/main" id="{908A861E-B311-194B-9E86-582157D9037F}"/>
              </a:ext>
            </a:extLst>
          </p:cNvPr>
          <p:cNvSpPr>
            <a:spLocks noGrp="1" noChangeArrowheads="1"/>
          </p:cNvSpPr>
          <p:nvPr>
            <p:ph type="title"/>
          </p:nvPr>
        </p:nvSpPr>
        <p:spPr/>
        <p:txBody>
          <a:bodyPr/>
          <a:lstStyle/>
          <a:p>
            <a:pPr eaLnBrk="1" hangingPunct="1"/>
            <a:r>
              <a:rPr lang="en-US" altLang="zh-CN" sz="3200">
                <a:ea typeface="宋体" panose="02010600030101010101" pitchFamily="2" charset="-122"/>
              </a:rPr>
              <a:t>Rock Algorithm</a:t>
            </a:r>
          </a:p>
        </p:txBody>
      </p:sp>
      <p:sp>
        <p:nvSpPr>
          <p:cNvPr id="226307" name="Rectangle 3">
            <a:extLst>
              <a:ext uri="{FF2B5EF4-FFF2-40B4-BE49-F238E27FC236}">
                <a16:creationId xmlns:a16="http://schemas.microsoft.com/office/drawing/2014/main" id="{0588AE3B-534D-534A-913B-0B604372CB12}"/>
              </a:ext>
            </a:extLst>
          </p:cNvPr>
          <p:cNvSpPr>
            <a:spLocks noGrp="1" noChangeArrowheads="1"/>
          </p:cNvSpPr>
          <p:nvPr>
            <p:ph type="body" idx="1"/>
          </p:nvPr>
        </p:nvSpPr>
        <p:spPr/>
        <p:txBody>
          <a:bodyPr/>
          <a:lstStyle/>
          <a:p>
            <a:pPr eaLnBrk="1" hangingPunct="1"/>
            <a:r>
              <a:rPr lang="en-US" altLang="zh-CN" sz="2400">
                <a:ea typeface="宋体" panose="02010600030101010101" pitchFamily="2" charset="-122"/>
              </a:rPr>
              <a:t>Method</a:t>
            </a:r>
          </a:p>
          <a:p>
            <a:pPr lvl="1" eaLnBrk="1" hangingPunct="1"/>
            <a:r>
              <a:rPr lang="en-US" altLang="zh-CN" sz="2400">
                <a:ea typeface="宋体" panose="02010600030101010101" pitchFamily="2" charset="-122"/>
              </a:rPr>
              <a:t>Compute similarity matrix</a:t>
            </a:r>
          </a:p>
          <a:p>
            <a:pPr lvl="2" eaLnBrk="1" hangingPunct="1"/>
            <a:r>
              <a:rPr lang="en-US" altLang="zh-CN" sz="2000">
                <a:ea typeface="宋体" panose="02010600030101010101" pitchFamily="2" charset="-122"/>
              </a:rPr>
              <a:t>Use link similarity</a:t>
            </a:r>
          </a:p>
          <a:p>
            <a:pPr lvl="1" eaLnBrk="1" hangingPunct="1"/>
            <a:r>
              <a:rPr lang="en-US" altLang="zh-CN" sz="2400">
                <a:ea typeface="宋体" panose="02010600030101010101" pitchFamily="2" charset="-122"/>
              </a:rPr>
              <a:t>Run agglomerative hierarchical clustering</a:t>
            </a:r>
          </a:p>
          <a:p>
            <a:pPr lvl="1" eaLnBrk="1" hangingPunct="1"/>
            <a:r>
              <a:rPr lang="en-US" altLang="zh-CN" sz="2400">
                <a:ea typeface="宋体" panose="02010600030101010101" pitchFamily="2" charset="-122"/>
              </a:rPr>
              <a:t>When the data set is big</a:t>
            </a:r>
          </a:p>
          <a:p>
            <a:pPr lvl="2" eaLnBrk="1" hangingPunct="1"/>
            <a:r>
              <a:rPr lang="en-US" altLang="zh-CN" sz="2000">
                <a:ea typeface="宋体" panose="02010600030101010101" pitchFamily="2" charset="-122"/>
              </a:rPr>
              <a:t>Get sample of transactions</a:t>
            </a:r>
          </a:p>
          <a:p>
            <a:pPr lvl="2" eaLnBrk="1" hangingPunct="1"/>
            <a:r>
              <a:rPr lang="en-US" altLang="zh-CN" sz="2000">
                <a:ea typeface="宋体" panose="02010600030101010101" pitchFamily="2" charset="-122"/>
              </a:rPr>
              <a:t>Cluster sample</a:t>
            </a:r>
          </a:p>
          <a:p>
            <a:pPr eaLnBrk="1" hangingPunct="1"/>
            <a:r>
              <a:rPr lang="en-US" altLang="zh-CN" sz="2400">
                <a:ea typeface="宋体" panose="02010600030101010101" pitchFamily="2" charset="-122"/>
              </a:rPr>
              <a:t>Problems:</a:t>
            </a:r>
          </a:p>
          <a:p>
            <a:pPr lvl="1" eaLnBrk="1" hangingPunct="1"/>
            <a:r>
              <a:rPr lang="en-US" altLang="zh-CN" sz="2400">
                <a:ea typeface="宋体" panose="02010600030101010101" pitchFamily="2" charset="-122"/>
              </a:rPr>
              <a:t>Guarantee cluster interconnectivity</a:t>
            </a:r>
          </a:p>
          <a:p>
            <a:pPr lvl="2" eaLnBrk="1" hangingPunct="1"/>
            <a:r>
              <a:rPr lang="en-US" altLang="zh-CN" sz="2000">
                <a:ea typeface="宋体" panose="02010600030101010101" pitchFamily="2" charset="-122"/>
              </a:rPr>
              <a:t>any two transactions in a cluster are very well connected</a:t>
            </a:r>
          </a:p>
          <a:p>
            <a:pPr lvl="1" eaLnBrk="1" hangingPunct="1"/>
            <a:r>
              <a:rPr lang="en-US" altLang="zh-CN" sz="2400">
                <a:ea typeface="宋体" panose="02010600030101010101" pitchFamily="2" charset="-122"/>
              </a:rPr>
              <a:t>Ignores information about closeness of two clusters</a:t>
            </a:r>
          </a:p>
          <a:p>
            <a:pPr lvl="2" eaLnBrk="1" hangingPunct="1"/>
            <a:r>
              <a:rPr lang="en-US" altLang="zh-CN" sz="2000">
                <a:ea typeface="宋体" panose="02010600030101010101" pitchFamily="2" charset="-122"/>
              </a:rPr>
              <a:t>two separate clusters may still be quite connected</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05866EAE-8282-4046-9F14-830F6064259A}"/>
              </a:ext>
            </a:extLst>
          </p:cNvPr>
          <p:cNvSpPr>
            <a:spLocks noGrp="1" noChangeArrowheads="1"/>
          </p:cNvSpPr>
          <p:nvPr>
            <p:ph type="title"/>
          </p:nvPr>
        </p:nvSpPr>
        <p:spPr>
          <a:xfrm>
            <a:off x="0" y="381000"/>
            <a:ext cx="9144000" cy="533400"/>
          </a:xfrm>
        </p:spPr>
        <p:txBody>
          <a:bodyPr lIns="92075" tIns="46038" rIns="92075" bIns="46038" anchor="ctr"/>
          <a:lstStyle/>
          <a:p>
            <a:pPr eaLnBrk="1" hangingPunct="1"/>
            <a:r>
              <a:rPr lang="en-US" altLang="zh-CN">
                <a:ea typeface="宋体" panose="02010600030101010101" pitchFamily="2" charset="-122"/>
              </a:rPr>
              <a:t>Quality: What Is Good Clustering?</a:t>
            </a:r>
          </a:p>
        </p:txBody>
      </p:sp>
      <p:sp>
        <p:nvSpPr>
          <p:cNvPr id="39938" name="Rectangle 3">
            <a:extLst>
              <a:ext uri="{FF2B5EF4-FFF2-40B4-BE49-F238E27FC236}">
                <a16:creationId xmlns:a16="http://schemas.microsoft.com/office/drawing/2014/main" id="{971C11B9-9D50-BC44-9B7B-B7AAE151DEE2}"/>
              </a:ext>
            </a:extLst>
          </p:cNvPr>
          <p:cNvSpPr>
            <a:spLocks noGrp="1" noChangeArrowheads="1"/>
          </p:cNvSpPr>
          <p:nvPr>
            <p:ph type="body" idx="1"/>
          </p:nvPr>
        </p:nvSpPr>
        <p:spPr>
          <a:xfrm>
            <a:off x="381000" y="1447800"/>
            <a:ext cx="8382000" cy="4876800"/>
          </a:xfrm>
        </p:spPr>
        <p:txBody>
          <a:bodyPr lIns="92075" tIns="46038" rIns="92075" bIns="46038"/>
          <a:lstStyle/>
          <a:p>
            <a:pPr eaLnBrk="1" hangingPunct="1">
              <a:lnSpc>
                <a:spcPct val="130000"/>
              </a:lnSpc>
              <a:buFont typeface="Wingdings" charset="0"/>
              <a:buChar char="n"/>
              <a:defRPr/>
            </a:pPr>
            <a:r>
              <a:rPr lang="en-US" altLang="zh-CN" sz="2000" dirty="0">
                <a:ea typeface="SimSun" charset="0"/>
                <a:cs typeface="SimSun" charset="0"/>
              </a:rPr>
              <a:t>A </a:t>
            </a:r>
            <a:r>
              <a:rPr lang="en-US" altLang="zh-CN" sz="2000" u="sng" dirty="0">
                <a:ea typeface="SimSun" charset="0"/>
                <a:cs typeface="SimSun" charset="0"/>
              </a:rPr>
              <a:t>good clustering</a:t>
            </a:r>
            <a:r>
              <a:rPr lang="en-US" altLang="zh-CN" sz="2000" dirty="0">
                <a:ea typeface="SimSun" charset="0"/>
                <a:cs typeface="SimSun" charset="0"/>
              </a:rPr>
              <a:t> method will produce high quality clusters:</a:t>
            </a:r>
          </a:p>
          <a:p>
            <a:pPr lvl="1" eaLnBrk="1" hangingPunct="1">
              <a:lnSpc>
                <a:spcPct val="130000"/>
              </a:lnSpc>
              <a:buFont typeface="Wingdings" charset="0"/>
              <a:buChar char="n"/>
              <a:defRPr/>
            </a:pPr>
            <a:r>
              <a:rPr lang="en-US" altLang="zh-CN" sz="2000" dirty="0">
                <a:ea typeface="SimSun" charset="0"/>
                <a:cs typeface="SimSun" charset="0"/>
              </a:rPr>
              <a:t>high </a:t>
            </a:r>
            <a:r>
              <a:rPr lang="en-US" altLang="zh-CN" sz="2000" i="1" u="sng" dirty="0">
                <a:ea typeface="SimSun" charset="0"/>
                <a:cs typeface="SimSun" charset="0"/>
              </a:rPr>
              <a:t>intra-class</a:t>
            </a:r>
            <a:r>
              <a:rPr lang="en-US" altLang="zh-CN" sz="2000" i="1" dirty="0">
                <a:ea typeface="SimSun" charset="0"/>
                <a:cs typeface="SimSun" charset="0"/>
              </a:rPr>
              <a:t> </a:t>
            </a:r>
            <a:r>
              <a:rPr lang="en-US" altLang="zh-CN" sz="2000" dirty="0">
                <a:ea typeface="SimSun" charset="0"/>
                <a:cs typeface="SimSun" charset="0"/>
              </a:rPr>
              <a:t>similarity: </a:t>
            </a:r>
            <a:r>
              <a:rPr lang="en-US" altLang="zh-CN" sz="2000" dirty="0">
                <a:solidFill>
                  <a:schemeClr val="hlink"/>
                </a:solidFill>
                <a:ea typeface="SimSun" charset="0"/>
                <a:cs typeface="SimSun" charset="0"/>
              </a:rPr>
              <a:t>cohesive</a:t>
            </a:r>
            <a:r>
              <a:rPr lang="en-US" altLang="zh-CN" sz="2000" dirty="0">
                <a:ea typeface="SimSun" charset="0"/>
                <a:cs typeface="SimSun" charset="0"/>
              </a:rPr>
              <a:t> within clusters</a:t>
            </a:r>
          </a:p>
          <a:p>
            <a:pPr lvl="1" eaLnBrk="1" hangingPunct="1">
              <a:lnSpc>
                <a:spcPct val="130000"/>
              </a:lnSpc>
              <a:buFont typeface="Wingdings" charset="0"/>
              <a:buChar char="n"/>
              <a:defRPr/>
            </a:pPr>
            <a:r>
              <a:rPr lang="en-US" altLang="zh-CN" sz="2000" dirty="0">
                <a:ea typeface="SimSun" charset="0"/>
                <a:cs typeface="SimSun" charset="0"/>
              </a:rPr>
              <a:t>low </a:t>
            </a:r>
            <a:r>
              <a:rPr lang="en-US" altLang="zh-CN" sz="2000" i="1" u="sng" dirty="0">
                <a:ea typeface="SimSun" charset="0"/>
                <a:cs typeface="SimSun" charset="0"/>
              </a:rPr>
              <a:t>inter-class</a:t>
            </a:r>
            <a:r>
              <a:rPr lang="en-US" altLang="zh-CN" sz="2000" i="1" dirty="0">
                <a:ea typeface="SimSun" charset="0"/>
                <a:cs typeface="SimSun" charset="0"/>
              </a:rPr>
              <a:t> </a:t>
            </a:r>
            <a:r>
              <a:rPr lang="en-US" altLang="zh-CN" sz="2000" dirty="0">
                <a:ea typeface="SimSun" charset="0"/>
                <a:cs typeface="SimSun" charset="0"/>
              </a:rPr>
              <a:t>similarity: </a:t>
            </a:r>
            <a:r>
              <a:rPr lang="en-US" altLang="zh-CN" sz="2000" dirty="0">
                <a:solidFill>
                  <a:schemeClr val="hlink"/>
                </a:solidFill>
                <a:ea typeface="SimSun" charset="0"/>
                <a:cs typeface="SimSun" charset="0"/>
              </a:rPr>
              <a:t>distinctive</a:t>
            </a:r>
            <a:r>
              <a:rPr lang="en-US" altLang="zh-CN" sz="2000" dirty="0">
                <a:ea typeface="SimSun" charset="0"/>
                <a:cs typeface="SimSun" charset="0"/>
              </a:rPr>
              <a:t> between clusters</a:t>
            </a:r>
          </a:p>
          <a:p>
            <a:pPr marL="457200" lvl="1" indent="0" eaLnBrk="1" hangingPunct="1">
              <a:lnSpc>
                <a:spcPct val="130000"/>
              </a:lnSpc>
              <a:buFont typeface="Wingdings" charset="0"/>
              <a:buNone/>
              <a:defRPr/>
            </a:pPr>
            <a:endParaRPr lang="en-US" altLang="zh-CN" sz="2000" dirty="0">
              <a:ea typeface="SimSun" charset="0"/>
              <a:cs typeface="SimSun" charset="0"/>
            </a:endParaRPr>
          </a:p>
          <a:p>
            <a:pPr eaLnBrk="1" hangingPunct="1">
              <a:lnSpc>
                <a:spcPct val="130000"/>
              </a:lnSpc>
              <a:buFont typeface="Wingdings" charset="0"/>
              <a:buChar char="n"/>
              <a:defRPr/>
            </a:pPr>
            <a:r>
              <a:rPr lang="en-US" altLang="zh-CN" sz="2000" dirty="0">
                <a:ea typeface="SimSun" charset="0"/>
                <a:cs typeface="SimSun" charset="0"/>
              </a:rPr>
              <a:t>The </a:t>
            </a:r>
            <a:r>
              <a:rPr lang="en-US" altLang="zh-CN" sz="2000" u="sng" dirty="0">
                <a:ea typeface="SimSun" charset="0"/>
                <a:cs typeface="SimSun" charset="0"/>
              </a:rPr>
              <a:t>quality</a:t>
            </a:r>
            <a:r>
              <a:rPr lang="en-US" altLang="zh-CN" sz="2000" dirty="0">
                <a:ea typeface="SimSun" charset="0"/>
                <a:cs typeface="SimSun" charset="0"/>
              </a:rPr>
              <a:t> of a clustering method depends on:</a:t>
            </a:r>
          </a:p>
          <a:p>
            <a:pPr lvl="1" eaLnBrk="1" hangingPunct="1">
              <a:lnSpc>
                <a:spcPct val="130000"/>
              </a:lnSpc>
              <a:buFont typeface="Wingdings" charset="0"/>
              <a:buChar char="n"/>
              <a:defRPr/>
            </a:pPr>
            <a:r>
              <a:rPr lang="en-US" altLang="zh-CN" sz="2000" dirty="0">
                <a:ea typeface="SimSun" charset="0"/>
                <a:cs typeface="SimSun" charset="0"/>
              </a:rPr>
              <a:t>the similarity measure used by the method </a:t>
            </a:r>
          </a:p>
          <a:p>
            <a:pPr lvl="1" eaLnBrk="1" hangingPunct="1">
              <a:lnSpc>
                <a:spcPct val="130000"/>
              </a:lnSpc>
              <a:buFont typeface="Wingdings" charset="0"/>
              <a:buChar char="n"/>
              <a:defRPr/>
            </a:pPr>
            <a:r>
              <a:rPr lang="en-US" altLang="zh-CN" sz="2000" dirty="0">
                <a:ea typeface="SimSun" charset="0"/>
                <a:cs typeface="SimSun" charset="0"/>
              </a:rPr>
              <a:t>its implementation, and</a:t>
            </a:r>
          </a:p>
          <a:p>
            <a:pPr lvl="1" eaLnBrk="1" hangingPunct="1">
              <a:lnSpc>
                <a:spcPct val="130000"/>
              </a:lnSpc>
              <a:buFont typeface="Wingdings" charset="0"/>
              <a:buChar char="n"/>
              <a:defRPr/>
            </a:pPr>
            <a:r>
              <a:rPr lang="en-US" altLang="zh-CN" sz="2000" dirty="0">
                <a:ea typeface="SimSun" charset="0"/>
                <a:cs typeface="SimSun" charset="0"/>
              </a:rPr>
              <a:t>its ability to discover some or all of the </a:t>
            </a:r>
            <a:r>
              <a:rPr lang="en-US" altLang="zh-CN" sz="2000" u="sng" dirty="0">
                <a:ea typeface="SimSun" charset="0"/>
                <a:cs typeface="SimSun" charset="0"/>
              </a:rPr>
              <a:t>hidden</a:t>
            </a:r>
            <a:r>
              <a:rPr lang="en-US" altLang="zh-CN" sz="2000" dirty="0">
                <a:ea typeface="SimSun" charset="0"/>
                <a:cs typeface="SimSun" charset="0"/>
              </a:rPr>
              <a:t> patterns</a:t>
            </a:r>
          </a:p>
          <a:p>
            <a:pPr lvl="1" eaLnBrk="1" hangingPunct="1">
              <a:lnSpc>
                <a:spcPct val="130000"/>
              </a:lnSpc>
              <a:buFont typeface="Wingdings" charset="0"/>
              <a:buChar char="n"/>
              <a:defRPr/>
            </a:pPr>
            <a:endParaRPr lang="en-US" altLang="zh-CN" sz="2000" dirty="0">
              <a:ea typeface="SimSun" charset="0"/>
              <a:cs typeface="SimSun" charset="0"/>
            </a:endParaRPr>
          </a:p>
          <a:p>
            <a:pPr marL="457200" lvl="1" indent="0" eaLnBrk="1" hangingPunct="1">
              <a:lnSpc>
                <a:spcPct val="130000"/>
              </a:lnSpc>
              <a:buFont typeface="Wingdings" charset="0"/>
              <a:buNone/>
              <a:defRPr/>
            </a:pPr>
            <a:r>
              <a:rPr lang="en-US" altLang="zh-CN" sz="2000" i="1" dirty="0">
                <a:solidFill>
                  <a:srgbClr val="FF0000"/>
                </a:solidFill>
                <a:ea typeface="SimSun" charset="0"/>
                <a:cs typeface="SimSun" charset="0"/>
              </a:rPr>
              <a:t>How to improve the quality of clusters?</a:t>
            </a:r>
          </a:p>
        </p:txBody>
      </p:sp>
      <p:sp>
        <p:nvSpPr>
          <p:cNvPr id="40963" name="Slide Number Placeholder 6">
            <a:extLst>
              <a:ext uri="{FF2B5EF4-FFF2-40B4-BE49-F238E27FC236}">
                <a16:creationId xmlns:a16="http://schemas.microsoft.com/office/drawing/2014/main" id="{9E7BDBB1-80E4-3649-A913-08FE460067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5CB38B2-B822-CD4C-B68E-F2D1669A1AC8}" type="slidenum">
              <a:rPr lang="en-US" altLang="zh-CN" sz="1200">
                <a:ea typeface="宋体" panose="02010600030101010101" pitchFamily="2" charset="-122"/>
              </a:rPr>
              <a:pPr eaLnBrk="1" hangingPunct="1"/>
              <a:t>11</a:t>
            </a:fld>
            <a:endParaRPr lang="en-US" altLang="zh-CN" sz="1200">
              <a:ea typeface="宋体" panose="02010600030101010101" pitchFamily="2" charset="-122"/>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A93643E-294A-0647-BABF-48285A62E9DC}"/>
              </a:ext>
            </a:extLst>
          </p:cNvPr>
          <p:cNvSpPr>
            <a:spLocks noGrp="1" noChangeArrowheads="1"/>
          </p:cNvSpPr>
          <p:nvPr>
            <p:ph type="title"/>
          </p:nvPr>
        </p:nvSpPr>
        <p:spPr>
          <a:xfrm>
            <a:off x="0" y="228600"/>
            <a:ext cx="9144000" cy="838200"/>
          </a:xfrm>
        </p:spPr>
        <p:txBody>
          <a:bodyPr lIns="92075" tIns="46038" rIns="92075" bIns="46038" anchor="ctr"/>
          <a:lstStyle/>
          <a:p>
            <a:pPr eaLnBrk="1" hangingPunct="1"/>
            <a:r>
              <a:rPr lang="en-US" altLang="zh-CN" sz="3200">
                <a:ea typeface="宋体" panose="02010600030101010101" pitchFamily="2" charset="-122"/>
              </a:rPr>
              <a:t>Measure the Quality of Clustering</a:t>
            </a:r>
          </a:p>
        </p:txBody>
      </p:sp>
      <p:sp>
        <p:nvSpPr>
          <p:cNvPr id="34818" name="Rectangle 3">
            <a:extLst>
              <a:ext uri="{FF2B5EF4-FFF2-40B4-BE49-F238E27FC236}">
                <a16:creationId xmlns:a16="http://schemas.microsoft.com/office/drawing/2014/main" id="{CE0FE688-2F94-7C44-9C9E-A1893265544F}"/>
              </a:ext>
            </a:extLst>
          </p:cNvPr>
          <p:cNvSpPr>
            <a:spLocks noGrp="1" noChangeArrowheads="1"/>
          </p:cNvSpPr>
          <p:nvPr>
            <p:ph type="body" idx="1"/>
          </p:nvPr>
        </p:nvSpPr>
        <p:spPr>
          <a:xfrm>
            <a:off x="304800" y="1219200"/>
            <a:ext cx="8458200" cy="5257800"/>
          </a:xfrm>
        </p:spPr>
        <p:txBody>
          <a:bodyPr lIns="92075" tIns="46038" rIns="92075" bIns="46038"/>
          <a:lstStyle/>
          <a:p>
            <a:pPr marL="457200" indent="-457200" eaLnBrk="1" hangingPunct="1"/>
            <a:r>
              <a:rPr lang="en-US" altLang="zh-CN" sz="2000">
                <a:solidFill>
                  <a:schemeClr val="hlink"/>
                </a:solidFill>
                <a:ea typeface="宋体" panose="02010600030101010101" pitchFamily="2" charset="-122"/>
              </a:rPr>
              <a:t>Dissimilarity/Similarity metric</a:t>
            </a:r>
            <a:endParaRPr lang="en-US" altLang="zh-CN" sz="2000">
              <a:ea typeface="宋体" panose="02010600030101010101" pitchFamily="2" charset="-122"/>
            </a:endParaRPr>
          </a:p>
          <a:p>
            <a:pPr marL="914400" lvl="1" indent="-457200" eaLnBrk="1" hangingPunct="1"/>
            <a:r>
              <a:rPr lang="en-US" altLang="zh-CN" sz="2000">
                <a:ea typeface="宋体" panose="02010600030101010101" pitchFamily="2" charset="-122"/>
              </a:rPr>
              <a:t>Similarity is expressed in terms of a distance function, typically metric: </a:t>
            </a:r>
            <a:r>
              <a:rPr lang="en-US" altLang="zh-CN" sz="2000" i="1">
                <a:ea typeface="宋体" panose="02010600030101010101" pitchFamily="2" charset="-122"/>
              </a:rPr>
              <a:t>d</a:t>
            </a:r>
            <a:r>
              <a:rPr lang="en-US" altLang="zh-CN" sz="2000">
                <a:ea typeface="宋体" panose="02010600030101010101" pitchFamily="2" charset="-122"/>
              </a:rPr>
              <a:t>(</a:t>
            </a:r>
            <a:r>
              <a:rPr lang="en-US" altLang="zh-CN" sz="2000" i="1">
                <a:ea typeface="宋体" panose="02010600030101010101" pitchFamily="2" charset="-122"/>
              </a:rPr>
              <a:t>i, j</a:t>
            </a:r>
            <a:r>
              <a:rPr lang="en-US" altLang="zh-CN" sz="2000">
                <a:ea typeface="宋体" panose="02010600030101010101" pitchFamily="2" charset="-122"/>
              </a:rPr>
              <a:t>)</a:t>
            </a:r>
          </a:p>
          <a:p>
            <a:pPr marL="914400" lvl="1" indent="-457200" eaLnBrk="1" hangingPunct="1"/>
            <a:r>
              <a:rPr lang="en-US" altLang="zh-CN" sz="2000">
                <a:ea typeface="宋体" panose="02010600030101010101" pitchFamily="2" charset="-122"/>
              </a:rPr>
              <a:t>The definitions of </a:t>
            </a:r>
            <a:r>
              <a:rPr lang="en-US" altLang="zh-CN" sz="2000">
                <a:solidFill>
                  <a:schemeClr val="hlink"/>
                </a:solidFill>
                <a:ea typeface="宋体" panose="02010600030101010101" pitchFamily="2" charset="-122"/>
              </a:rPr>
              <a:t>distance functions</a:t>
            </a:r>
            <a:r>
              <a:rPr lang="en-US" altLang="zh-CN" sz="2000">
                <a:ea typeface="宋体" panose="02010600030101010101" pitchFamily="2" charset="-122"/>
              </a:rPr>
              <a:t> are usually rather different for Boolean, categorical, ordinal, discrete, &amp; continuous variables</a:t>
            </a:r>
          </a:p>
          <a:p>
            <a:pPr marL="914400" lvl="1" indent="-457200" eaLnBrk="1" hangingPunct="1"/>
            <a:r>
              <a:rPr lang="en-US" altLang="zh-CN" sz="2000">
                <a:ea typeface="宋体" panose="02010600030101010101" pitchFamily="2" charset="-122"/>
              </a:rPr>
              <a:t>Weights should be associated with different variables based on applications and data semantics</a:t>
            </a:r>
          </a:p>
          <a:p>
            <a:pPr marL="914400" lvl="1" indent="-457200" eaLnBrk="1" hangingPunct="1">
              <a:buFont typeface="Wingdings" pitchFamily="2" charset="2"/>
              <a:buNone/>
            </a:pPr>
            <a:endParaRPr lang="en-US" altLang="zh-CN" sz="2000">
              <a:ea typeface="宋体" panose="02010600030101010101" pitchFamily="2" charset="-122"/>
              <a:sym typeface="Symbol" pitchFamily="2" charset="2"/>
            </a:endParaRPr>
          </a:p>
          <a:p>
            <a:pPr marL="457200" indent="-457200" eaLnBrk="1" hangingPunct="1"/>
            <a:r>
              <a:rPr lang="en-US" altLang="zh-CN" sz="2000">
                <a:ea typeface="宋体" panose="02010600030101010101" pitchFamily="2" charset="-122"/>
              </a:rPr>
              <a:t>Quality of clustering:</a:t>
            </a:r>
          </a:p>
          <a:p>
            <a:pPr marL="914400" lvl="1" indent="-457200" eaLnBrk="1" hangingPunct="1"/>
            <a:r>
              <a:rPr lang="en-US" altLang="zh-CN" sz="2000">
                <a:ea typeface="宋体" panose="02010600030101010101" pitchFamily="2" charset="-122"/>
              </a:rPr>
              <a:t>There is usually a separate “quality” function that measures the “goodness” of a cluster.</a:t>
            </a:r>
          </a:p>
          <a:p>
            <a:pPr marL="914400" lvl="1" indent="-457200" eaLnBrk="1" hangingPunct="1"/>
            <a:r>
              <a:rPr lang="en-US" altLang="zh-CN" sz="2000">
                <a:ea typeface="宋体" panose="02010600030101010101" pitchFamily="2" charset="-122"/>
                <a:sym typeface="Symbol" pitchFamily="2" charset="2"/>
              </a:rPr>
              <a:t>Its hard to define “similar enough” or “good enough” </a:t>
            </a:r>
          </a:p>
          <a:p>
            <a:pPr marL="1371600" lvl="2" indent="-457200" eaLnBrk="1" hangingPunct="1"/>
            <a:r>
              <a:rPr lang="en-US" altLang="zh-CN" sz="2000">
                <a:ea typeface="宋体" panose="02010600030101010101" pitchFamily="2" charset="-122"/>
                <a:sym typeface="Symbol" pitchFamily="2" charset="2"/>
              </a:rPr>
              <a:t> The answer is typically highly subjective</a:t>
            </a:r>
          </a:p>
          <a:p>
            <a:pPr marL="1371600" lvl="2" indent="-457200" eaLnBrk="1" hangingPunct="1"/>
            <a:r>
              <a:rPr lang="en-US" altLang="zh-CN" sz="2000">
                <a:ea typeface="宋体" panose="02010600030101010101" pitchFamily="2" charset="-122"/>
                <a:sym typeface="Symbol" pitchFamily="2" charset="2"/>
              </a:rPr>
              <a:t>Open research question</a:t>
            </a:r>
          </a:p>
        </p:txBody>
      </p:sp>
      <p:sp>
        <p:nvSpPr>
          <p:cNvPr id="43011" name="Slide Number Placeholder 6">
            <a:extLst>
              <a:ext uri="{FF2B5EF4-FFF2-40B4-BE49-F238E27FC236}">
                <a16:creationId xmlns:a16="http://schemas.microsoft.com/office/drawing/2014/main" id="{107863A1-6646-D54E-846F-212A32565C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B4EDC8F-9662-364E-99EC-311E18D062B4}" type="slidenum">
              <a:rPr lang="en-US" altLang="zh-CN" sz="1200">
                <a:ea typeface="宋体" panose="02010600030101010101" pitchFamily="2" charset="-122"/>
              </a:rPr>
              <a:pPr eaLnBrk="1" hangingPunct="1"/>
              <a:t>12</a:t>
            </a:fld>
            <a:endParaRPr lang="en-US" altLang="zh-CN" sz="1200">
              <a:ea typeface="宋体" panose="02010600030101010101" pitchFamily="2"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4CDDD93-5A78-5245-A589-5EED695D17FE}"/>
              </a:ext>
            </a:extLst>
          </p:cNvPr>
          <p:cNvSpPr>
            <a:spLocks noGrp="1"/>
          </p:cNvSpPr>
          <p:nvPr>
            <p:ph type="title"/>
          </p:nvPr>
        </p:nvSpPr>
        <p:spPr/>
        <p:txBody>
          <a:bodyPr/>
          <a:lstStyle/>
          <a:p>
            <a:r>
              <a:rPr lang="en-US" altLang="zh-CN">
                <a:ea typeface="宋体" panose="02010600030101010101" pitchFamily="2" charset="-122"/>
              </a:rPr>
              <a:t>Considerations for Cluster Analysis</a:t>
            </a:r>
          </a:p>
        </p:txBody>
      </p:sp>
      <p:sp>
        <p:nvSpPr>
          <p:cNvPr id="45058" name="Content Placeholder 2">
            <a:extLst>
              <a:ext uri="{FF2B5EF4-FFF2-40B4-BE49-F238E27FC236}">
                <a16:creationId xmlns:a16="http://schemas.microsoft.com/office/drawing/2014/main" id="{0F746788-DCD6-E449-8B1C-222755354104}"/>
              </a:ext>
            </a:extLst>
          </p:cNvPr>
          <p:cNvSpPr>
            <a:spLocks noGrp="1"/>
          </p:cNvSpPr>
          <p:nvPr>
            <p:ph idx="1"/>
          </p:nvPr>
        </p:nvSpPr>
        <p:spPr>
          <a:xfrm>
            <a:off x="304800" y="1371600"/>
            <a:ext cx="8686800" cy="5105400"/>
          </a:xfrm>
        </p:spPr>
        <p:txBody>
          <a:bodyPr/>
          <a:lstStyle/>
          <a:p>
            <a:pPr>
              <a:spcAft>
                <a:spcPts val="600"/>
              </a:spcAft>
            </a:pPr>
            <a:r>
              <a:rPr lang="en-US" altLang="zh-CN" sz="2000">
                <a:solidFill>
                  <a:srgbClr val="008000"/>
                </a:solidFill>
                <a:ea typeface="宋体" panose="02010600030101010101" pitchFamily="2" charset="-122"/>
              </a:rPr>
              <a:t>Partitioning criteria</a:t>
            </a:r>
          </a:p>
          <a:p>
            <a:pPr lvl="1">
              <a:spcAft>
                <a:spcPts val="600"/>
              </a:spcAft>
            </a:pPr>
            <a:r>
              <a:rPr lang="en-US" altLang="zh-CN" sz="2000">
                <a:ea typeface="宋体" panose="02010600030101010101" pitchFamily="2" charset="-122"/>
              </a:rPr>
              <a:t>Single level vs. hierarchical partitioning (often, multi-level hierarchical partitioning is desirable)</a:t>
            </a:r>
          </a:p>
          <a:p>
            <a:pPr>
              <a:spcAft>
                <a:spcPts val="600"/>
              </a:spcAft>
            </a:pPr>
            <a:r>
              <a:rPr lang="en-US" altLang="zh-CN" sz="2000">
                <a:solidFill>
                  <a:srgbClr val="008000"/>
                </a:solidFill>
                <a:ea typeface="宋体" panose="02010600030101010101" pitchFamily="2" charset="-122"/>
              </a:rPr>
              <a:t>Separation of clusters</a:t>
            </a:r>
          </a:p>
          <a:p>
            <a:pPr lvl="1">
              <a:spcAft>
                <a:spcPts val="600"/>
              </a:spcAft>
            </a:pPr>
            <a:r>
              <a:rPr lang="en-US" altLang="zh-CN" sz="2000">
                <a:ea typeface="宋体" panose="02010600030101010101" pitchFamily="2" charset="-122"/>
              </a:rPr>
              <a:t>Exclusive/hard (one customer belongs to only one region, e.g., k-means) vs. non-exclusive/soft (one document may belong to more than one class: e.g., Expectation Maximization clustering)</a:t>
            </a:r>
          </a:p>
          <a:p>
            <a:pPr>
              <a:spcAft>
                <a:spcPts val="600"/>
              </a:spcAft>
            </a:pPr>
            <a:r>
              <a:rPr lang="en-US" altLang="zh-CN" sz="2000">
                <a:solidFill>
                  <a:srgbClr val="008000"/>
                </a:solidFill>
                <a:ea typeface="宋体" panose="02010600030101010101" pitchFamily="2" charset="-122"/>
              </a:rPr>
              <a:t>Similarity measure</a:t>
            </a:r>
          </a:p>
          <a:p>
            <a:pPr lvl="1">
              <a:spcAft>
                <a:spcPts val="600"/>
              </a:spcAft>
            </a:pPr>
            <a:r>
              <a:rPr lang="en-US" altLang="zh-CN" sz="2000">
                <a:ea typeface="宋体" panose="02010600030101010101" pitchFamily="2" charset="-122"/>
              </a:rPr>
              <a:t>Distance-based (e.g., Manhattan (L1), Euclidian (L2), Cosine); connectivity-based (e.g., density or contiguity, network); and maximum likelihood.</a:t>
            </a:r>
          </a:p>
          <a:p>
            <a:pPr>
              <a:spcAft>
                <a:spcPts val="600"/>
              </a:spcAft>
            </a:pPr>
            <a:r>
              <a:rPr lang="en-US" altLang="zh-CN" sz="2000">
                <a:solidFill>
                  <a:srgbClr val="008000"/>
                </a:solidFill>
                <a:ea typeface="宋体" panose="02010600030101010101" pitchFamily="2" charset="-122"/>
              </a:rPr>
              <a:t>Clustering space</a:t>
            </a:r>
          </a:p>
          <a:p>
            <a:pPr lvl="1">
              <a:spcAft>
                <a:spcPts val="600"/>
              </a:spcAft>
            </a:pPr>
            <a:r>
              <a:rPr lang="en-US" altLang="zh-CN" sz="2000">
                <a:ea typeface="宋体" panose="02010600030101010101" pitchFamily="2" charset="-122"/>
              </a:rPr>
              <a:t>Full space (often when low dimensional) vs. subspaces (often in high-dimensional clustering)</a:t>
            </a:r>
          </a:p>
        </p:txBody>
      </p:sp>
      <p:sp>
        <p:nvSpPr>
          <p:cNvPr id="45059" name="Slide Number Placeholder 6">
            <a:extLst>
              <a:ext uri="{FF2B5EF4-FFF2-40B4-BE49-F238E27FC236}">
                <a16:creationId xmlns:a16="http://schemas.microsoft.com/office/drawing/2014/main" id="{39030CCC-9394-6940-ADBA-0332D2CEF1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7EDF438-5017-CB42-9D38-536AD42D4D44}" type="slidenum">
              <a:rPr lang="en-US" altLang="zh-CN" sz="1200">
                <a:ea typeface="宋体" panose="02010600030101010101" pitchFamily="2" charset="-122"/>
              </a:rPr>
              <a:pPr eaLnBrk="1" hangingPunct="1"/>
              <a:t>13</a:t>
            </a:fld>
            <a:endParaRPr lang="en-US" altLang="zh-CN" sz="1200">
              <a:ea typeface="宋体" panose="02010600030101010101" pitchFamily="2" charset="-122"/>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87C7F7B-19D5-0D46-8E41-6341BDAAFF15}"/>
              </a:ext>
            </a:extLst>
          </p:cNvPr>
          <p:cNvSpPr>
            <a:spLocks noGrp="1"/>
          </p:cNvSpPr>
          <p:nvPr>
            <p:ph type="title"/>
          </p:nvPr>
        </p:nvSpPr>
        <p:spPr/>
        <p:txBody>
          <a:bodyPr/>
          <a:lstStyle/>
          <a:p>
            <a:r>
              <a:rPr lang="en-US" altLang="zh-CN">
                <a:ea typeface="宋体" panose="02010600030101010101" pitchFamily="2" charset="-122"/>
              </a:rPr>
              <a:t>Requirements and Challenges</a:t>
            </a:r>
          </a:p>
        </p:txBody>
      </p:sp>
      <p:sp>
        <p:nvSpPr>
          <p:cNvPr id="47106" name="Content Placeholder 2">
            <a:extLst>
              <a:ext uri="{FF2B5EF4-FFF2-40B4-BE49-F238E27FC236}">
                <a16:creationId xmlns:a16="http://schemas.microsoft.com/office/drawing/2014/main" id="{BC7F84C7-F977-C946-97E4-0817E74BE771}"/>
              </a:ext>
            </a:extLst>
          </p:cNvPr>
          <p:cNvSpPr>
            <a:spLocks noGrp="1"/>
          </p:cNvSpPr>
          <p:nvPr>
            <p:ph idx="1"/>
          </p:nvPr>
        </p:nvSpPr>
        <p:spPr/>
        <p:txBody>
          <a:bodyPr/>
          <a:lstStyle/>
          <a:p>
            <a:r>
              <a:rPr lang="en-US" altLang="zh-CN" sz="2000">
                <a:solidFill>
                  <a:srgbClr val="008000"/>
                </a:solidFill>
                <a:ea typeface="宋体" panose="02010600030101010101" pitchFamily="2" charset="-122"/>
              </a:rPr>
              <a:t>Scalability</a:t>
            </a:r>
          </a:p>
          <a:p>
            <a:pPr lvl="1"/>
            <a:r>
              <a:rPr lang="en-US" altLang="zh-CN" sz="2000">
                <a:ea typeface="宋体" panose="02010600030101010101" pitchFamily="2" charset="-122"/>
              </a:rPr>
              <a:t>Clustering all the data vs. samples</a:t>
            </a:r>
          </a:p>
          <a:p>
            <a:r>
              <a:rPr lang="en-US" altLang="zh-CN" sz="2000">
                <a:solidFill>
                  <a:srgbClr val="008000"/>
                </a:solidFill>
                <a:ea typeface="宋体" panose="02010600030101010101" pitchFamily="2" charset="-122"/>
              </a:rPr>
              <a:t>Ability to deal with different types of attributes</a:t>
            </a:r>
          </a:p>
          <a:p>
            <a:pPr lvl="1"/>
            <a:r>
              <a:rPr lang="en-US" altLang="zh-CN" sz="2000">
                <a:ea typeface="宋体" panose="02010600030101010101" pitchFamily="2" charset="-122"/>
              </a:rPr>
              <a:t>Numerical, binary, categorical, ordinal, linked, and combinations</a:t>
            </a:r>
          </a:p>
          <a:p>
            <a:r>
              <a:rPr lang="en-US" altLang="zh-CN" sz="2000">
                <a:solidFill>
                  <a:srgbClr val="008000"/>
                </a:solidFill>
                <a:ea typeface="宋体" panose="02010600030101010101" pitchFamily="2" charset="-122"/>
              </a:rPr>
              <a:t>Constraint-based clustering</a:t>
            </a:r>
          </a:p>
          <a:p>
            <a:pPr marL="742950" lvl="2" indent="-342900">
              <a:buSzPct val="60000"/>
            </a:pPr>
            <a:r>
              <a:rPr lang="en-US" altLang="zh-CN" sz="2000">
                <a:ea typeface="宋体" panose="02010600030101010101" pitchFamily="2" charset="-122"/>
              </a:rPr>
              <a:t>User may give inputs on constraints</a:t>
            </a:r>
          </a:p>
          <a:p>
            <a:pPr marL="742950" lvl="2" indent="-342900">
              <a:buSzPct val="60000"/>
            </a:pPr>
            <a:r>
              <a:rPr lang="en-US" altLang="zh-CN" sz="2000">
                <a:ea typeface="宋体" panose="02010600030101010101" pitchFamily="2" charset="-122"/>
              </a:rPr>
              <a:t>Use domain knowledge to determine input parameters</a:t>
            </a:r>
          </a:p>
          <a:p>
            <a:r>
              <a:rPr lang="en-US" altLang="zh-CN" sz="2000">
                <a:solidFill>
                  <a:srgbClr val="008000"/>
                </a:solidFill>
                <a:ea typeface="宋体" panose="02010600030101010101" pitchFamily="2" charset="-122"/>
              </a:rPr>
              <a:t>Interpretability/visualization and usability</a:t>
            </a:r>
          </a:p>
          <a:p>
            <a:r>
              <a:rPr lang="en-US" altLang="zh-CN" sz="2000">
                <a:solidFill>
                  <a:srgbClr val="008000"/>
                </a:solidFill>
                <a:ea typeface="宋体" panose="02010600030101010101" pitchFamily="2" charset="-122"/>
              </a:rPr>
              <a:t>Others </a:t>
            </a:r>
          </a:p>
          <a:p>
            <a:pPr lvl="1"/>
            <a:r>
              <a:rPr lang="en-US" altLang="zh-CN" sz="2000">
                <a:ea typeface="宋体" panose="02010600030101010101" pitchFamily="2" charset="-122"/>
              </a:rPr>
              <a:t>Discovery of clusters with arbitrary shape</a:t>
            </a:r>
          </a:p>
          <a:p>
            <a:pPr lvl="1"/>
            <a:r>
              <a:rPr lang="en-US" altLang="zh-CN" sz="2000">
                <a:ea typeface="宋体" panose="02010600030101010101" pitchFamily="2" charset="-122"/>
              </a:rPr>
              <a:t>Ability to deal with noisy data</a:t>
            </a:r>
          </a:p>
          <a:p>
            <a:pPr lvl="1"/>
            <a:r>
              <a:rPr lang="en-US" altLang="zh-CN" sz="2000">
                <a:ea typeface="宋体" panose="02010600030101010101" pitchFamily="2" charset="-122"/>
              </a:rPr>
              <a:t>Incremental clustering and insensitivity to input order</a:t>
            </a:r>
          </a:p>
          <a:p>
            <a:pPr lvl="1"/>
            <a:r>
              <a:rPr lang="en-US" altLang="zh-CN" sz="2000">
                <a:ea typeface="宋体" panose="02010600030101010101" pitchFamily="2" charset="-122"/>
              </a:rPr>
              <a:t>High dimensionality</a:t>
            </a:r>
          </a:p>
        </p:txBody>
      </p:sp>
      <p:sp>
        <p:nvSpPr>
          <p:cNvPr id="47107" name="Slide Number Placeholder 6">
            <a:extLst>
              <a:ext uri="{FF2B5EF4-FFF2-40B4-BE49-F238E27FC236}">
                <a16:creationId xmlns:a16="http://schemas.microsoft.com/office/drawing/2014/main" id="{0AB16A1E-C053-2D45-B272-3919A408AF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BEDA4C2-1FAD-0D49-B3AD-B8A489619872}" type="slidenum">
              <a:rPr lang="en-US" altLang="zh-CN" sz="1200">
                <a:ea typeface="宋体" panose="02010600030101010101" pitchFamily="2" charset="-122"/>
              </a:rPr>
              <a:pPr eaLnBrk="1" hangingPunct="1"/>
              <a:t>14</a:t>
            </a:fld>
            <a:endParaRPr lang="en-US" altLang="zh-CN" sz="1200">
              <a:ea typeface="宋体" panose="02010600030101010101" pitchFamily="2" charset="-122"/>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1075A36-95E0-C243-AC6D-BDA9442B4B43}"/>
              </a:ext>
            </a:extLst>
          </p:cNvPr>
          <p:cNvSpPr>
            <a:spLocks noGrp="1" noChangeArrowheads="1"/>
          </p:cNvSpPr>
          <p:nvPr>
            <p:ph type="title"/>
          </p:nvPr>
        </p:nvSpPr>
        <p:spPr>
          <a:xfrm>
            <a:off x="0" y="304800"/>
            <a:ext cx="9144000" cy="685800"/>
          </a:xfrm>
        </p:spPr>
        <p:txBody>
          <a:bodyPr lIns="92075" tIns="46038" rIns="92075" bIns="46038" anchor="ctr"/>
          <a:lstStyle/>
          <a:p>
            <a:pPr eaLnBrk="1" hangingPunct="1"/>
            <a:r>
              <a:rPr lang="en-US" altLang="zh-CN" sz="3200">
                <a:ea typeface="宋体" panose="02010600030101010101" pitchFamily="2" charset="-122"/>
              </a:rPr>
              <a:t>Major Clustering Approaches (I)</a:t>
            </a:r>
            <a:endParaRPr lang="en-US" altLang="zh-CN">
              <a:ea typeface="宋体" panose="02010600030101010101" pitchFamily="2" charset="-122"/>
            </a:endParaRPr>
          </a:p>
        </p:txBody>
      </p:sp>
      <p:sp>
        <p:nvSpPr>
          <p:cNvPr id="49154" name="Rectangle 3">
            <a:extLst>
              <a:ext uri="{FF2B5EF4-FFF2-40B4-BE49-F238E27FC236}">
                <a16:creationId xmlns:a16="http://schemas.microsoft.com/office/drawing/2014/main" id="{98E57AD2-3C4E-2649-8118-C9BC818C12E9}"/>
              </a:ext>
            </a:extLst>
          </p:cNvPr>
          <p:cNvSpPr>
            <a:spLocks noGrp="1" noChangeArrowheads="1"/>
          </p:cNvSpPr>
          <p:nvPr>
            <p:ph type="body" idx="1"/>
          </p:nvPr>
        </p:nvSpPr>
        <p:spPr>
          <a:xfrm>
            <a:off x="304800" y="1295400"/>
            <a:ext cx="8534400" cy="5105400"/>
          </a:xfrm>
        </p:spPr>
        <p:txBody>
          <a:bodyPr lIns="92075" tIns="46038" rIns="92075" bIns="46038"/>
          <a:lstStyle/>
          <a:p>
            <a:pPr eaLnBrk="1" hangingPunct="1"/>
            <a:r>
              <a:rPr lang="en-US" altLang="zh-CN" sz="2000" u="sng">
                <a:solidFill>
                  <a:srgbClr val="008000"/>
                </a:solidFill>
                <a:ea typeface="宋体" panose="02010600030101010101" pitchFamily="2" charset="-122"/>
              </a:rPr>
              <a:t>Partitioning approach</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Construct various partitions and then evaluate them by some criterion, e.g., minimizing the sum of squared errors</a:t>
            </a:r>
          </a:p>
          <a:p>
            <a:pPr lvl="1" eaLnBrk="1" hangingPunct="1"/>
            <a:r>
              <a:rPr lang="en-US" altLang="zh-CN" sz="2000">
                <a:ea typeface="宋体" panose="02010600030101010101" pitchFamily="2" charset="-122"/>
              </a:rPr>
              <a:t>Typical (hard) methods: </a:t>
            </a:r>
            <a:r>
              <a:rPr lang="en-US" altLang="zh-CN" sz="2000">
                <a:solidFill>
                  <a:srgbClr val="FF0000"/>
                </a:solidFill>
                <a:ea typeface="宋体" panose="02010600030101010101" pitchFamily="2" charset="-122"/>
              </a:rPr>
              <a:t>k-means, k-medoids</a:t>
            </a:r>
            <a:r>
              <a:rPr lang="en-US" altLang="zh-CN" sz="2000">
                <a:ea typeface="宋体" panose="02010600030101010101" pitchFamily="2" charset="-122"/>
              </a:rPr>
              <a:t>, CLARANS</a:t>
            </a:r>
          </a:p>
          <a:p>
            <a:pPr eaLnBrk="1" hangingPunct="1"/>
            <a:r>
              <a:rPr lang="en-US" altLang="zh-CN" sz="2000" u="sng">
                <a:solidFill>
                  <a:srgbClr val="008000"/>
                </a:solidFill>
                <a:ea typeface="宋体" panose="02010600030101010101" pitchFamily="2" charset="-122"/>
              </a:rPr>
              <a:t>Hierarchical approach</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Create a hierarchical decomposition of the set of data (or objects) using some criterion</a:t>
            </a:r>
          </a:p>
          <a:p>
            <a:pPr lvl="1" eaLnBrk="1" hangingPunct="1"/>
            <a:r>
              <a:rPr lang="en-US" altLang="zh-CN" sz="2000">
                <a:ea typeface="宋体" panose="02010600030101010101" pitchFamily="2" charset="-122"/>
              </a:rPr>
              <a:t>Typical methods: </a:t>
            </a:r>
            <a:r>
              <a:rPr lang="en-US" altLang="zh-CN" sz="2000">
                <a:solidFill>
                  <a:srgbClr val="FF0000"/>
                </a:solidFill>
                <a:ea typeface="宋体" panose="02010600030101010101" pitchFamily="2" charset="-122"/>
              </a:rPr>
              <a:t>Diana</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Agnes</a:t>
            </a:r>
            <a:r>
              <a:rPr lang="en-US" altLang="zh-CN" sz="2000">
                <a:ea typeface="宋体" panose="02010600030101010101" pitchFamily="2" charset="-122"/>
              </a:rPr>
              <a:t>, BIRCH, CAMELEON</a:t>
            </a:r>
          </a:p>
          <a:p>
            <a:pPr eaLnBrk="1" hangingPunct="1"/>
            <a:r>
              <a:rPr lang="en-US" altLang="zh-CN" sz="2000" u="sng">
                <a:solidFill>
                  <a:srgbClr val="008000"/>
                </a:solidFill>
                <a:ea typeface="宋体" panose="02010600030101010101" pitchFamily="2" charset="-122"/>
              </a:rPr>
              <a:t>Density-based approach</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Based on connectivity and density functions</a:t>
            </a:r>
          </a:p>
          <a:p>
            <a:pPr lvl="1" eaLnBrk="1" hangingPunct="1"/>
            <a:r>
              <a:rPr lang="en-US" altLang="zh-CN" sz="2000">
                <a:ea typeface="宋体" panose="02010600030101010101" pitchFamily="2" charset="-122"/>
              </a:rPr>
              <a:t>Typical methods: DBSACN, OPTICS, DenClue</a:t>
            </a:r>
          </a:p>
          <a:p>
            <a:pPr eaLnBrk="1" hangingPunct="1"/>
            <a:r>
              <a:rPr lang="en-US" altLang="zh-CN" sz="2000" u="sng">
                <a:solidFill>
                  <a:srgbClr val="008000"/>
                </a:solidFill>
                <a:ea typeface="宋体" panose="02010600030101010101" pitchFamily="2" charset="-122"/>
              </a:rPr>
              <a:t>Grid-based approach</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Based on a multiple-level granularity structure</a:t>
            </a:r>
          </a:p>
          <a:p>
            <a:pPr lvl="1" eaLnBrk="1" hangingPunct="1"/>
            <a:r>
              <a:rPr lang="en-US" altLang="zh-CN" sz="2000">
                <a:ea typeface="宋体" panose="02010600030101010101" pitchFamily="2" charset="-122"/>
              </a:rPr>
              <a:t>Typical methods: STING, WaveCluster, CLIQUE</a:t>
            </a:r>
          </a:p>
        </p:txBody>
      </p:sp>
      <p:sp>
        <p:nvSpPr>
          <p:cNvPr id="49155" name="Slide Number Placeholder 6">
            <a:extLst>
              <a:ext uri="{FF2B5EF4-FFF2-40B4-BE49-F238E27FC236}">
                <a16:creationId xmlns:a16="http://schemas.microsoft.com/office/drawing/2014/main" id="{A37737C2-DBD4-144D-ABAB-6ACDFFCB80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3B16B5F-B4B9-7347-9237-95D0AD2FDEB9}" type="slidenum">
              <a:rPr lang="en-US" altLang="zh-CN" sz="1200">
                <a:ea typeface="宋体" panose="02010600030101010101" pitchFamily="2" charset="-122"/>
              </a:rPr>
              <a:pPr eaLnBrk="1" hangingPunct="1"/>
              <a:t>15</a:t>
            </a:fld>
            <a:endParaRPr lang="en-US" altLang="zh-CN" sz="1200">
              <a:ea typeface="宋体" panose="02010600030101010101" pitchFamily="2" charset="-122"/>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6F147F5-25EE-AD4B-9AB9-178973322FF0}"/>
              </a:ext>
            </a:extLst>
          </p:cNvPr>
          <p:cNvSpPr>
            <a:spLocks noGrp="1" noChangeArrowheads="1"/>
          </p:cNvSpPr>
          <p:nvPr>
            <p:ph type="title"/>
          </p:nvPr>
        </p:nvSpPr>
        <p:spPr>
          <a:xfrm>
            <a:off x="0" y="381000"/>
            <a:ext cx="9144000" cy="685800"/>
          </a:xfrm>
        </p:spPr>
        <p:txBody>
          <a:bodyPr lIns="92075" tIns="46038" rIns="92075" bIns="46038" anchor="ctr"/>
          <a:lstStyle/>
          <a:p>
            <a:pPr eaLnBrk="1" hangingPunct="1"/>
            <a:r>
              <a:rPr lang="en-US" altLang="zh-CN" sz="3200">
                <a:ea typeface="宋体" panose="02010600030101010101" pitchFamily="2" charset="-122"/>
              </a:rPr>
              <a:t>Major Clustering Approaches (II)</a:t>
            </a:r>
          </a:p>
        </p:txBody>
      </p:sp>
      <p:sp>
        <p:nvSpPr>
          <p:cNvPr id="51202" name="Rectangle 3">
            <a:extLst>
              <a:ext uri="{FF2B5EF4-FFF2-40B4-BE49-F238E27FC236}">
                <a16:creationId xmlns:a16="http://schemas.microsoft.com/office/drawing/2014/main" id="{C34333D4-8D2B-7945-AA67-1A1CCE4B3950}"/>
              </a:ext>
            </a:extLst>
          </p:cNvPr>
          <p:cNvSpPr>
            <a:spLocks noGrp="1" noChangeArrowheads="1"/>
          </p:cNvSpPr>
          <p:nvPr>
            <p:ph type="body" idx="1"/>
          </p:nvPr>
        </p:nvSpPr>
        <p:spPr>
          <a:xfrm>
            <a:off x="304800" y="1295400"/>
            <a:ext cx="8534400" cy="5257800"/>
          </a:xfrm>
        </p:spPr>
        <p:txBody>
          <a:bodyPr lIns="92075" tIns="46038" rIns="92075" bIns="46038"/>
          <a:lstStyle/>
          <a:p>
            <a:pPr eaLnBrk="1" hangingPunct="1"/>
            <a:r>
              <a:rPr lang="en-US" altLang="zh-CN" sz="2000" u="sng">
                <a:solidFill>
                  <a:srgbClr val="008000"/>
                </a:solidFill>
                <a:ea typeface="宋体" panose="02010600030101010101" pitchFamily="2" charset="-122"/>
              </a:rPr>
              <a:t>Model-based</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A model is hypothesized for each of the clusters and tries to find the best fit of that model to each other</a:t>
            </a:r>
          </a:p>
          <a:p>
            <a:pPr lvl="1" eaLnBrk="1" hangingPunct="1"/>
            <a:r>
              <a:rPr lang="en-US" altLang="zh-CN" sz="2000">
                <a:ea typeface="宋体" panose="02010600030101010101" pitchFamily="2" charset="-122"/>
              </a:rPr>
              <a:t>Typical methods:</a:t>
            </a:r>
            <a:r>
              <a:rPr lang="en-US" altLang="zh-CN" sz="2000" b="1">
                <a:ea typeface="宋体" panose="02010600030101010101" pitchFamily="2" charset="-122"/>
              </a:rPr>
              <a:t> </a:t>
            </a:r>
            <a:r>
              <a:rPr lang="en-US" altLang="zh-CN" sz="2000">
                <a:solidFill>
                  <a:srgbClr val="FF0000"/>
                </a:solidFill>
                <a:ea typeface="宋体" panose="02010600030101010101" pitchFamily="2" charset="-122"/>
              </a:rPr>
              <a:t>EM, Topic</a:t>
            </a:r>
            <a:r>
              <a:rPr lang="en-US" altLang="zh-CN" sz="2000">
                <a:ea typeface="宋体" panose="02010600030101010101" pitchFamily="2" charset="-122"/>
              </a:rPr>
              <a:t>, SOM, COBWEB</a:t>
            </a:r>
          </a:p>
          <a:p>
            <a:pPr eaLnBrk="1" hangingPunct="1"/>
            <a:r>
              <a:rPr lang="en-US" altLang="zh-CN" sz="2000" u="sng">
                <a:solidFill>
                  <a:srgbClr val="008000"/>
                </a:solidFill>
                <a:ea typeface="宋体" panose="02010600030101010101" pitchFamily="2" charset="-122"/>
              </a:rPr>
              <a:t>Frequent pattern-based:</a:t>
            </a:r>
          </a:p>
          <a:p>
            <a:pPr lvl="1" eaLnBrk="1" hangingPunct="1"/>
            <a:r>
              <a:rPr lang="en-US" altLang="zh-CN" sz="2000">
                <a:ea typeface="宋体" panose="02010600030101010101" pitchFamily="2" charset="-122"/>
              </a:rPr>
              <a:t>Based on the analysis of frequent patterns</a:t>
            </a:r>
          </a:p>
          <a:p>
            <a:pPr lvl="1" eaLnBrk="1" hangingPunct="1"/>
            <a:r>
              <a:rPr lang="en-US" altLang="zh-CN" sz="2000">
                <a:ea typeface="宋体" panose="02010600030101010101" pitchFamily="2" charset="-122"/>
              </a:rPr>
              <a:t>Typical methods: p-Cluster</a:t>
            </a:r>
          </a:p>
          <a:p>
            <a:pPr eaLnBrk="1" hangingPunct="1"/>
            <a:r>
              <a:rPr lang="en-US" altLang="zh-CN" sz="2000" u="sng">
                <a:solidFill>
                  <a:srgbClr val="008000"/>
                </a:solidFill>
                <a:ea typeface="宋体" panose="02010600030101010101" pitchFamily="2" charset="-122"/>
              </a:rPr>
              <a:t>User-guided or constraint-based</a:t>
            </a:r>
            <a:r>
              <a:rPr lang="en-US" altLang="zh-CN" sz="2000">
                <a:solidFill>
                  <a:srgbClr val="008000"/>
                </a:solidFill>
                <a:ea typeface="宋体" panose="02010600030101010101" pitchFamily="2" charset="-122"/>
              </a:rPr>
              <a:t>: </a:t>
            </a:r>
          </a:p>
          <a:p>
            <a:pPr lvl="1" eaLnBrk="1" hangingPunct="1"/>
            <a:r>
              <a:rPr lang="en-US" altLang="zh-CN" sz="2000">
                <a:ea typeface="宋体" panose="02010600030101010101" pitchFamily="2" charset="-122"/>
              </a:rPr>
              <a:t>Clustering by considering user-specified or application-specific constraints</a:t>
            </a:r>
          </a:p>
          <a:p>
            <a:pPr lvl="1" eaLnBrk="1" hangingPunct="1"/>
            <a:r>
              <a:rPr lang="en-US" altLang="zh-CN" sz="2000">
                <a:ea typeface="宋体" panose="02010600030101010101" pitchFamily="2" charset="-122"/>
              </a:rPr>
              <a:t>Typical methods: COD (obstacles), constrained clustering</a:t>
            </a:r>
          </a:p>
          <a:p>
            <a:pPr eaLnBrk="1" hangingPunct="1"/>
            <a:r>
              <a:rPr lang="en-US" altLang="zh-CN" sz="2000" u="sng">
                <a:solidFill>
                  <a:srgbClr val="008000"/>
                </a:solidFill>
                <a:ea typeface="宋体" panose="02010600030101010101" pitchFamily="2" charset="-122"/>
              </a:rPr>
              <a:t>Link-based (network) clustering</a:t>
            </a:r>
            <a:r>
              <a:rPr lang="en-US" altLang="zh-CN" sz="2000">
                <a:solidFill>
                  <a:srgbClr val="008000"/>
                </a:solidFill>
                <a:ea typeface="宋体" panose="02010600030101010101" pitchFamily="2" charset="-122"/>
              </a:rPr>
              <a:t>:</a:t>
            </a:r>
          </a:p>
          <a:p>
            <a:pPr lvl="1" eaLnBrk="1" hangingPunct="1"/>
            <a:r>
              <a:rPr lang="en-US" altLang="zh-CN" sz="2000">
                <a:ea typeface="宋体" panose="02010600030101010101" pitchFamily="2" charset="-122"/>
              </a:rPr>
              <a:t>Objects are often linked together in various ways</a:t>
            </a:r>
          </a:p>
          <a:p>
            <a:pPr lvl="1" eaLnBrk="1" hangingPunct="1"/>
            <a:r>
              <a:rPr lang="en-US" altLang="zh-CN" sz="2000">
                <a:ea typeface="宋体" panose="02010600030101010101" pitchFamily="2" charset="-122"/>
              </a:rPr>
              <a:t>Massive links can be used to cluster objects: SimRank, LinkClus</a:t>
            </a:r>
          </a:p>
        </p:txBody>
      </p:sp>
      <p:sp>
        <p:nvSpPr>
          <p:cNvPr id="51203" name="Slide Number Placeholder 6">
            <a:extLst>
              <a:ext uri="{FF2B5EF4-FFF2-40B4-BE49-F238E27FC236}">
                <a16:creationId xmlns:a16="http://schemas.microsoft.com/office/drawing/2014/main" id="{47FC4FF4-9C22-C64A-9E2B-927B0C8195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EFF7518-DC8E-B446-884C-275A22B1FD47}" type="slidenum">
              <a:rPr lang="en-US" altLang="zh-CN" sz="1200">
                <a:ea typeface="宋体" panose="02010600030101010101" pitchFamily="2" charset="-122"/>
              </a:rPr>
              <a:pPr eaLnBrk="1" hangingPunct="1"/>
              <a:t>16</a:t>
            </a:fld>
            <a:endParaRPr lang="en-US" altLang="zh-CN" sz="1200">
              <a:ea typeface="宋体" panose="02010600030101010101" pitchFamily="2" charset="-122"/>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E48CC12D-AB56-ED47-8107-A011BD38E4C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4FE785BE-0B9B-FD4A-8589-B857D20746A1}" type="slidenum">
              <a:rPr lang="en-US" altLang="zh-CN" sz="1200">
                <a:ea typeface="宋体" panose="02010600030101010101" pitchFamily="2" charset="-122"/>
              </a:rPr>
              <a:pPr algn="r" eaLnBrk="1" hangingPunct="1"/>
              <a:t>17</a:t>
            </a:fld>
            <a:endParaRPr lang="en-US" altLang="zh-CN" sz="1200">
              <a:ea typeface="宋体" panose="02010600030101010101" pitchFamily="2" charset="-122"/>
            </a:endParaRPr>
          </a:p>
        </p:txBody>
      </p:sp>
      <p:sp>
        <p:nvSpPr>
          <p:cNvPr id="53250" name="Rectangle 2">
            <a:extLst>
              <a:ext uri="{FF2B5EF4-FFF2-40B4-BE49-F238E27FC236}">
                <a16:creationId xmlns:a16="http://schemas.microsoft.com/office/drawing/2014/main" id="{B9F63691-0548-854C-B5B4-CD9DAC2FD5A3}"/>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53251" name="Rectangle 3">
            <a:extLst>
              <a:ext uri="{FF2B5EF4-FFF2-40B4-BE49-F238E27FC236}">
                <a16:creationId xmlns:a16="http://schemas.microsoft.com/office/drawing/2014/main" id="{BBE9B9A8-FC48-9846-8CA5-59E8DA794DF8}"/>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50000"/>
              </a:lnSpc>
            </a:pPr>
            <a:r>
              <a:rPr lang="en-US" altLang="zh-CN">
                <a:latin typeface="Calibri" panose="020F0502020204030204" pitchFamily="34" charset="0"/>
                <a:ea typeface="宋体" panose="02010600030101010101" pitchFamily="2" charset="-122"/>
              </a:rPr>
              <a:t>Cluster Analysis: Basic Concepts</a:t>
            </a:r>
          </a:p>
          <a:p>
            <a:pPr marL="533400" indent="-533400">
              <a:lnSpc>
                <a:spcPct val="150000"/>
              </a:lnSpc>
            </a:pPr>
            <a:r>
              <a:rPr lang="en-US" altLang="zh-CN">
                <a:latin typeface="Calibri" panose="020F0502020204030204" pitchFamily="34" charset="0"/>
                <a:ea typeface="宋体" panose="02010600030101010101" pitchFamily="2" charset="-122"/>
              </a:rPr>
              <a:t>Partitioning Methods</a:t>
            </a:r>
          </a:p>
          <a:p>
            <a:pPr marL="533400" indent="-533400">
              <a:lnSpc>
                <a:spcPct val="150000"/>
              </a:lnSpc>
            </a:pPr>
            <a:r>
              <a:rPr lang="en-US" altLang="zh-CN">
                <a:latin typeface="Calibri" panose="020F0502020204030204" pitchFamily="34" charset="0"/>
                <a:ea typeface="宋体" panose="02010600030101010101" pitchFamily="2" charset="-122"/>
              </a:rPr>
              <a:t>Hierarchical Methods</a:t>
            </a:r>
          </a:p>
          <a:p>
            <a:pPr marL="533400" indent="-533400">
              <a:lnSpc>
                <a:spcPct val="150000"/>
              </a:lnSpc>
            </a:pPr>
            <a:r>
              <a:rPr lang="en-US" altLang="zh-CN">
                <a:latin typeface="Calibri" panose="020F0502020204030204" pitchFamily="34" charset="0"/>
                <a:ea typeface="宋体" panose="02010600030101010101" pitchFamily="2" charset="-122"/>
              </a:rPr>
              <a:t>Density-Based Methods</a:t>
            </a:r>
          </a:p>
          <a:p>
            <a:pPr marL="533400" indent="-533400">
              <a:lnSpc>
                <a:spcPct val="150000"/>
              </a:lnSpc>
            </a:pPr>
            <a:r>
              <a:rPr lang="en-US" altLang="zh-CN">
                <a:latin typeface="Calibri" panose="020F0502020204030204" pitchFamily="34" charset="0"/>
                <a:ea typeface="宋体" panose="02010600030101010101" pitchFamily="2" charset="-122"/>
              </a:rPr>
              <a:t>Grid-Based Methods</a:t>
            </a:r>
          </a:p>
          <a:p>
            <a:pPr marL="533400" indent="-533400">
              <a:lnSpc>
                <a:spcPct val="150000"/>
              </a:lnSpc>
            </a:pPr>
            <a:r>
              <a:rPr lang="en-US" altLang="zh-CN">
                <a:latin typeface="Calibri" panose="020F0502020204030204" pitchFamily="34" charset="0"/>
                <a:ea typeface="宋体" panose="02010600030101010101" pitchFamily="2" charset="-122"/>
              </a:rPr>
              <a:t>Evaluation of Clustering</a:t>
            </a:r>
          </a:p>
          <a:p>
            <a:pPr marL="533400" indent="-533400">
              <a:lnSpc>
                <a:spcPct val="150000"/>
              </a:lnSpc>
            </a:pPr>
            <a:r>
              <a:rPr lang="en-US" altLang="zh-CN">
                <a:latin typeface="Calibri" panose="020F0502020204030204" pitchFamily="34" charset="0"/>
                <a:ea typeface="宋体" panose="02010600030101010101" pitchFamily="2" charset="-122"/>
              </a:rPr>
              <a:t>Summary</a:t>
            </a:r>
          </a:p>
        </p:txBody>
      </p:sp>
      <p:sp>
        <p:nvSpPr>
          <p:cNvPr id="53252" name="AutoShape 5">
            <a:extLst>
              <a:ext uri="{FF2B5EF4-FFF2-40B4-BE49-F238E27FC236}">
                <a16:creationId xmlns:a16="http://schemas.microsoft.com/office/drawing/2014/main" id="{1E1E9BF5-BD5B-3A40-8681-BB0994A93D8F}"/>
              </a:ext>
            </a:extLst>
          </p:cNvPr>
          <p:cNvSpPr>
            <a:spLocks noChangeArrowheads="1"/>
          </p:cNvSpPr>
          <p:nvPr/>
        </p:nvSpPr>
        <p:spPr bwMode="auto">
          <a:xfrm rot="9867012">
            <a:off x="4419600" y="2209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53253" name="Slide Number Placeholder 5">
            <a:extLst>
              <a:ext uri="{FF2B5EF4-FFF2-40B4-BE49-F238E27FC236}">
                <a16:creationId xmlns:a16="http://schemas.microsoft.com/office/drawing/2014/main" id="{6BF26B67-BB07-9047-88B1-F0AA5FF7F31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6E84080A-7C07-8B4F-BD03-E2E57B085B78}" type="slidenum">
              <a:rPr lang="en-US" altLang="zh-CN" sz="1200">
                <a:ea typeface="宋体" panose="02010600030101010101" pitchFamily="2" charset="-122"/>
              </a:rPr>
              <a:pPr algn="r" eaLnBrk="1" hangingPunct="1"/>
              <a:t>17</a:t>
            </a:fld>
            <a:endParaRPr lang="en-US" altLang="zh-CN" sz="1200">
              <a:ea typeface="宋体" panose="02010600030101010101" pitchFamily="2" charset="-122"/>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CB591649-F821-A04F-916D-31E8831BD14A}"/>
              </a:ext>
            </a:extLst>
          </p:cNvPr>
          <p:cNvSpPr>
            <a:spLocks noGrp="1" noChangeArrowheads="1"/>
          </p:cNvSpPr>
          <p:nvPr>
            <p:ph type="title"/>
          </p:nvPr>
        </p:nvSpPr>
        <p:spPr/>
        <p:txBody>
          <a:bodyPr lIns="92075" tIns="46038" rIns="92075" bIns="46038" anchor="ctr"/>
          <a:lstStyle/>
          <a:p>
            <a:pPr eaLnBrk="1" hangingPunct="1"/>
            <a:r>
              <a:rPr lang="en-US" altLang="zh-CN" sz="3200">
                <a:ea typeface="宋体" panose="02010600030101010101" pitchFamily="2" charset="-122"/>
              </a:rPr>
              <a:t>Partitioning Algorithms: Basic Concept</a:t>
            </a:r>
            <a:endParaRPr lang="en-US" altLang="zh-CN" sz="2800">
              <a:ea typeface="宋体" panose="02010600030101010101" pitchFamily="2" charset="-122"/>
            </a:endParaRPr>
          </a:p>
        </p:txBody>
      </p:sp>
      <p:sp>
        <p:nvSpPr>
          <p:cNvPr id="55298" name="Rectangle 3">
            <a:extLst>
              <a:ext uri="{FF2B5EF4-FFF2-40B4-BE49-F238E27FC236}">
                <a16:creationId xmlns:a16="http://schemas.microsoft.com/office/drawing/2014/main" id="{7E63E7C1-0B99-3B43-AA55-6589C2FE360A}"/>
              </a:ext>
            </a:extLst>
          </p:cNvPr>
          <p:cNvSpPr>
            <a:spLocks noGrp="1" noChangeArrowheads="1"/>
          </p:cNvSpPr>
          <p:nvPr>
            <p:ph type="body" sz="half" idx="1"/>
          </p:nvPr>
        </p:nvSpPr>
        <p:spPr>
          <a:xfrm>
            <a:off x="228600" y="1371600"/>
            <a:ext cx="8763000" cy="5105400"/>
          </a:xfrm>
        </p:spPr>
        <p:txBody>
          <a:bodyPr lIns="92075" tIns="46038" rIns="92075" bIns="46038"/>
          <a:lstStyle/>
          <a:p>
            <a:pPr eaLnBrk="1" hangingPunct="1">
              <a:lnSpc>
                <a:spcPct val="110000"/>
              </a:lnSpc>
            </a:pPr>
            <a:r>
              <a:rPr lang="en-US" altLang="zh-CN" sz="2000" u="sng">
                <a:solidFill>
                  <a:srgbClr val="008000"/>
                </a:solidFill>
                <a:ea typeface="宋体" panose="02010600030101010101" pitchFamily="2" charset="-122"/>
              </a:rPr>
              <a:t>Partitioning method:</a:t>
            </a:r>
            <a:r>
              <a:rPr lang="en-US" altLang="zh-CN" sz="2000">
                <a:solidFill>
                  <a:srgbClr val="008000"/>
                </a:solidFill>
                <a:ea typeface="宋体" panose="02010600030101010101" pitchFamily="2" charset="-122"/>
              </a:rPr>
              <a:t> </a:t>
            </a:r>
            <a:r>
              <a:rPr lang="en-US" altLang="zh-CN" sz="2000">
                <a:ea typeface="宋体" panose="02010600030101010101" pitchFamily="2" charset="-122"/>
              </a:rPr>
              <a:t>Partitioning a database </a:t>
            </a:r>
            <a:r>
              <a:rPr lang="en-US" altLang="zh-CN" sz="2000" b="1" i="1">
                <a:ea typeface="宋体" panose="02010600030101010101" pitchFamily="2" charset="-122"/>
              </a:rPr>
              <a:t>D</a:t>
            </a:r>
            <a:r>
              <a:rPr lang="en-US" altLang="zh-CN" sz="2000">
                <a:ea typeface="宋体" panose="02010600030101010101" pitchFamily="2" charset="-122"/>
              </a:rPr>
              <a:t> of </a:t>
            </a:r>
            <a:r>
              <a:rPr lang="en-US" altLang="zh-CN" sz="2000" b="1" i="1">
                <a:ea typeface="宋体" panose="02010600030101010101" pitchFamily="2" charset="-122"/>
              </a:rPr>
              <a:t>n</a:t>
            </a:r>
            <a:r>
              <a:rPr lang="en-US" altLang="zh-CN" sz="2000">
                <a:ea typeface="宋体" panose="02010600030101010101" pitchFamily="2" charset="-122"/>
              </a:rPr>
              <a:t> objects into a set of </a:t>
            </a:r>
            <a:r>
              <a:rPr lang="en-US" altLang="zh-CN" sz="2000" b="1" i="1">
                <a:ea typeface="宋体" panose="02010600030101010101" pitchFamily="2" charset="-122"/>
              </a:rPr>
              <a:t>k</a:t>
            </a:r>
            <a:r>
              <a:rPr lang="en-US" altLang="zh-CN" sz="2000">
                <a:ea typeface="宋体" panose="02010600030101010101" pitchFamily="2" charset="-122"/>
              </a:rPr>
              <a:t> clusters, such that the </a:t>
            </a:r>
            <a:r>
              <a:rPr lang="en-US" altLang="zh-CN" sz="2000" i="1">
                <a:solidFill>
                  <a:srgbClr val="FF0000"/>
                </a:solidFill>
                <a:ea typeface="宋体" panose="02010600030101010101" pitchFamily="2" charset="-122"/>
              </a:rPr>
              <a:t>sum of squared distances is minimized </a:t>
            </a:r>
            <a:r>
              <a:rPr lang="en-US" altLang="zh-CN" sz="2000">
                <a:ea typeface="宋体" panose="02010600030101010101" pitchFamily="2" charset="-122"/>
              </a:rPr>
              <a:t>(where </a:t>
            </a:r>
            <a:r>
              <a:rPr lang="en-US" altLang="zh-CN" sz="2000" b="1" i="1">
                <a:ea typeface="宋体" panose="02010600030101010101" pitchFamily="2" charset="-122"/>
              </a:rPr>
              <a:t>c</a:t>
            </a:r>
            <a:r>
              <a:rPr lang="en-US" altLang="zh-CN" sz="2000" b="1" i="1" baseline="-25000">
                <a:ea typeface="宋体" panose="02010600030101010101" pitchFamily="2" charset="-122"/>
              </a:rPr>
              <a:t>i</a:t>
            </a:r>
            <a:r>
              <a:rPr lang="en-US" altLang="zh-CN" sz="2000">
                <a:ea typeface="宋体" panose="02010600030101010101" pitchFamily="2" charset="-122"/>
              </a:rPr>
              <a:t> is the of cluster </a:t>
            </a:r>
            <a:r>
              <a:rPr lang="en-US" altLang="zh-CN" sz="2000" b="1" i="1">
                <a:ea typeface="宋体" panose="02010600030101010101" pitchFamily="2" charset="-122"/>
              </a:rPr>
              <a:t>C</a:t>
            </a:r>
            <a:r>
              <a:rPr lang="en-US" altLang="zh-CN" sz="2000" b="1" i="1" baseline="-25000">
                <a:ea typeface="宋体" panose="02010600030101010101" pitchFamily="2" charset="-122"/>
              </a:rPr>
              <a:t>i -</a:t>
            </a:r>
            <a:r>
              <a:rPr lang="en-US" altLang="zh-CN" sz="2000">
                <a:ea typeface="宋体" panose="02010600030101010101" pitchFamily="2" charset="-122"/>
              </a:rPr>
              <a:t>) – represented by </a:t>
            </a:r>
            <a:r>
              <a:rPr lang="en-US" altLang="zh-CN" sz="2000" i="1">
                <a:solidFill>
                  <a:srgbClr val="FF0000"/>
                </a:solidFill>
                <a:ea typeface="宋体" panose="02010600030101010101" pitchFamily="2" charset="-122"/>
              </a:rPr>
              <a:t>centroid</a:t>
            </a:r>
            <a:r>
              <a:rPr lang="en-US" altLang="zh-CN" sz="2000">
                <a:ea typeface="宋体" panose="02010600030101010101" pitchFamily="2" charset="-122"/>
              </a:rPr>
              <a:t> or </a:t>
            </a:r>
            <a:r>
              <a:rPr lang="en-US" altLang="zh-CN" sz="2000" i="1">
                <a:solidFill>
                  <a:srgbClr val="FF0000"/>
                </a:solidFill>
                <a:ea typeface="宋体" panose="02010600030101010101" pitchFamily="2" charset="-122"/>
              </a:rPr>
              <a:t>medoid</a:t>
            </a:r>
            <a:r>
              <a:rPr lang="en-US" altLang="zh-CN" sz="2000">
                <a:ea typeface="宋体" panose="02010600030101010101" pitchFamily="2" charset="-122"/>
              </a:rPr>
              <a:t>, etc.</a:t>
            </a:r>
          </a:p>
          <a:p>
            <a:pPr eaLnBrk="1" hangingPunct="1">
              <a:lnSpc>
                <a:spcPct val="110000"/>
              </a:lnSpc>
            </a:pPr>
            <a:endParaRPr lang="en-US" altLang="zh-CN" sz="2000">
              <a:ea typeface="宋体" panose="02010600030101010101" pitchFamily="2" charset="-122"/>
            </a:endParaRPr>
          </a:p>
          <a:p>
            <a:pPr eaLnBrk="1" hangingPunct="1">
              <a:lnSpc>
                <a:spcPct val="110000"/>
              </a:lnSpc>
            </a:pPr>
            <a:endParaRPr lang="en-US" altLang="zh-CN" sz="2000">
              <a:ea typeface="宋体" panose="02010600030101010101" pitchFamily="2" charset="-122"/>
            </a:endParaRPr>
          </a:p>
          <a:p>
            <a:pPr eaLnBrk="1" hangingPunct="1">
              <a:lnSpc>
                <a:spcPct val="110000"/>
              </a:lnSpc>
            </a:pPr>
            <a:r>
              <a:rPr lang="en-US" altLang="zh-CN" sz="2000">
                <a:ea typeface="宋体" panose="02010600030101010101" pitchFamily="2" charset="-122"/>
              </a:rPr>
              <a:t>Given </a:t>
            </a:r>
            <a:r>
              <a:rPr lang="en-US" altLang="zh-CN" sz="2000" b="1" i="1">
                <a:ea typeface="宋体" panose="02010600030101010101" pitchFamily="2" charset="-122"/>
              </a:rPr>
              <a:t>k</a:t>
            </a:r>
            <a:r>
              <a:rPr lang="en-US" altLang="zh-CN" sz="2000">
                <a:ea typeface="宋体" panose="02010600030101010101" pitchFamily="2" charset="-122"/>
              </a:rPr>
              <a:t>, find a partition of </a:t>
            </a:r>
            <a:r>
              <a:rPr lang="en-US" altLang="zh-CN" sz="2000" b="1" i="1">
                <a:ea typeface="宋体" panose="02010600030101010101" pitchFamily="2" charset="-122"/>
              </a:rPr>
              <a:t>k</a:t>
            </a:r>
            <a:r>
              <a:rPr lang="en-US" altLang="zh-CN" sz="2000" i="1">
                <a:ea typeface="宋体" panose="02010600030101010101" pitchFamily="2" charset="-122"/>
              </a:rPr>
              <a:t> clusters </a:t>
            </a:r>
            <a:r>
              <a:rPr lang="en-US" altLang="zh-CN" sz="2000">
                <a:ea typeface="宋体" panose="02010600030101010101" pitchFamily="2" charset="-122"/>
              </a:rPr>
              <a:t>that optimizes the chosen partitioning criterion:</a:t>
            </a:r>
          </a:p>
          <a:p>
            <a:pPr lvl="1" eaLnBrk="1" hangingPunct="1">
              <a:lnSpc>
                <a:spcPct val="110000"/>
              </a:lnSpc>
            </a:pPr>
            <a:r>
              <a:rPr lang="en-US" altLang="zh-CN" sz="2000">
                <a:ea typeface="宋体" panose="02010600030101010101" pitchFamily="2" charset="-122"/>
              </a:rPr>
              <a:t>Global optimal: exhaustively enumerate all partitions – </a:t>
            </a:r>
            <a:r>
              <a:rPr lang="en-US" altLang="zh-CN" sz="2000" i="1">
                <a:solidFill>
                  <a:srgbClr val="FF0000"/>
                </a:solidFill>
                <a:ea typeface="宋体" panose="02010600030101010101" pitchFamily="2" charset="-122"/>
              </a:rPr>
              <a:t>how large?</a:t>
            </a:r>
          </a:p>
          <a:p>
            <a:pPr lvl="1" eaLnBrk="1" hangingPunct="1">
              <a:lnSpc>
                <a:spcPct val="110000"/>
              </a:lnSpc>
            </a:pPr>
            <a:r>
              <a:rPr lang="en-US" altLang="zh-CN" sz="2000">
                <a:ea typeface="宋体" panose="02010600030101010101" pitchFamily="2" charset="-122"/>
              </a:rPr>
              <a:t>Heuristic methods: </a:t>
            </a:r>
            <a:r>
              <a:rPr lang="en-US" altLang="zh-CN" sz="2000" i="1">
                <a:solidFill>
                  <a:srgbClr val="FF0000"/>
                </a:solidFill>
                <a:ea typeface="宋体" panose="02010600030101010101" pitchFamily="2" charset="-122"/>
              </a:rPr>
              <a:t>k-means</a:t>
            </a:r>
            <a:r>
              <a:rPr lang="en-US" altLang="zh-CN" sz="2000">
                <a:solidFill>
                  <a:srgbClr val="FF0000"/>
                </a:solidFill>
                <a:ea typeface="宋体" panose="02010600030101010101" pitchFamily="2" charset="-122"/>
              </a:rPr>
              <a:t> </a:t>
            </a:r>
            <a:r>
              <a:rPr lang="en-US" altLang="zh-CN" sz="2000">
                <a:ea typeface="宋体" panose="02010600030101010101" pitchFamily="2" charset="-122"/>
              </a:rPr>
              <a:t>and </a:t>
            </a:r>
            <a:r>
              <a:rPr lang="en-US" altLang="zh-CN" sz="2000" i="1">
                <a:solidFill>
                  <a:srgbClr val="FF0000"/>
                </a:solidFill>
                <a:ea typeface="宋体" panose="02010600030101010101" pitchFamily="2" charset="-122"/>
              </a:rPr>
              <a:t>k-medoids</a:t>
            </a:r>
            <a:r>
              <a:rPr lang="en-US" altLang="zh-CN" sz="2000">
                <a:solidFill>
                  <a:srgbClr val="FF0000"/>
                </a:solidFill>
                <a:ea typeface="宋体" panose="02010600030101010101" pitchFamily="2" charset="-122"/>
              </a:rPr>
              <a:t> </a:t>
            </a:r>
            <a:r>
              <a:rPr lang="en-US" altLang="zh-CN" sz="2000">
                <a:ea typeface="宋体" panose="02010600030101010101" pitchFamily="2" charset="-122"/>
              </a:rPr>
              <a:t>algorithms</a:t>
            </a:r>
          </a:p>
          <a:p>
            <a:pPr lvl="1" eaLnBrk="1" hangingPunct="1">
              <a:lnSpc>
                <a:spcPct val="110000"/>
              </a:lnSpc>
            </a:pPr>
            <a:r>
              <a:rPr lang="en-US" altLang="zh-CN" sz="2000" i="1" u="sng">
                <a:ea typeface="宋体" panose="02010600030101010101" pitchFamily="2" charset="-122"/>
              </a:rPr>
              <a:t>k-means</a:t>
            </a:r>
            <a:r>
              <a:rPr lang="en-US" altLang="zh-CN" sz="2000">
                <a:ea typeface="宋体" panose="02010600030101010101" pitchFamily="2" charset="-122"/>
              </a:rPr>
              <a:t> (MacQueen’67, Lloyd’57/’82): Each cluster is represented by the center of the cluster (centroid, average; weak, strong linkage)</a:t>
            </a:r>
          </a:p>
          <a:p>
            <a:pPr lvl="1" eaLnBrk="1" hangingPunct="1">
              <a:lnSpc>
                <a:spcPct val="110000"/>
              </a:lnSpc>
            </a:pPr>
            <a:r>
              <a:rPr lang="en-US" altLang="zh-CN" sz="2000" i="1" u="sng">
                <a:ea typeface="宋体" panose="02010600030101010101" pitchFamily="2" charset="-122"/>
              </a:rPr>
              <a:t>k-medoids</a:t>
            </a:r>
            <a:r>
              <a:rPr lang="en-US" altLang="zh-CN" sz="2000">
                <a:ea typeface="宋体" panose="02010600030101010101" pitchFamily="2" charset="-122"/>
              </a:rPr>
              <a:t> or PAM (Partition around medoids) (Kaufman &amp; Rousseeuw’87): Each cluster is represented by one of the objects in the cluster  </a:t>
            </a:r>
          </a:p>
        </p:txBody>
      </p:sp>
      <p:graphicFrame>
        <p:nvGraphicFramePr>
          <p:cNvPr id="55299" name="Object 4">
            <a:extLst>
              <a:ext uri="{FF2B5EF4-FFF2-40B4-BE49-F238E27FC236}">
                <a16:creationId xmlns:a16="http://schemas.microsoft.com/office/drawing/2014/main" id="{A3810373-83E2-B643-B8BC-73A360362A50}"/>
              </a:ext>
            </a:extLst>
          </p:cNvPr>
          <p:cNvGraphicFramePr>
            <a:graphicFrameLocks noGrp="1" noChangeAspect="1"/>
          </p:cNvGraphicFramePr>
          <p:nvPr>
            <p:ph sz="half" idx="2"/>
          </p:nvPr>
        </p:nvGraphicFramePr>
        <p:xfrm>
          <a:off x="3124200" y="2614613"/>
          <a:ext cx="2851150" cy="495300"/>
        </p:xfrm>
        <a:graphic>
          <a:graphicData uri="http://schemas.openxmlformats.org/presentationml/2006/ole">
            <mc:AlternateContent xmlns:mc="http://schemas.openxmlformats.org/markup-compatibility/2006">
              <mc:Choice xmlns:v="urn:schemas-microsoft-com:vml" Requires="v">
                <p:oleObj spid="_x0000_s55306" name="Equation" r:id="rId4" imgW="33642300" imgH="5854700" progId="Equation.3">
                  <p:embed/>
                </p:oleObj>
              </mc:Choice>
              <mc:Fallback>
                <p:oleObj name="Equation" r:id="rId4" imgW="33642300" imgH="58547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14613"/>
                        <a:ext cx="28511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Slide Number Placeholder 7">
            <a:extLst>
              <a:ext uri="{FF2B5EF4-FFF2-40B4-BE49-F238E27FC236}">
                <a16:creationId xmlns:a16="http://schemas.microsoft.com/office/drawing/2014/main" id="{B7E222AE-1DE1-2449-8302-C24A8785B9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9E96EE7-88C7-AA49-A685-268A76BC057C}" type="slidenum">
              <a:rPr lang="en-US" altLang="zh-CN" sz="1200">
                <a:ea typeface="宋体" panose="02010600030101010101" pitchFamily="2" charset="-122"/>
              </a:rPr>
              <a:pPr eaLnBrk="1" hangingPunct="1"/>
              <a:t>18</a:t>
            </a:fld>
            <a:endParaRPr lang="en-US" altLang="zh-CN" sz="1200">
              <a:ea typeface="宋体" panose="02010600030101010101" pitchFamily="2" charset="-122"/>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B12AC663-8352-2A4A-88AE-9C282E220C5D}"/>
              </a:ext>
            </a:extLst>
          </p:cNvPr>
          <p:cNvSpPr>
            <a:spLocks noGrp="1" noChangeArrowheads="1"/>
          </p:cNvSpPr>
          <p:nvPr>
            <p:ph type="title"/>
          </p:nvPr>
        </p:nvSpPr>
        <p:spPr>
          <a:xfrm>
            <a:off x="822325" y="492125"/>
            <a:ext cx="7296150" cy="498475"/>
          </a:xfrm>
        </p:spPr>
        <p:txBody>
          <a:bodyPr/>
          <a:lstStyle/>
          <a:p>
            <a:pPr eaLnBrk="1" hangingPunct="1"/>
            <a:r>
              <a:rPr lang="en-US" altLang="zh-CN" sz="3200">
                <a:ea typeface="宋体" panose="02010600030101010101" pitchFamily="2" charset="-122"/>
              </a:rPr>
              <a:t>The </a:t>
            </a:r>
            <a:r>
              <a:rPr lang="en-US" altLang="zh-CN" sz="3200" i="1">
                <a:ea typeface="宋体" panose="02010600030101010101" pitchFamily="2" charset="-122"/>
              </a:rPr>
              <a:t>K-Means</a:t>
            </a:r>
            <a:r>
              <a:rPr lang="en-US" altLang="zh-CN" sz="3200">
                <a:ea typeface="宋体" panose="02010600030101010101" pitchFamily="2" charset="-122"/>
              </a:rPr>
              <a:t> Clustering Method</a:t>
            </a:r>
            <a:r>
              <a:rPr lang="en-US" altLang="zh-CN" sz="2400">
                <a:ea typeface="宋体" panose="02010600030101010101" pitchFamily="2" charset="-122"/>
              </a:rPr>
              <a:t> </a:t>
            </a:r>
            <a:endParaRPr lang="en-US" altLang="zh-CN" sz="2800">
              <a:ea typeface="宋体" panose="02010600030101010101" pitchFamily="2" charset="-122"/>
            </a:endParaRPr>
          </a:p>
        </p:txBody>
      </p:sp>
      <p:sp>
        <p:nvSpPr>
          <p:cNvPr id="57346" name="Rectangle 3">
            <a:extLst>
              <a:ext uri="{FF2B5EF4-FFF2-40B4-BE49-F238E27FC236}">
                <a16:creationId xmlns:a16="http://schemas.microsoft.com/office/drawing/2014/main" id="{6E295EBB-8076-764C-8221-6355CA730A86}"/>
              </a:ext>
            </a:extLst>
          </p:cNvPr>
          <p:cNvSpPr>
            <a:spLocks noGrp="1" noChangeArrowheads="1"/>
          </p:cNvSpPr>
          <p:nvPr>
            <p:ph type="body" idx="1"/>
          </p:nvPr>
        </p:nvSpPr>
        <p:spPr>
          <a:xfrm>
            <a:off x="457200" y="1447800"/>
            <a:ext cx="8305800" cy="4800600"/>
          </a:xfrm>
        </p:spPr>
        <p:txBody>
          <a:bodyPr/>
          <a:lstStyle/>
          <a:p>
            <a:pPr eaLnBrk="1" hangingPunct="1">
              <a:lnSpc>
                <a:spcPct val="120000"/>
              </a:lnSpc>
            </a:pPr>
            <a:r>
              <a:rPr lang="en-US" altLang="zh-CN" sz="2000">
                <a:ea typeface="宋体" panose="02010600030101010101" pitchFamily="2" charset="-122"/>
              </a:rPr>
              <a:t>Given </a:t>
            </a:r>
            <a:r>
              <a:rPr lang="en-US" altLang="zh-CN" sz="2000" i="1">
                <a:ea typeface="宋体" panose="02010600030101010101" pitchFamily="2" charset="-122"/>
              </a:rPr>
              <a:t>k</a:t>
            </a:r>
            <a:r>
              <a:rPr lang="en-US" altLang="zh-CN" sz="2000">
                <a:ea typeface="宋体" panose="02010600030101010101" pitchFamily="2" charset="-122"/>
              </a:rPr>
              <a:t>, the </a:t>
            </a:r>
            <a:r>
              <a:rPr lang="en-US" altLang="zh-CN" sz="2000" i="1">
                <a:ea typeface="宋体" panose="02010600030101010101" pitchFamily="2" charset="-122"/>
              </a:rPr>
              <a:t>k-means</a:t>
            </a:r>
            <a:r>
              <a:rPr lang="en-US" altLang="zh-CN" sz="2000">
                <a:ea typeface="宋体" panose="02010600030101010101" pitchFamily="2" charset="-122"/>
              </a:rPr>
              <a:t> algorithm is implemented in four steps:</a:t>
            </a:r>
          </a:p>
          <a:p>
            <a:pPr marL="914400" lvl="1" indent="-457200" eaLnBrk="1" hangingPunct="1">
              <a:lnSpc>
                <a:spcPct val="120000"/>
              </a:lnSpc>
              <a:buFont typeface="Tahoma" panose="020B0604030504040204" pitchFamily="34" charset="0"/>
              <a:buAutoNum type="arabicPeriod"/>
            </a:pPr>
            <a:r>
              <a:rPr lang="en-US" altLang="zh-CN" sz="2000">
                <a:solidFill>
                  <a:srgbClr val="000000"/>
                </a:solidFill>
                <a:ea typeface="宋体" panose="02010600030101010101" pitchFamily="2" charset="-122"/>
              </a:rPr>
              <a:t>Partition objects into </a:t>
            </a:r>
            <a:r>
              <a:rPr lang="en-US" altLang="zh-CN" sz="2000" i="1">
                <a:solidFill>
                  <a:srgbClr val="000000"/>
                </a:solidFill>
                <a:ea typeface="宋体" panose="02010600030101010101" pitchFamily="2" charset="-122"/>
              </a:rPr>
              <a:t>k</a:t>
            </a:r>
            <a:r>
              <a:rPr lang="en-US" altLang="zh-CN" sz="2000">
                <a:solidFill>
                  <a:srgbClr val="000000"/>
                </a:solidFill>
                <a:ea typeface="宋体" panose="02010600030101010101" pitchFamily="2" charset="-122"/>
              </a:rPr>
              <a:t> non-empty subsets (randomly)</a:t>
            </a:r>
          </a:p>
          <a:p>
            <a:pPr marL="914400" lvl="1" indent="-457200" eaLnBrk="1" hangingPunct="1">
              <a:lnSpc>
                <a:spcPct val="120000"/>
              </a:lnSpc>
              <a:buFont typeface="Tahoma" panose="020B0604030504040204" pitchFamily="34" charset="0"/>
              <a:buAutoNum type="arabicPeriod"/>
            </a:pPr>
            <a:r>
              <a:rPr lang="en-US" altLang="zh-CN" sz="2000">
                <a:solidFill>
                  <a:srgbClr val="000000"/>
                </a:solidFill>
                <a:ea typeface="宋体" panose="02010600030101010101" pitchFamily="2" charset="-122"/>
              </a:rPr>
              <a:t>Compute seed points as the centroids of the clusters of the current partitioning (the centroid is the center, i.e., </a:t>
            </a:r>
            <a:r>
              <a:rPr lang="en-US" altLang="zh-CN" sz="2000" i="1">
                <a:solidFill>
                  <a:schemeClr val="hlink"/>
                </a:solidFill>
                <a:ea typeface="宋体" panose="02010600030101010101" pitchFamily="2" charset="-122"/>
              </a:rPr>
              <a:t>mean point</a:t>
            </a:r>
            <a:r>
              <a:rPr lang="en-US" altLang="zh-CN" sz="2000">
                <a:solidFill>
                  <a:srgbClr val="000000"/>
                </a:solidFill>
                <a:ea typeface="宋体" panose="02010600030101010101" pitchFamily="2" charset="-122"/>
              </a:rPr>
              <a:t>, of the cluster)</a:t>
            </a:r>
          </a:p>
          <a:p>
            <a:pPr marL="914400" lvl="1" indent="-457200" eaLnBrk="1" hangingPunct="1">
              <a:lnSpc>
                <a:spcPct val="120000"/>
              </a:lnSpc>
              <a:buFont typeface="Tahoma" panose="020B0604030504040204" pitchFamily="34" charset="0"/>
              <a:buAutoNum type="arabicPeriod"/>
            </a:pPr>
            <a:r>
              <a:rPr lang="en-US" altLang="zh-CN" sz="2000">
                <a:solidFill>
                  <a:srgbClr val="000000"/>
                </a:solidFill>
                <a:ea typeface="宋体" panose="02010600030101010101" pitchFamily="2" charset="-122"/>
              </a:rPr>
              <a:t>Assign each object to the cluster with the nearest seed point  </a:t>
            </a:r>
          </a:p>
          <a:p>
            <a:pPr marL="914400" lvl="1" indent="-457200" eaLnBrk="1" hangingPunct="1">
              <a:lnSpc>
                <a:spcPct val="120000"/>
              </a:lnSpc>
              <a:buFont typeface="Tahoma" panose="020B0604030504040204" pitchFamily="34" charset="0"/>
              <a:buAutoNum type="arabicPeriod"/>
            </a:pPr>
            <a:r>
              <a:rPr lang="en-US" altLang="zh-CN" sz="2000">
                <a:solidFill>
                  <a:srgbClr val="000000"/>
                </a:solidFill>
                <a:ea typeface="宋体" panose="02010600030101010101" pitchFamily="2" charset="-122"/>
              </a:rPr>
              <a:t>Go back to Step 2, stop when the assignment does not change (convergence criteria)</a:t>
            </a:r>
          </a:p>
        </p:txBody>
      </p:sp>
      <p:sp>
        <p:nvSpPr>
          <p:cNvPr id="57347" name="Slide Number Placeholder 6">
            <a:extLst>
              <a:ext uri="{FF2B5EF4-FFF2-40B4-BE49-F238E27FC236}">
                <a16:creationId xmlns:a16="http://schemas.microsoft.com/office/drawing/2014/main" id="{89D08499-F48E-5049-80DF-83FA1A1CD4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F130D5F-D751-604B-8F68-16AAA9A71E40}" type="slidenum">
              <a:rPr lang="en-US" altLang="zh-CN" sz="1200">
                <a:ea typeface="宋体" panose="02010600030101010101" pitchFamily="2" charset="-122"/>
              </a:rPr>
              <a:pPr eaLnBrk="1" hangingPunct="1"/>
              <a:t>19</a:t>
            </a:fld>
            <a:endParaRPr lang="en-US" altLang="zh-CN" sz="1200">
              <a:ea typeface="宋体" panose="02010600030101010101" pitchFamily="2" charset="-122"/>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3FA64282-CC3F-C440-969C-49B330F5FCC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3535F269-F315-A348-87C7-7F35E2E9307B}" type="slidenum">
              <a:rPr lang="en-US" altLang="zh-CN" sz="1200">
                <a:ea typeface="宋体" panose="02010600030101010101" pitchFamily="2" charset="-122"/>
              </a:rPr>
              <a:pPr algn="r" eaLnBrk="1" hangingPunct="1"/>
              <a:t>2</a:t>
            </a:fld>
            <a:endParaRPr lang="en-US" altLang="zh-CN" sz="1200">
              <a:ea typeface="宋体" panose="02010600030101010101" pitchFamily="2" charset="-122"/>
            </a:endParaRPr>
          </a:p>
        </p:txBody>
      </p:sp>
      <p:sp>
        <p:nvSpPr>
          <p:cNvPr id="24578" name="Rectangle 2">
            <a:extLst>
              <a:ext uri="{FF2B5EF4-FFF2-40B4-BE49-F238E27FC236}">
                <a16:creationId xmlns:a16="http://schemas.microsoft.com/office/drawing/2014/main" id="{185251E3-1498-7446-ABBB-DFD251BB6ABD}"/>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24579" name="Rectangle 3">
            <a:extLst>
              <a:ext uri="{FF2B5EF4-FFF2-40B4-BE49-F238E27FC236}">
                <a16:creationId xmlns:a16="http://schemas.microsoft.com/office/drawing/2014/main" id="{4BE4CB57-B70B-5748-BF65-CF644D59F39B}"/>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spcBef>
                <a:spcPct val="0"/>
              </a:spcBef>
            </a:pPr>
            <a:r>
              <a:rPr lang="en-US" altLang="zh-CN" sz="2400" b="1" dirty="0">
                <a:latin typeface="Calibri" panose="020F0502020204030204" pitchFamily="34" charset="0"/>
                <a:ea typeface="宋体" panose="02010600030101010101" pitchFamily="2" charset="-122"/>
              </a:rPr>
              <a:t>Cluster Analysis: Basic Concepts</a:t>
            </a:r>
          </a:p>
          <a:p>
            <a:pPr marL="533400" indent="-533400">
              <a:spcBef>
                <a:spcPct val="0"/>
              </a:spcBef>
            </a:pPr>
            <a:r>
              <a:rPr lang="en-US" altLang="zh-CN" sz="2400" b="1" dirty="0">
                <a:latin typeface="Calibri" panose="020F0502020204030204" pitchFamily="34" charset="0"/>
                <a:ea typeface="宋体" panose="02010600030101010101" pitchFamily="2" charset="-122"/>
              </a:rPr>
              <a:t>Partitioning Methods</a:t>
            </a:r>
          </a:p>
          <a:p>
            <a:pPr marL="533400" indent="-533400">
              <a:spcBef>
                <a:spcPct val="0"/>
              </a:spcBef>
            </a:pPr>
            <a:r>
              <a:rPr lang="en-US" altLang="zh-CN" sz="2400" b="1" dirty="0">
                <a:latin typeface="Calibri" panose="020F0502020204030204" pitchFamily="34" charset="0"/>
                <a:ea typeface="宋体" panose="02010600030101010101" pitchFamily="2" charset="-122"/>
              </a:rPr>
              <a:t>Hierarchical Methods</a:t>
            </a:r>
          </a:p>
          <a:p>
            <a:pPr marL="533400" indent="-533400">
              <a:spcBef>
                <a:spcPct val="0"/>
              </a:spcBef>
            </a:pPr>
            <a:r>
              <a:rPr lang="en-US" altLang="zh-CN" sz="2400" dirty="0">
                <a:latin typeface="Calibri" panose="020F0502020204030204" pitchFamily="34" charset="0"/>
                <a:ea typeface="宋体" panose="02010600030101010101" pitchFamily="2" charset="-122"/>
              </a:rPr>
              <a:t>Density-Based Methods</a:t>
            </a:r>
          </a:p>
          <a:p>
            <a:pPr marL="533400" indent="-533400">
              <a:spcBef>
                <a:spcPct val="0"/>
              </a:spcBef>
            </a:pPr>
            <a:r>
              <a:rPr lang="en-US" altLang="zh-CN" sz="2400" dirty="0">
                <a:latin typeface="Calibri" panose="020F0502020204030204" pitchFamily="34" charset="0"/>
                <a:ea typeface="宋体" panose="02010600030101010101" pitchFamily="2" charset="-122"/>
              </a:rPr>
              <a:t>Grid-Based Methods</a:t>
            </a:r>
          </a:p>
          <a:p>
            <a:pPr marL="533400" indent="-533400">
              <a:spcBef>
                <a:spcPct val="0"/>
              </a:spcBef>
            </a:pPr>
            <a:r>
              <a:rPr lang="en-US" altLang="zh-CN" sz="2400" dirty="0">
                <a:latin typeface="Calibri" panose="020F0502020204030204" pitchFamily="34" charset="0"/>
                <a:ea typeface="宋体" panose="02010600030101010101" pitchFamily="2" charset="-122"/>
              </a:rPr>
              <a:t>Evaluation of Clustering</a:t>
            </a:r>
          </a:p>
          <a:p>
            <a:pPr marL="533400" indent="-533400">
              <a:spcBef>
                <a:spcPct val="0"/>
              </a:spcBef>
            </a:pPr>
            <a:r>
              <a:rPr lang="en-US" altLang="zh-CN" sz="2400" dirty="0">
                <a:latin typeface="Calibri" panose="020F0502020204030204" pitchFamily="34" charset="0"/>
                <a:ea typeface="宋体" panose="02010600030101010101" pitchFamily="2" charset="-122"/>
              </a:rPr>
              <a:t>Summary</a:t>
            </a:r>
          </a:p>
        </p:txBody>
      </p:sp>
      <p:sp>
        <p:nvSpPr>
          <p:cNvPr id="24581" name="Slide Number Placeholder 5">
            <a:extLst>
              <a:ext uri="{FF2B5EF4-FFF2-40B4-BE49-F238E27FC236}">
                <a16:creationId xmlns:a16="http://schemas.microsoft.com/office/drawing/2014/main" id="{4B7D34E5-E6D6-1F43-9BCD-982989AD766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7FBEA888-CD9B-504F-8593-AD9ACAEE5041}" type="slidenum">
              <a:rPr lang="en-US" altLang="zh-CN" sz="1200">
                <a:ea typeface="宋体" panose="02010600030101010101" pitchFamily="2" charset="-122"/>
              </a:rPr>
              <a:pPr algn="r" eaLnBrk="1" hangingPunct="1"/>
              <a:t>2</a:t>
            </a:fld>
            <a:endParaRPr lang="en-US" altLang="zh-CN" sz="1200">
              <a:ea typeface="宋体" panose="02010600030101010101" pitchFamily="2" charset="-122"/>
            </a:endParaRPr>
          </a:p>
        </p:txBody>
      </p:sp>
      <p:pic>
        <p:nvPicPr>
          <p:cNvPr id="24582" name="Picture 7">
            <a:extLst>
              <a:ext uri="{FF2B5EF4-FFF2-40B4-BE49-F238E27FC236}">
                <a16:creationId xmlns:a16="http://schemas.microsoft.com/office/drawing/2014/main" id="{A08965E4-5446-EF4D-84C4-6C2F57E11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59238"/>
            <a:ext cx="82296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63254C0-0363-AB48-8918-3ADA10D8BD5A}"/>
              </a:ext>
            </a:extLst>
          </p:cNvPr>
          <p:cNvSpPr>
            <a:spLocks noGrp="1" noChangeArrowheads="1"/>
          </p:cNvSpPr>
          <p:nvPr>
            <p:ph type="title"/>
          </p:nvPr>
        </p:nvSpPr>
        <p:spPr>
          <a:xfrm>
            <a:off x="0" y="304800"/>
            <a:ext cx="9144000" cy="609600"/>
          </a:xfrm>
        </p:spPr>
        <p:txBody>
          <a:bodyPr/>
          <a:lstStyle/>
          <a:p>
            <a:pPr eaLnBrk="1" hangingPunct="1"/>
            <a:r>
              <a:rPr lang="en-US" altLang="ko-KR">
                <a:solidFill>
                  <a:srgbClr val="170981"/>
                </a:solidFill>
                <a:ea typeface="Gulim" panose="020B0600000101010101" pitchFamily="34" charset="-127"/>
              </a:rPr>
              <a:t>An Example of </a:t>
            </a:r>
            <a:r>
              <a:rPr lang="en-US" altLang="ko-KR" i="1">
                <a:solidFill>
                  <a:srgbClr val="170981"/>
                </a:solidFill>
                <a:ea typeface="Gulim" panose="020B0600000101010101" pitchFamily="34" charset="-127"/>
              </a:rPr>
              <a:t>K-Means</a:t>
            </a:r>
            <a:r>
              <a:rPr lang="en-US" altLang="ko-KR">
                <a:solidFill>
                  <a:srgbClr val="170981"/>
                </a:solidFill>
                <a:ea typeface="Gulim" panose="020B0600000101010101" pitchFamily="34" charset="-127"/>
              </a:rPr>
              <a:t> Clustering</a:t>
            </a:r>
            <a:endParaRPr lang="en-US" altLang="ko-KR" sz="2800">
              <a:solidFill>
                <a:srgbClr val="170981"/>
              </a:solidFill>
              <a:ea typeface="Gulim" panose="020B0600000101010101" pitchFamily="34" charset="-127"/>
            </a:endParaRPr>
          </a:p>
        </p:txBody>
      </p:sp>
      <p:sp>
        <p:nvSpPr>
          <p:cNvPr id="59394" name="Line 93">
            <a:extLst>
              <a:ext uri="{FF2B5EF4-FFF2-40B4-BE49-F238E27FC236}">
                <a16:creationId xmlns:a16="http://schemas.microsoft.com/office/drawing/2014/main" id="{77A9DAB0-0E7D-0844-BC4B-15BED9D3784F}"/>
              </a:ext>
            </a:extLst>
          </p:cNvPr>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395" name="Text Box 181">
            <a:extLst>
              <a:ext uri="{FF2B5EF4-FFF2-40B4-BE49-F238E27FC236}">
                <a16:creationId xmlns:a16="http://schemas.microsoft.com/office/drawing/2014/main" id="{9EFD73E0-B70C-BC44-8AC1-7B9324E1C2F4}"/>
              </a:ext>
            </a:extLst>
          </p:cNvPr>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K=2</a:t>
            </a:r>
          </a:p>
          <a:p>
            <a:pPr eaLnBrk="1" hangingPunct="1">
              <a:spcBef>
                <a:spcPct val="50000"/>
              </a:spcBef>
            </a:pPr>
            <a:endParaRPr lang="en-US" altLang="ko-KR" sz="1400">
              <a:ea typeface="Gulim" panose="020B0600000101010101" pitchFamily="34" charset="-127"/>
            </a:endParaRPr>
          </a:p>
          <a:p>
            <a:pPr eaLnBrk="1" hangingPunct="1">
              <a:spcBef>
                <a:spcPct val="50000"/>
              </a:spcBef>
            </a:pPr>
            <a:r>
              <a:rPr lang="en-US" altLang="ko-KR" sz="1400">
                <a:ea typeface="Gulim" panose="020B0600000101010101" pitchFamily="34" charset="-127"/>
              </a:rPr>
              <a:t>Arbitrarily partition objects into k groups</a:t>
            </a:r>
          </a:p>
        </p:txBody>
      </p:sp>
      <p:sp>
        <p:nvSpPr>
          <p:cNvPr id="59396" name="Line 183">
            <a:extLst>
              <a:ext uri="{FF2B5EF4-FFF2-40B4-BE49-F238E27FC236}">
                <a16:creationId xmlns:a16="http://schemas.microsoft.com/office/drawing/2014/main" id="{DB18DAAB-9CA7-BD48-9271-533C2002DA5B}"/>
              </a:ext>
            </a:extLst>
          </p:cNvPr>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397" name="Text Box 185">
            <a:extLst>
              <a:ext uri="{FF2B5EF4-FFF2-40B4-BE49-F238E27FC236}">
                <a16:creationId xmlns:a16="http://schemas.microsoft.com/office/drawing/2014/main" id="{8FC2E47C-726E-3C40-BFD1-6A678F02022E}"/>
              </a:ext>
            </a:extLst>
          </p:cNvPr>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Update the cluster centroids</a:t>
            </a:r>
          </a:p>
        </p:txBody>
      </p:sp>
      <p:sp>
        <p:nvSpPr>
          <p:cNvPr id="59398" name="Text Box 190">
            <a:extLst>
              <a:ext uri="{FF2B5EF4-FFF2-40B4-BE49-F238E27FC236}">
                <a16:creationId xmlns:a16="http://schemas.microsoft.com/office/drawing/2014/main" id="{67B46F60-424F-F149-8A5B-98306A691BF3}"/>
              </a:ext>
            </a:extLst>
          </p:cNvPr>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Update the cluster centroids</a:t>
            </a:r>
          </a:p>
          <a:p>
            <a:pPr eaLnBrk="1" hangingPunct="1">
              <a:spcBef>
                <a:spcPct val="50000"/>
              </a:spcBef>
            </a:pPr>
            <a:endParaRPr lang="en-US" altLang="ko-KR" sz="1400">
              <a:ea typeface="Gulim" panose="020B0600000101010101" pitchFamily="34" charset="-127"/>
            </a:endParaRPr>
          </a:p>
        </p:txBody>
      </p:sp>
      <p:sp>
        <p:nvSpPr>
          <p:cNvPr id="59399" name="Text Box 191">
            <a:extLst>
              <a:ext uri="{FF2B5EF4-FFF2-40B4-BE49-F238E27FC236}">
                <a16:creationId xmlns:a16="http://schemas.microsoft.com/office/drawing/2014/main" id="{E7A9FA33-F01C-3549-A674-9C1DA16F4893}"/>
              </a:ext>
            </a:extLst>
          </p:cNvPr>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Reassign  objects</a:t>
            </a:r>
          </a:p>
        </p:txBody>
      </p:sp>
      <p:sp>
        <p:nvSpPr>
          <p:cNvPr id="59400" name="Line 192">
            <a:extLst>
              <a:ext uri="{FF2B5EF4-FFF2-40B4-BE49-F238E27FC236}">
                <a16:creationId xmlns:a16="http://schemas.microsoft.com/office/drawing/2014/main" id="{A8A100B8-4173-C445-87A3-E5B7EE34E440}"/>
              </a:ext>
            </a:extLst>
          </p:cNvPr>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93">
            <a:extLst>
              <a:ext uri="{FF2B5EF4-FFF2-40B4-BE49-F238E27FC236}">
                <a16:creationId xmlns:a16="http://schemas.microsoft.com/office/drawing/2014/main" id="{0AD2CEB6-7952-D447-A338-B0925AFA84F8}"/>
              </a:ext>
            </a:extLst>
          </p:cNvPr>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Loop if needed</a:t>
            </a:r>
          </a:p>
        </p:txBody>
      </p:sp>
      <p:sp>
        <p:nvSpPr>
          <p:cNvPr id="59402" name="Slide Number Placeholder 196">
            <a:extLst>
              <a:ext uri="{FF2B5EF4-FFF2-40B4-BE49-F238E27FC236}">
                <a16:creationId xmlns:a16="http://schemas.microsoft.com/office/drawing/2014/main" id="{0BCB8EA5-B00F-2B49-9D79-5DDF9E7778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D7540A7-6C20-8E47-BBE9-3B658011D2AB}" type="slidenum">
              <a:rPr lang="en-US" altLang="zh-CN" sz="1200">
                <a:ea typeface="宋体" panose="02010600030101010101" pitchFamily="2" charset="-122"/>
              </a:rPr>
              <a:pPr eaLnBrk="1" hangingPunct="1"/>
              <a:t>20</a:t>
            </a:fld>
            <a:endParaRPr lang="en-US" altLang="zh-CN" sz="1200">
              <a:ea typeface="宋体" panose="02010600030101010101" pitchFamily="2" charset="-122"/>
            </a:endParaRPr>
          </a:p>
        </p:txBody>
      </p:sp>
      <p:graphicFrame>
        <p:nvGraphicFramePr>
          <p:cNvPr id="59403" name="Object 196">
            <a:extLst>
              <a:ext uri="{FF2B5EF4-FFF2-40B4-BE49-F238E27FC236}">
                <a16:creationId xmlns:a16="http://schemas.microsoft.com/office/drawing/2014/main" id="{7C01CC37-DAC9-FF4B-A73B-FBD2A65EC87A}"/>
              </a:ext>
            </a:extLst>
          </p:cNvPr>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59437" name="SmartDraw" r:id="rId4" imgW="20878800" imgH="19532600" progId="">
                  <p:embed/>
                </p:oleObj>
              </mc:Choice>
              <mc:Fallback>
                <p:oleObj name="SmartDraw" r:id="rId4" imgW="20878800" imgH="19532600" progId="">
                  <p:embed/>
                  <p:pic>
                    <p:nvPicPr>
                      <p:cNvPr id="0" name="Object 1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4" name="Object 197">
            <a:extLst>
              <a:ext uri="{FF2B5EF4-FFF2-40B4-BE49-F238E27FC236}">
                <a16:creationId xmlns:a16="http://schemas.microsoft.com/office/drawing/2014/main" id="{66AAA5CB-21B8-944A-A8CD-6372DF18B239}"/>
              </a:ext>
            </a:extLst>
          </p:cNvPr>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59438" name="SmartDraw" r:id="rId6" imgW="20878800" imgH="19532600" progId="">
                  <p:embed/>
                </p:oleObj>
              </mc:Choice>
              <mc:Fallback>
                <p:oleObj name="SmartDraw" r:id="rId6" imgW="20878800" imgH="19532600" progId="">
                  <p:embed/>
                  <p:pic>
                    <p:nvPicPr>
                      <p:cNvPr id="0" name="Object 1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5" name="Object 198">
            <a:extLst>
              <a:ext uri="{FF2B5EF4-FFF2-40B4-BE49-F238E27FC236}">
                <a16:creationId xmlns:a16="http://schemas.microsoft.com/office/drawing/2014/main" id="{BB22F7D4-156A-6345-AA1F-0D8F83F54165}"/>
              </a:ext>
            </a:extLst>
          </p:cNvPr>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59439" name="SmartDraw" r:id="rId8" imgW="20878800" imgH="19532600" progId="">
                  <p:embed/>
                </p:oleObj>
              </mc:Choice>
              <mc:Fallback>
                <p:oleObj name="SmartDraw" r:id="rId8" imgW="20878800" imgH="19532600" progId="">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6" name="Object 199">
            <a:extLst>
              <a:ext uri="{FF2B5EF4-FFF2-40B4-BE49-F238E27FC236}">
                <a16:creationId xmlns:a16="http://schemas.microsoft.com/office/drawing/2014/main" id="{1D1E6DCC-1F2A-A54F-BC3A-CCEF5F4FF404}"/>
              </a:ext>
            </a:extLst>
          </p:cNvPr>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59440" name="SmartDraw" r:id="rId10" imgW="20878800" imgH="19532600" progId="">
                  <p:embed/>
                </p:oleObj>
              </mc:Choice>
              <mc:Fallback>
                <p:oleObj name="SmartDraw" r:id="rId10" imgW="20878800" imgH="19532600" progId="">
                  <p:embed/>
                  <p:pic>
                    <p:nvPicPr>
                      <p:cNvPr id="0" name="Object 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7" name="Object 200">
            <a:extLst>
              <a:ext uri="{FF2B5EF4-FFF2-40B4-BE49-F238E27FC236}">
                <a16:creationId xmlns:a16="http://schemas.microsoft.com/office/drawing/2014/main" id="{9F5EBB3F-8124-C84A-BEC0-FFEA06D7D9D5}"/>
              </a:ext>
            </a:extLst>
          </p:cNvPr>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59441" name="SmartDraw" r:id="rId12" imgW="20878800" imgH="19532600" progId="">
                  <p:embed/>
                </p:oleObj>
              </mc:Choice>
              <mc:Fallback>
                <p:oleObj name="SmartDraw" r:id="rId12" imgW="20878800" imgH="19532600" progId="">
                  <p:embed/>
                  <p:pic>
                    <p:nvPicPr>
                      <p:cNvPr id="0" name="Object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9408" name="Line 192">
            <a:extLst>
              <a:ext uri="{FF2B5EF4-FFF2-40B4-BE49-F238E27FC236}">
                <a16:creationId xmlns:a16="http://schemas.microsoft.com/office/drawing/2014/main" id="{05E1499E-6FF2-544D-A192-ADFC6B3D7C7E}"/>
              </a:ext>
            </a:extLst>
          </p:cNvPr>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9" name="Text Box 181">
            <a:extLst>
              <a:ext uri="{FF2B5EF4-FFF2-40B4-BE49-F238E27FC236}">
                <a16:creationId xmlns:a16="http://schemas.microsoft.com/office/drawing/2014/main" id="{0C239B4E-9FC7-E346-9161-2B828AEFE72D}"/>
              </a:ext>
            </a:extLst>
          </p:cNvPr>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The initial data set</a:t>
            </a:r>
          </a:p>
        </p:txBody>
      </p:sp>
      <p:sp>
        <p:nvSpPr>
          <p:cNvPr id="59410" name="Line 93">
            <a:extLst>
              <a:ext uri="{FF2B5EF4-FFF2-40B4-BE49-F238E27FC236}">
                <a16:creationId xmlns:a16="http://schemas.microsoft.com/office/drawing/2014/main" id="{A6943FED-CE52-D348-A3E5-1883E35E5359}"/>
              </a:ext>
            </a:extLst>
          </p:cNvPr>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11" name="Rectangle 3">
            <a:extLst>
              <a:ext uri="{FF2B5EF4-FFF2-40B4-BE49-F238E27FC236}">
                <a16:creationId xmlns:a16="http://schemas.microsoft.com/office/drawing/2014/main" id="{2E9EA8B9-DA97-A342-8908-6ECFDB3BF21C}"/>
              </a:ext>
            </a:extLst>
          </p:cNvPr>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120000"/>
              </a:lnSpc>
              <a:spcBef>
                <a:spcPct val="20000"/>
              </a:spcBef>
              <a:buClr>
                <a:schemeClr val="folHlink"/>
              </a:buClr>
              <a:buSzPct val="60000"/>
              <a:buFont typeface="Wingdings" pitchFamily="2" charset="2"/>
              <a:buChar char="n"/>
            </a:pPr>
            <a:r>
              <a:rPr lang="en-US" altLang="zh-CN" sz="1600">
                <a:solidFill>
                  <a:srgbClr val="000000"/>
                </a:solidFill>
                <a:latin typeface="Arial" panose="020B0604020202020204" pitchFamily="34" charset="0"/>
                <a:ea typeface="宋体" panose="02010600030101010101" pitchFamily="2" charset="-122"/>
              </a:rPr>
              <a:t>Partition objects into </a:t>
            </a:r>
            <a:r>
              <a:rPr lang="en-US" altLang="zh-CN" sz="1600" i="1">
                <a:solidFill>
                  <a:srgbClr val="000000"/>
                </a:solidFill>
                <a:latin typeface="Arial" panose="020B0604020202020204" pitchFamily="34" charset="0"/>
                <a:ea typeface="宋体" panose="02010600030101010101" pitchFamily="2" charset="-122"/>
              </a:rPr>
              <a:t>k</a:t>
            </a:r>
            <a:r>
              <a:rPr lang="en-US" altLang="zh-CN" sz="1600">
                <a:solidFill>
                  <a:srgbClr val="000000"/>
                </a:solidFill>
                <a:latin typeface="Arial" panose="020B0604020202020204" pitchFamily="34" charset="0"/>
                <a:ea typeface="宋体" panose="02010600030101010101" pitchFamily="2" charset="-122"/>
              </a:rPr>
              <a:t> nonempty subsets</a:t>
            </a:r>
          </a:p>
          <a:p>
            <a:pPr eaLnBrk="1" hangingPunct="1">
              <a:lnSpc>
                <a:spcPct val="120000"/>
              </a:lnSpc>
              <a:spcBef>
                <a:spcPct val="20000"/>
              </a:spcBef>
              <a:buClr>
                <a:schemeClr val="folHlink"/>
              </a:buClr>
              <a:buSzPct val="60000"/>
              <a:buFont typeface="Wingdings" pitchFamily="2" charset="2"/>
              <a:buChar char="n"/>
            </a:pPr>
            <a:r>
              <a:rPr lang="en-US" altLang="zh-CN" sz="1600">
                <a:latin typeface="Arial" panose="020B0604020202020204" pitchFamily="34" charset="0"/>
                <a:ea typeface="宋体" panose="02010600030101010101" pitchFamily="2" charset="-122"/>
              </a:rPr>
              <a:t>Repeat</a:t>
            </a:r>
            <a:endParaRPr lang="en-US" altLang="zh-CN" sz="1600">
              <a:solidFill>
                <a:srgbClr val="000000"/>
              </a:solidFill>
              <a:latin typeface="Arial" panose="020B0604020202020204" pitchFamily="34" charset="0"/>
              <a:ea typeface="宋体" panose="02010600030101010101" pitchFamily="2" charset="-122"/>
            </a:endParaRPr>
          </a:p>
          <a:p>
            <a:pPr lvl="1" eaLnBrk="1" hangingPunct="1">
              <a:lnSpc>
                <a:spcPct val="120000"/>
              </a:lnSpc>
              <a:spcBef>
                <a:spcPct val="20000"/>
              </a:spcBef>
              <a:buClr>
                <a:schemeClr val="hlink"/>
              </a:buClr>
              <a:buSzPct val="55000"/>
              <a:buFont typeface="Wingdings" pitchFamily="2" charset="2"/>
              <a:buChar char="n"/>
            </a:pPr>
            <a:r>
              <a:rPr lang="en-US" altLang="zh-CN" sz="1600">
                <a:solidFill>
                  <a:srgbClr val="000000"/>
                </a:solidFill>
                <a:latin typeface="Arial" panose="020B0604020202020204" pitchFamily="34" charset="0"/>
                <a:ea typeface="宋体" panose="02010600030101010101" pitchFamily="2" charset="-122"/>
              </a:rPr>
              <a:t>Compute centroid (i.e., mean point) for each partition </a:t>
            </a:r>
          </a:p>
          <a:p>
            <a:pPr lvl="1" eaLnBrk="1" hangingPunct="1">
              <a:lnSpc>
                <a:spcPct val="120000"/>
              </a:lnSpc>
              <a:spcBef>
                <a:spcPct val="20000"/>
              </a:spcBef>
              <a:buClr>
                <a:schemeClr val="hlink"/>
              </a:buClr>
              <a:buSzPct val="55000"/>
              <a:buFont typeface="Wingdings" pitchFamily="2" charset="2"/>
              <a:buChar char="n"/>
            </a:pPr>
            <a:r>
              <a:rPr lang="en-US" altLang="zh-CN" sz="1600">
                <a:solidFill>
                  <a:srgbClr val="000000"/>
                </a:solidFill>
                <a:latin typeface="Arial" panose="020B0604020202020204" pitchFamily="34" charset="0"/>
                <a:ea typeface="宋体" panose="02010600030101010101" pitchFamily="2" charset="-122"/>
              </a:rPr>
              <a:t>Assign each object to the cluster of its nearest centroid  </a:t>
            </a:r>
          </a:p>
          <a:p>
            <a:pPr eaLnBrk="1" hangingPunct="1">
              <a:lnSpc>
                <a:spcPct val="120000"/>
              </a:lnSpc>
              <a:spcBef>
                <a:spcPct val="20000"/>
              </a:spcBef>
              <a:buClr>
                <a:schemeClr val="folHlink"/>
              </a:buClr>
              <a:buSzPct val="60000"/>
              <a:buFont typeface="Wingdings" pitchFamily="2" charset="2"/>
              <a:buChar char="n"/>
            </a:pPr>
            <a:r>
              <a:rPr lang="en-US" altLang="zh-CN" sz="1600">
                <a:solidFill>
                  <a:srgbClr val="000000"/>
                </a:solidFill>
                <a:latin typeface="Arial" panose="020B0604020202020204" pitchFamily="34" charset="0"/>
                <a:ea typeface="宋体" panose="02010600030101010101" pitchFamily="2" charset="-122"/>
              </a:rPr>
              <a:t>Until no change</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1A72A39A-5E1A-1848-AD06-FC18D6D6DED2}"/>
              </a:ext>
            </a:extLst>
          </p:cNvPr>
          <p:cNvSpPr>
            <a:spLocks noGrp="1" noChangeArrowheads="1"/>
          </p:cNvSpPr>
          <p:nvPr>
            <p:ph type="title"/>
          </p:nvPr>
        </p:nvSpPr>
        <p:spPr>
          <a:xfrm>
            <a:off x="750888" y="436563"/>
            <a:ext cx="7439025" cy="442912"/>
          </a:xfrm>
        </p:spPr>
        <p:txBody>
          <a:bodyPr/>
          <a:lstStyle/>
          <a:p>
            <a:pPr eaLnBrk="1" hangingPunct="1"/>
            <a:r>
              <a:rPr lang="en-US" altLang="zh-CN" sz="3200">
                <a:ea typeface="宋体" panose="02010600030101010101" pitchFamily="2" charset="-122"/>
              </a:rPr>
              <a:t>Comments on the </a:t>
            </a:r>
            <a:r>
              <a:rPr lang="en-US" altLang="zh-CN" sz="3200" i="1">
                <a:ea typeface="宋体" panose="02010600030101010101" pitchFamily="2" charset="-122"/>
              </a:rPr>
              <a:t>K-Means</a:t>
            </a:r>
            <a:r>
              <a:rPr lang="en-US" altLang="zh-CN" sz="3200">
                <a:ea typeface="宋体" panose="02010600030101010101" pitchFamily="2" charset="-122"/>
              </a:rPr>
              <a:t> Method</a:t>
            </a:r>
            <a:endParaRPr lang="en-US" altLang="zh-CN" sz="2400">
              <a:ea typeface="宋体" panose="02010600030101010101" pitchFamily="2" charset="-122"/>
            </a:endParaRPr>
          </a:p>
        </p:txBody>
      </p:sp>
      <p:sp>
        <p:nvSpPr>
          <p:cNvPr id="61442" name="Rectangle 3">
            <a:extLst>
              <a:ext uri="{FF2B5EF4-FFF2-40B4-BE49-F238E27FC236}">
                <a16:creationId xmlns:a16="http://schemas.microsoft.com/office/drawing/2014/main" id="{618D7268-702E-1444-A9C3-16135A32F45E}"/>
              </a:ext>
            </a:extLst>
          </p:cNvPr>
          <p:cNvSpPr>
            <a:spLocks noGrp="1" noChangeArrowheads="1"/>
          </p:cNvSpPr>
          <p:nvPr>
            <p:ph type="body" idx="1"/>
          </p:nvPr>
        </p:nvSpPr>
        <p:spPr>
          <a:xfrm>
            <a:off x="304800" y="1371600"/>
            <a:ext cx="8763000" cy="5257800"/>
          </a:xfrm>
        </p:spPr>
        <p:txBody>
          <a:bodyPr/>
          <a:lstStyle/>
          <a:p>
            <a:pPr eaLnBrk="1" hangingPunct="1">
              <a:lnSpc>
                <a:spcPct val="120000"/>
              </a:lnSpc>
            </a:pPr>
            <a:r>
              <a:rPr lang="en-US" altLang="zh-CN" sz="2000" u="sng">
                <a:solidFill>
                  <a:srgbClr val="008000"/>
                </a:solidFill>
                <a:ea typeface="宋体" panose="02010600030101010101" pitchFamily="2" charset="-122"/>
              </a:rPr>
              <a:t>Strength:</a:t>
            </a:r>
            <a:r>
              <a:rPr lang="en-US" altLang="zh-CN" sz="2000">
                <a:solidFill>
                  <a:srgbClr val="008000"/>
                </a:solidFill>
                <a:ea typeface="宋体" panose="02010600030101010101" pitchFamily="2" charset="-122"/>
              </a:rPr>
              <a:t> </a:t>
            </a:r>
            <a:r>
              <a:rPr lang="en-US" altLang="zh-CN" sz="2000" i="1">
                <a:ea typeface="宋体" panose="02010600030101010101" pitchFamily="2" charset="-122"/>
              </a:rPr>
              <a:t>Efficient</a:t>
            </a:r>
            <a:r>
              <a:rPr lang="en-US" altLang="zh-CN" sz="2000">
                <a:ea typeface="宋体" panose="02010600030101010101" pitchFamily="2" charset="-122"/>
              </a:rPr>
              <a:t>: </a:t>
            </a:r>
            <a:r>
              <a:rPr lang="en-US" altLang="zh-CN" sz="2000" i="1">
                <a:ea typeface="宋体" panose="02010600030101010101" pitchFamily="2" charset="-122"/>
              </a:rPr>
              <a:t>O</a:t>
            </a:r>
            <a:r>
              <a:rPr lang="en-US" altLang="zh-CN" sz="2000">
                <a:ea typeface="宋体" panose="02010600030101010101" pitchFamily="2" charset="-122"/>
              </a:rPr>
              <a:t>(</a:t>
            </a:r>
            <a:r>
              <a:rPr lang="en-US" altLang="zh-CN" sz="2000" i="1">
                <a:ea typeface="宋体" panose="02010600030101010101" pitchFamily="2" charset="-122"/>
              </a:rPr>
              <a:t>tkn</a:t>
            </a:r>
            <a:r>
              <a:rPr lang="en-US" altLang="zh-CN" sz="2000">
                <a:ea typeface="宋体" panose="02010600030101010101" pitchFamily="2" charset="-122"/>
              </a:rPr>
              <a:t>), where </a:t>
            </a:r>
            <a:r>
              <a:rPr lang="en-US" altLang="zh-CN" sz="2000" i="1">
                <a:ea typeface="宋体" panose="02010600030101010101" pitchFamily="2" charset="-122"/>
              </a:rPr>
              <a:t>n</a:t>
            </a:r>
            <a:r>
              <a:rPr lang="en-US" altLang="zh-CN" sz="2000">
                <a:ea typeface="宋体" panose="02010600030101010101" pitchFamily="2" charset="-122"/>
              </a:rPr>
              <a:t> is # objects, </a:t>
            </a:r>
            <a:r>
              <a:rPr lang="en-US" altLang="zh-CN" sz="2000" i="1">
                <a:ea typeface="宋体" panose="02010600030101010101" pitchFamily="2" charset="-122"/>
              </a:rPr>
              <a:t>k</a:t>
            </a:r>
            <a:r>
              <a:rPr lang="en-US" altLang="zh-CN" sz="2000">
                <a:ea typeface="宋体" panose="02010600030101010101" pitchFamily="2" charset="-122"/>
              </a:rPr>
              <a:t> is # clusters, and </a:t>
            </a:r>
            <a:r>
              <a:rPr lang="en-US" altLang="zh-CN" sz="2000" i="1">
                <a:ea typeface="宋体" panose="02010600030101010101" pitchFamily="2" charset="-122"/>
              </a:rPr>
              <a:t>t  </a:t>
            </a:r>
            <a:r>
              <a:rPr lang="en-US" altLang="zh-CN" sz="2000">
                <a:ea typeface="宋体" panose="02010600030101010101" pitchFamily="2" charset="-122"/>
              </a:rPr>
              <a:t>is # iterations. Normally, </a:t>
            </a:r>
            <a:r>
              <a:rPr lang="en-US" altLang="zh-CN" sz="2000" i="1">
                <a:ea typeface="宋体" panose="02010600030101010101" pitchFamily="2" charset="-122"/>
              </a:rPr>
              <a:t>k</a:t>
            </a:r>
            <a:r>
              <a:rPr lang="en-US" altLang="zh-CN" sz="2000">
                <a:ea typeface="宋体" panose="02010600030101010101" pitchFamily="2" charset="-122"/>
              </a:rPr>
              <a:t>, </a:t>
            </a:r>
            <a:r>
              <a:rPr lang="en-US" altLang="zh-CN" sz="2000" i="1">
                <a:ea typeface="宋体" panose="02010600030101010101" pitchFamily="2" charset="-122"/>
              </a:rPr>
              <a:t>t</a:t>
            </a:r>
            <a:r>
              <a:rPr lang="en-US" altLang="zh-CN" sz="2000">
                <a:ea typeface="宋体" panose="02010600030101010101" pitchFamily="2" charset="-122"/>
              </a:rPr>
              <a:t> &lt;&lt; </a:t>
            </a:r>
            <a:r>
              <a:rPr lang="en-US" altLang="zh-CN" sz="2000" i="1">
                <a:ea typeface="宋体" panose="02010600030101010101" pitchFamily="2" charset="-122"/>
              </a:rPr>
              <a:t>n</a:t>
            </a:r>
            <a:r>
              <a:rPr lang="en-US" altLang="zh-CN" sz="2000">
                <a:ea typeface="宋体" panose="02010600030101010101" pitchFamily="2" charset="-122"/>
              </a:rPr>
              <a:t>.</a:t>
            </a:r>
          </a:p>
          <a:p>
            <a:pPr eaLnBrk="1" hangingPunct="1">
              <a:lnSpc>
                <a:spcPct val="120000"/>
              </a:lnSpc>
            </a:pPr>
            <a:r>
              <a:rPr lang="en-US" altLang="zh-CN" sz="2000" u="sng">
                <a:solidFill>
                  <a:srgbClr val="008000"/>
                </a:solidFill>
                <a:ea typeface="宋体" panose="02010600030101010101" pitchFamily="2" charset="-122"/>
              </a:rPr>
              <a:t>Comment:</a:t>
            </a:r>
            <a:r>
              <a:rPr lang="en-US" altLang="zh-CN" sz="2000">
                <a:solidFill>
                  <a:srgbClr val="008000"/>
                </a:solidFill>
                <a:ea typeface="宋体" panose="02010600030101010101" pitchFamily="2" charset="-122"/>
              </a:rPr>
              <a:t> </a:t>
            </a:r>
            <a:r>
              <a:rPr lang="en-US" altLang="zh-CN" sz="2000">
                <a:ea typeface="宋体" panose="02010600030101010101" pitchFamily="2" charset="-122"/>
              </a:rPr>
              <a:t>Often terminates at a </a:t>
            </a:r>
            <a:r>
              <a:rPr lang="en-US" altLang="zh-CN" sz="2000" i="1">
                <a:solidFill>
                  <a:srgbClr val="FF0000"/>
                </a:solidFill>
                <a:ea typeface="宋体" panose="02010600030101010101" pitchFamily="2" charset="-122"/>
              </a:rPr>
              <a:t>local optimum</a:t>
            </a:r>
            <a:endParaRPr lang="en-US" altLang="zh-CN" sz="2000">
              <a:solidFill>
                <a:srgbClr val="FF0000"/>
              </a:solidFill>
              <a:ea typeface="宋体" panose="02010600030101010101" pitchFamily="2" charset="-122"/>
            </a:endParaRPr>
          </a:p>
          <a:p>
            <a:pPr eaLnBrk="1" hangingPunct="1">
              <a:lnSpc>
                <a:spcPct val="120000"/>
              </a:lnSpc>
            </a:pPr>
            <a:r>
              <a:rPr lang="en-US" altLang="zh-CN" sz="2000" u="sng">
                <a:solidFill>
                  <a:srgbClr val="008000"/>
                </a:solidFill>
                <a:ea typeface="宋体" panose="02010600030101010101" pitchFamily="2" charset="-122"/>
              </a:rPr>
              <a:t>Weakness</a:t>
            </a:r>
          </a:p>
          <a:p>
            <a:pPr lvl="1" eaLnBrk="1" hangingPunct="1">
              <a:lnSpc>
                <a:spcPct val="120000"/>
              </a:lnSpc>
            </a:pPr>
            <a:r>
              <a:rPr lang="en-US" altLang="zh-CN" sz="2000">
                <a:ea typeface="宋体" panose="02010600030101010101" pitchFamily="2" charset="-122"/>
              </a:rPr>
              <a:t>Applicable only to objects in a continuous (convex) n-dimensional space </a:t>
            </a:r>
            <a:endParaRPr lang="en-US" altLang="zh-CN" sz="2000" i="1">
              <a:ea typeface="宋体" panose="02010600030101010101" pitchFamily="2" charset="-122"/>
            </a:endParaRPr>
          </a:p>
          <a:p>
            <a:pPr lvl="2" eaLnBrk="1" hangingPunct="1">
              <a:lnSpc>
                <a:spcPct val="120000"/>
              </a:lnSpc>
            </a:pPr>
            <a:r>
              <a:rPr lang="en-US" altLang="zh-CN" sz="2000">
                <a:ea typeface="宋体" panose="02010600030101010101" pitchFamily="2" charset="-122"/>
              </a:rPr>
              <a:t>Use the </a:t>
            </a:r>
            <a:r>
              <a:rPr lang="en-US" altLang="zh-CN" sz="2000" i="1">
                <a:ea typeface="宋体" panose="02010600030101010101" pitchFamily="2" charset="-122"/>
              </a:rPr>
              <a:t>k-modes </a:t>
            </a:r>
            <a:r>
              <a:rPr lang="en-US" altLang="zh-CN" sz="2000">
                <a:ea typeface="宋体" panose="02010600030101010101" pitchFamily="2" charset="-122"/>
              </a:rPr>
              <a:t>method for categorical data or convert categorical data types to numerical</a:t>
            </a:r>
          </a:p>
          <a:p>
            <a:pPr lvl="2" eaLnBrk="1" hangingPunct="1">
              <a:lnSpc>
                <a:spcPct val="120000"/>
              </a:lnSpc>
            </a:pPr>
            <a:r>
              <a:rPr lang="en-US" altLang="zh-CN" sz="2000">
                <a:ea typeface="宋体" panose="02010600030101010101" pitchFamily="2" charset="-122"/>
              </a:rPr>
              <a:t>In comparison, </a:t>
            </a:r>
            <a:r>
              <a:rPr lang="en-US" altLang="zh-CN" sz="2000" i="1">
                <a:ea typeface="宋体" panose="02010600030101010101" pitchFamily="2" charset="-122"/>
              </a:rPr>
              <a:t>k-medoids </a:t>
            </a:r>
            <a:r>
              <a:rPr lang="en-US" altLang="zh-CN" sz="2000">
                <a:ea typeface="宋体" panose="02010600030101010101" pitchFamily="2" charset="-122"/>
              </a:rPr>
              <a:t>can be applied to a wide range of data</a:t>
            </a:r>
          </a:p>
          <a:p>
            <a:pPr lvl="1" eaLnBrk="1" hangingPunct="1">
              <a:lnSpc>
                <a:spcPct val="120000"/>
              </a:lnSpc>
            </a:pPr>
            <a:r>
              <a:rPr lang="en-US" altLang="zh-CN" sz="2000">
                <a:ea typeface="宋体" panose="02010600030101010101" pitchFamily="2" charset="-122"/>
              </a:rPr>
              <a:t>Need to specify </a:t>
            </a:r>
            <a:r>
              <a:rPr lang="en-US" altLang="zh-CN" sz="2000" i="1">
                <a:ea typeface="宋体" panose="02010600030101010101" pitchFamily="2" charset="-122"/>
              </a:rPr>
              <a:t>k, </a:t>
            </a:r>
            <a:r>
              <a:rPr lang="en-US" altLang="zh-CN" sz="2000">
                <a:ea typeface="宋体" panose="02010600030101010101" pitchFamily="2" charset="-122"/>
              </a:rPr>
              <a:t>the </a:t>
            </a:r>
            <a:r>
              <a:rPr lang="en-US" altLang="zh-CN" sz="2000" i="1">
                <a:ea typeface="宋体" panose="02010600030101010101" pitchFamily="2" charset="-122"/>
              </a:rPr>
              <a:t>number</a:t>
            </a:r>
            <a:r>
              <a:rPr lang="en-US" altLang="zh-CN" sz="2000">
                <a:ea typeface="宋体" panose="02010600030101010101" pitchFamily="2" charset="-122"/>
              </a:rPr>
              <a:t> of clusters, in advance (there are ways to automatically determine the best k (see Hastie et al., 2009)</a:t>
            </a:r>
          </a:p>
          <a:p>
            <a:pPr lvl="1" eaLnBrk="1" hangingPunct="1">
              <a:lnSpc>
                <a:spcPct val="120000"/>
              </a:lnSpc>
            </a:pPr>
            <a:r>
              <a:rPr lang="en-US" altLang="zh-CN" sz="2000">
                <a:ea typeface="宋体" panose="02010600030101010101" pitchFamily="2" charset="-122"/>
              </a:rPr>
              <a:t>Sensitive to noisy data and </a:t>
            </a:r>
            <a:r>
              <a:rPr lang="en-US" altLang="zh-CN" sz="2000" i="1">
                <a:ea typeface="宋体" panose="02010600030101010101" pitchFamily="2" charset="-122"/>
              </a:rPr>
              <a:t>outliers</a:t>
            </a:r>
            <a:endParaRPr lang="en-US" altLang="zh-CN" sz="2000">
              <a:ea typeface="宋体" panose="02010600030101010101" pitchFamily="2" charset="-122"/>
            </a:endParaRPr>
          </a:p>
          <a:p>
            <a:pPr lvl="1" eaLnBrk="1" hangingPunct="1">
              <a:lnSpc>
                <a:spcPct val="120000"/>
              </a:lnSpc>
            </a:pPr>
            <a:r>
              <a:rPr lang="en-US" altLang="zh-CN" sz="2000">
                <a:ea typeface="宋体" panose="02010600030101010101" pitchFamily="2" charset="-122"/>
              </a:rPr>
              <a:t>Sub-optimal clusters with </a:t>
            </a:r>
            <a:r>
              <a:rPr lang="en-US" altLang="zh-CN" sz="2000" i="1">
                <a:ea typeface="宋体" panose="02010600030101010101" pitchFamily="2" charset="-122"/>
              </a:rPr>
              <a:t>non-convex shapes (stuck in local minima)</a:t>
            </a:r>
          </a:p>
        </p:txBody>
      </p:sp>
      <p:sp>
        <p:nvSpPr>
          <p:cNvPr id="61443" name="Slide Number Placeholder 6">
            <a:extLst>
              <a:ext uri="{FF2B5EF4-FFF2-40B4-BE49-F238E27FC236}">
                <a16:creationId xmlns:a16="http://schemas.microsoft.com/office/drawing/2014/main" id="{455F55A5-3211-C144-AA39-8356EE48FA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1B869CA-2251-1741-A2D4-916984B515FE}" type="slidenum">
              <a:rPr lang="en-US" altLang="zh-CN" sz="1200">
                <a:ea typeface="宋体" panose="02010600030101010101" pitchFamily="2" charset="-122"/>
              </a:rPr>
              <a:pPr eaLnBrk="1" hangingPunct="1"/>
              <a:t>21</a:t>
            </a:fld>
            <a:endParaRPr lang="en-US" altLang="zh-CN" sz="1200">
              <a:ea typeface="宋体" panose="02010600030101010101" pitchFamily="2" charset="-122"/>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EB25B59D-CF8A-6846-9D9E-FF4E14E500A2}"/>
              </a:ext>
            </a:extLst>
          </p:cNvPr>
          <p:cNvSpPr>
            <a:spLocks noGrp="1" noChangeArrowheads="1"/>
          </p:cNvSpPr>
          <p:nvPr>
            <p:ph type="title"/>
          </p:nvPr>
        </p:nvSpPr>
        <p:spPr/>
        <p:txBody>
          <a:bodyPr/>
          <a:lstStyle/>
          <a:p>
            <a:pPr eaLnBrk="1" hangingPunct="1"/>
            <a:r>
              <a:rPr lang="en-US" altLang="zh-CN" sz="3200">
                <a:ea typeface="宋体" panose="02010600030101010101" pitchFamily="2" charset="-122"/>
              </a:rPr>
              <a:t>Variations of the </a:t>
            </a:r>
            <a:r>
              <a:rPr lang="en-US" altLang="zh-CN" sz="3200" i="1">
                <a:ea typeface="宋体" panose="02010600030101010101" pitchFamily="2" charset="-122"/>
              </a:rPr>
              <a:t>K-Means</a:t>
            </a:r>
            <a:r>
              <a:rPr lang="en-US" altLang="zh-CN" sz="3200">
                <a:ea typeface="宋体" panose="02010600030101010101" pitchFamily="2" charset="-122"/>
              </a:rPr>
              <a:t> Method</a:t>
            </a:r>
            <a:endParaRPr lang="en-US" altLang="zh-CN" sz="2400">
              <a:ea typeface="宋体" panose="02010600030101010101" pitchFamily="2" charset="-122"/>
            </a:endParaRPr>
          </a:p>
        </p:txBody>
      </p:sp>
      <p:sp>
        <p:nvSpPr>
          <p:cNvPr id="63490" name="Rectangle 3">
            <a:extLst>
              <a:ext uri="{FF2B5EF4-FFF2-40B4-BE49-F238E27FC236}">
                <a16:creationId xmlns:a16="http://schemas.microsoft.com/office/drawing/2014/main" id="{084799B7-7DBF-374D-90EA-C24469D45B4E}"/>
              </a:ext>
            </a:extLst>
          </p:cNvPr>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zh-CN" sz="2000">
                <a:ea typeface="宋体" panose="02010600030101010101" pitchFamily="2" charset="-122"/>
              </a:rPr>
              <a:t>Most of the variants of the </a:t>
            </a:r>
            <a:r>
              <a:rPr lang="en-US" altLang="zh-CN" sz="2000" i="1">
                <a:ea typeface="宋体" panose="02010600030101010101" pitchFamily="2" charset="-122"/>
              </a:rPr>
              <a:t>k-means</a:t>
            </a:r>
            <a:r>
              <a:rPr lang="en-US" altLang="zh-CN" sz="2000">
                <a:ea typeface="宋体" panose="02010600030101010101" pitchFamily="2" charset="-122"/>
              </a:rPr>
              <a:t> differ in:</a:t>
            </a:r>
          </a:p>
          <a:p>
            <a:pPr lvl="1" eaLnBrk="1" hangingPunct="1">
              <a:lnSpc>
                <a:spcPct val="150000"/>
              </a:lnSpc>
            </a:pPr>
            <a:r>
              <a:rPr lang="en-US" altLang="zh-CN" sz="2000">
                <a:ea typeface="宋体" panose="02010600030101010101" pitchFamily="2" charset="-122"/>
              </a:rPr>
              <a:t>Selection of the initial </a:t>
            </a:r>
            <a:r>
              <a:rPr lang="en-US" altLang="zh-CN" sz="2000" b="1" i="1">
                <a:solidFill>
                  <a:srgbClr val="000000"/>
                </a:solidFill>
                <a:ea typeface="宋体" panose="02010600030101010101" pitchFamily="2" charset="-122"/>
              </a:rPr>
              <a:t>k</a:t>
            </a:r>
            <a:endParaRPr lang="en-US" altLang="zh-CN" sz="2000">
              <a:ea typeface="宋体" panose="02010600030101010101" pitchFamily="2" charset="-122"/>
            </a:endParaRPr>
          </a:p>
          <a:p>
            <a:pPr lvl="1" eaLnBrk="1" hangingPunct="1">
              <a:lnSpc>
                <a:spcPct val="150000"/>
              </a:lnSpc>
            </a:pPr>
            <a:r>
              <a:rPr lang="en-US" altLang="zh-CN" sz="2000">
                <a:ea typeface="宋体" panose="02010600030101010101" pitchFamily="2" charset="-122"/>
              </a:rPr>
              <a:t>Dissimilarity calculations</a:t>
            </a:r>
          </a:p>
          <a:p>
            <a:pPr lvl="1" eaLnBrk="1" hangingPunct="1">
              <a:lnSpc>
                <a:spcPct val="150000"/>
              </a:lnSpc>
            </a:pPr>
            <a:r>
              <a:rPr lang="en-US" altLang="zh-CN" sz="2000">
                <a:ea typeface="宋体" panose="02010600030101010101" pitchFamily="2" charset="-122"/>
              </a:rPr>
              <a:t>Strategies to calculate cluster means</a:t>
            </a:r>
          </a:p>
          <a:p>
            <a:pPr eaLnBrk="1" hangingPunct="1">
              <a:lnSpc>
                <a:spcPct val="150000"/>
              </a:lnSpc>
            </a:pPr>
            <a:r>
              <a:rPr lang="en-US" altLang="zh-CN" sz="2000">
                <a:ea typeface="宋体" panose="02010600030101010101" pitchFamily="2" charset="-122"/>
              </a:rPr>
              <a:t>Handling categorical data: </a:t>
            </a:r>
            <a:r>
              <a:rPr lang="en-US" altLang="zh-CN" sz="2000" i="1">
                <a:ea typeface="宋体" panose="02010600030101010101" pitchFamily="2" charset="-122"/>
              </a:rPr>
              <a:t>k-modes</a:t>
            </a:r>
            <a:endParaRPr lang="en-US" altLang="zh-CN" sz="2000">
              <a:ea typeface="宋体" panose="02010600030101010101" pitchFamily="2" charset="-122"/>
            </a:endParaRPr>
          </a:p>
          <a:p>
            <a:pPr lvl="1" eaLnBrk="1" hangingPunct="1">
              <a:lnSpc>
                <a:spcPct val="150000"/>
              </a:lnSpc>
            </a:pPr>
            <a:r>
              <a:rPr lang="en-US" altLang="zh-CN" sz="2000">
                <a:ea typeface="宋体" panose="02010600030101010101" pitchFamily="2" charset="-122"/>
              </a:rPr>
              <a:t>Replacing means of clusters with </a:t>
            </a:r>
            <a:r>
              <a:rPr lang="en-US" altLang="zh-CN" sz="2000" u="sng">
                <a:ea typeface="宋体" panose="02010600030101010101" pitchFamily="2" charset="-122"/>
              </a:rPr>
              <a:t>modes</a:t>
            </a:r>
            <a:r>
              <a:rPr lang="en-US" altLang="zh-CN" sz="2000">
                <a:ea typeface="宋体" panose="02010600030101010101" pitchFamily="2" charset="-122"/>
              </a:rPr>
              <a:t> (categorical feature counts)</a:t>
            </a:r>
          </a:p>
          <a:p>
            <a:pPr lvl="1" eaLnBrk="1" hangingPunct="1">
              <a:lnSpc>
                <a:spcPct val="150000"/>
              </a:lnSpc>
            </a:pPr>
            <a:r>
              <a:rPr lang="en-US" altLang="zh-CN" sz="2000">
                <a:ea typeface="宋体" panose="02010600030101010101" pitchFamily="2" charset="-122"/>
              </a:rPr>
              <a:t>Use new dissimilarity measures to deal with categorical objects</a:t>
            </a:r>
          </a:p>
          <a:p>
            <a:pPr lvl="1" eaLnBrk="1" hangingPunct="1">
              <a:lnSpc>
                <a:spcPct val="150000"/>
              </a:lnSpc>
            </a:pPr>
            <a:r>
              <a:rPr lang="en-US" altLang="zh-CN" sz="2000">
                <a:ea typeface="宋体" panose="02010600030101010101" pitchFamily="2" charset="-122"/>
              </a:rPr>
              <a:t>Using a </a:t>
            </a:r>
            <a:r>
              <a:rPr lang="en-US" altLang="zh-CN" sz="2000" u="sng">
                <a:ea typeface="宋体" panose="02010600030101010101" pitchFamily="2" charset="-122"/>
              </a:rPr>
              <a:t>frequency</a:t>
            </a:r>
            <a:r>
              <a:rPr lang="en-US" altLang="zh-CN" sz="2000">
                <a:ea typeface="宋体" panose="02010600030101010101" pitchFamily="2" charset="-122"/>
              </a:rPr>
              <a:t>-based method to update modes of clusters</a:t>
            </a:r>
          </a:p>
          <a:p>
            <a:pPr lvl="1" eaLnBrk="1" hangingPunct="1">
              <a:lnSpc>
                <a:spcPct val="150000"/>
              </a:lnSpc>
            </a:pPr>
            <a:r>
              <a:rPr lang="en-US" altLang="zh-CN" sz="2000">
                <a:ea typeface="宋体" panose="02010600030101010101" pitchFamily="2" charset="-122"/>
              </a:rPr>
              <a:t>A mixture of categorical and numerical data: </a:t>
            </a:r>
            <a:r>
              <a:rPr lang="en-US" altLang="zh-CN" sz="2000" i="1">
                <a:solidFill>
                  <a:srgbClr val="008000"/>
                </a:solidFill>
                <a:ea typeface="宋体" panose="02010600030101010101" pitchFamily="2" charset="-122"/>
              </a:rPr>
              <a:t>k-prototype</a:t>
            </a:r>
            <a:r>
              <a:rPr lang="en-US" altLang="zh-CN" sz="2000">
                <a:solidFill>
                  <a:srgbClr val="008000"/>
                </a:solidFill>
                <a:ea typeface="宋体" panose="02010600030101010101" pitchFamily="2" charset="-122"/>
              </a:rPr>
              <a:t> </a:t>
            </a:r>
            <a:r>
              <a:rPr lang="en-US" altLang="zh-CN" sz="2000">
                <a:ea typeface="宋体" panose="02010600030101010101" pitchFamily="2" charset="-122"/>
              </a:rPr>
              <a:t>method</a:t>
            </a:r>
          </a:p>
        </p:txBody>
      </p:sp>
      <p:graphicFrame>
        <p:nvGraphicFramePr>
          <p:cNvPr id="63491" name="Object 4">
            <a:extLst>
              <a:ext uri="{FF2B5EF4-FFF2-40B4-BE49-F238E27FC236}">
                <a16:creationId xmlns:a16="http://schemas.microsoft.com/office/drawing/2014/main" id="{CCDED6BE-A3DF-2D46-B32A-59F32DE634B4}"/>
              </a:ext>
            </a:extLst>
          </p:cNvPr>
          <p:cNvGraphicFramePr>
            <a:graphicFrameLocks noGrp="1" noChangeAspect="1"/>
          </p:cNvGraphicFramePr>
          <p:nvPr>
            <p:ph sz="half" idx="2"/>
          </p:nvPr>
        </p:nvGraphicFramePr>
        <p:xfrm>
          <a:off x="6096000" y="1981200"/>
          <a:ext cx="2687638" cy="1371600"/>
        </p:xfrm>
        <a:graphic>
          <a:graphicData uri="http://schemas.openxmlformats.org/presentationml/2006/ole">
            <mc:AlternateContent xmlns:mc="http://schemas.openxmlformats.org/markup-compatibility/2006">
              <mc:Choice xmlns:v="urn:schemas-microsoft-com:vml" Requires="v">
                <p:oleObj spid="_x0000_s63498" name="SmartDraw" r:id="rId4" imgW="16129000" imgH="8229600" progId="">
                  <p:embed/>
                </p:oleObj>
              </mc:Choice>
              <mc:Fallback>
                <p:oleObj name="SmartDraw" r:id="rId4" imgW="16129000" imgH="8229600" progId="">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Slide Number Placeholder 7">
            <a:extLst>
              <a:ext uri="{FF2B5EF4-FFF2-40B4-BE49-F238E27FC236}">
                <a16:creationId xmlns:a16="http://schemas.microsoft.com/office/drawing/2014/main" id="{26186167-4B7C-B041-960E-80B577396B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D8B7BDE-9F30-144F-BAB1-2A1C95A6325E}" type="slidenum">
              <a:rPr lang="en-US" altLang="zh-CN" sz="1200">
                <a:ea typeface="宋体" panose="02010600030101010101" pitchFamily="2" charset="-122"/>
              </a:rPr>
              <a:pPr eaLnBrk="1" hangingPunct="1"/>
              <a:t>22</a:t>
            </a:fld>
            <a:endParaRPr lang="en-US" altLang="zh-CN" sz="1200">
              <a:ea typeface="宋体" panose="02010600030101010101" pitchFamily="2" charset="-122"/>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1026">
            <a:extLst>
              <a:ext uri="{FF2B5EF4-FFF2-40B4-BE49-F238E27FC236}">
                <a16:creationId xmlns:a16="http://schemas.microsoft.com/office/drawing/2014/main" id="{62552A5E-93EE-EA43-8CE9-EAC93D056025}"/>
              </a:ext>
            </a:extLst>
          </p:cNvPr>
          <p:cNvSpPr>
            <a:spLocks noGrp="1" noChangeArrowheads="1"/>
          </p:cNvSpPr>
          <p:nvPr>
            <p:ph type="title"/>
          </p:nvPr>
        </p:nvSpPr>
        <p:spPr>
          <a:xfrm>
            <a:off x="-228600" y="304800"/>
            <a:ext cx="9448800" cy="685800"/>
          </a:xfrm>
        </p:spPr>
        <p:txBody>
          <a:bodyPr/>
          <a:lstStyle/>
          <a:p>
            <a:pPr eaLnBrk="1" hangingPunct="1"/>
            <a:r>
              <a:rPr lang="en-US" altLang="ko-KR" sz="2800">
                <a:ea typeface="Gulim" panose="020B0600000101010101" pitchFamily="34" charset="-127"/>
              </a:rPr>
              <a:t>What Is the Problem of the K-Means Method?</a:t>
            </a:r>
            <a:endParaRPr lang="en-US" altLang="zh-CN" sz="2800">
              <a:ea typeface="Gulim" panose="020B0600000101010101" pitchFamily="34" charset="-127"/>
            </a:endParaRPr>
          </a:p>
        </p:txBody>
      </p:sp>
      <p:sp>
        <p:nvSpPr>
          <p:cNvPr id="65538" name="Rectangle 1027">
            <a:extLst>
              <a:ext uri="{FF2B5EF4-FFF2-40B4-BE49-F238E27FC236}">
                <a16:creationId xmlns:a16="http://schemas.microsoft.com/office/drawing/2014/main" id="{90B2DB83-78D9-CA43-94BC-F1D96C211525}"/>
              </a:ext>
            </a:extLst>
          </p:cNvPr>
          <p:cNvSpPr>
            <a:spLocks noGrp="1" noChangeArrowheads="1"/>
          </p:cNvSpPr>
          <p:nvPr>
            <p:ph type="body" idx="1"/>
          </p:nvPr>
        </p:nvSpPr>
        <p:spPr>
          <a:xfrm>
            <a:off x="304800" y="1371600"/>
            <a:ext cx="8534400" cy="4572000"/>
          </a:xfrm>
        </p:spPr>
        <p:txBody>
          <a:bodyPr/>
          <a:lstStyle/>
          <a:p>
            <a:pPr eaLnBrk="1" hangingPunct="1">
              <a:lnSpc>
                <a:spcPct val="150000"/>
              </a:lnSpc>
            </a:pPr>
            <a:r>
              <a:rPr lang="en-US" altLang="ko-KR" sz="2000">
                <a:ea typeface="Gulim" panose="020B0600000101010101" pitchFamily="34" charset="-127"/>
              </a:rPr>
              <a:t>The </a:t>
            </a:r>
            <a:r>
              <a:rPr lang="en-US" altLang="ko-KR" sz="2000">
                <a:solidFill>
                  <a:srgbClr val="008000"/>
                </a:solidFill>
                <a:ea typeface="Gulim" panose="020B0600000101010101" pitchFamily="34" charset="-127"/>
              </a:rPr>
              <a:t>k-means </a:t>
            </a:r>
            <a:r>
              <a:rPr lang="en-US" altLang="ko-KR" sz="2000">
                <a:ea typeface="Gulim" panose="020B0600000101010101" pitchFamily="34" charset="-127"/>
              </a:rPr>
              <a:t>algorithm is sensitive to outliers!</a:t>
            </a:r>
          </a:p>
          <a:p>
            <a:pPr lvl="1" eaLnBrk="1" hangingPunct="1">
              <a:lnSpc>
                <a:spcPct val="150000"/>
              </a:lnSpc>
            </a:pPr>
            <a:r>
              <a:rPr lang="en-US" altLang="ko-KR" sz="2000">
                <a:ea typeface="Gulim" panose="020B0600000101010101" pitchFamily="34" charset="-127"/>
              </a:rPr>
              <a:t>Since an object with an extremely large value may substantially distort the distribution of the data</a:t>
            </a:r>
          </a:p>
          <a:p>
            <a:pPr eaLnBrk="1" hangingPunct="1">
              <a:lnSpc>
                <a:spcPct val="150000"/>
              </a:lnSpc>
            </a:pPr>
            <a:r>
              <a:rPr lang="en-US" altLang="ko-KR" sz="2000">
                <a:solidFill>
                  <a:srgbClr val="008000"/>
                </a:solidFill>
                <a:ea typeface="Gulim" panose="020B0600000101010101" pitchFamily="34" charset="-127"/>
              </a:rPr>
              <a:t>K-Medoids:  </a:t>
            </a:r>
            <a:r>
              <a:rPr lang="en-US" altLang="ko-KR" sz="2000">
                <a:ea typeface="Gulim" panose="020B0600000101010101" pitchFamily="34" charset="-127"/>
              </a:rPr>
              <a:t>Instead of taking the </a:t>
            </a:r>
            <a:r>
              <a:rPr lang="en-US" altLang="ko-KR" sz="2000" b="1">
                <a:ea typeface="Gulim" panose="020B0600000101010101" pitchFamily="34" charset="-127"/>
              </a:rPr>
              <a:t>mean</a:t>
            </a:r>
            <a:r>
              <a:rPr lang="en-US" altLang="ko-KR" sz="2000">
                <a:ea typeface="Gulim" panose="020B0600000101010101" pitchFamily="34" charset="-127"/>
              </a:rPr>
              <a:t> value of the object in a cluster as a reference point, </a:t>
            </a:r>
            <a:r>
              <a:rPr lang="en-US" altLang="ko-KR" sz="2000" b="1">
                <a:ea typeface="Gulim" panose="020B0600000101010101" pitchFamily="34" charset="-127"/>
              </a:rPr>
              <a:t>medoids</a:t>
            </a:r>
            <a:r>
              <a:rPr lang="en-US" altLang="ko-KR" sz="2000">
                <a:ea typeface="Gulim" panose="020B0600000101010101" pitchFamily="34" charset="-127"/>
              </a:rPr>
              <a:t> can be used, which is the </a:t>
            </a:r>
            <a:r>
              <a:rPr lang="en-US" altLang="ko-KR" sz="2000" b="1">
                <a:ea typeface="Gulim" panose="020B0600000101010101" pitchFamily="34" charset="-127"/>
              </a:rPr>
              <a:t>most centrally located</a:t>
            </a:r>
            <a:r>
              <a:rPr lang="en-US" altLang="ko-KR" sz="2000">
                <a:ea typeface="Gulim" panose="020B0600000101010101" pitchFamily="34" charset="-127"/>
              </a:rPr>
              <a:t> (</a:t>
            </a:r>
            <a:r>
              <a:rPr lang="en-US" altLang="ko-KR" sz="2000" i="1">
                <a:ea typeface="Gulim" panose="020B0600000101010101" pitchFamily="34" charset="-127"/>
              </a:rPr>
              <a:t>most representative</a:t>
            </a:r>
            <a:r>
              <a:rPr lang="en-US" altLang="ko-KR" sz="2000">
                <a:ea typeface="Gulim" panose="020B0600000101010101" pitchFamily="34" charset="-127"/>
              </a:rPr>
              <a:t>) object in a cluster</a:t>
            </a:r>
          </a:p>
        </p:txBody>
      </p:sp>
      <p:grpSp>
        <p:nvGrpSpPr>
          <p:cNvPr id="2" name="Group 1028">
            <a:extLst>
              <a:ext uri="{FF2B5EF4-FFF2-40B4-BE49-F238E27FC236}">
                <a16:creationId xmlns:a16="http://schemas.microsoft.com/office/drawing/2014/main" id="{ED3234CB-BEE8-F84C-B9B4-2608DB141626}"/>
              </a:ext>
            </a:extLst>
          </p:cNvPr>
          <p:cNvGrpSpPr>
            <a:grpSpLocks/>
          </p:cNvGrpSpPr>
          <p:nvPr/>
        </p:nvGrpSpPr>
        <p:grpSpPr bwMode="auto">
          <a:xfrm>
            <a:off x="2057400" y="4724400"/>
            <a:ext cx="5257800" cy="1765300"/>
            <a:chOff x="1344" y="3072"/>
            <a:chExt cx="3312" cy="1112"/>
          </a:xfrm>
        </p:grpSpPr>
        <p:grpSp>
          <p:nvGrpSpPr>
            <p:cNvPr id="65541" name="Group 1029">
              <a:extLst>
                <a:ext uri="{FF2B5EF4-FFF2-40B4-BE49-F238E27FC236}">
                  <a16:creationId xmlns:a16="http://schemas.microsoft.com/office/drawing/2014/main" id="{8153A334-0348-2345-8524-9923C16BC4D2}"/>
                </a:ext>
              </a:extLst>
            </p:cNvPr>
            <p:cNvGrpSpPr>
              <a:grpSpLocks/>
            </p:cNvGrpSpPr>
            <p:nvPr/>
          </p:nvGrpSpPr>
          <p:grpSpPr bwMode="auto">
            <a:xfrm>
              <a:off x="1344" y="3072"/>
              <a:ext cx="1248" cy="1112"/>
              <a:chOff x="1728" y="864"/>
              <a:chExt cx="1396" cy="1208"/>
            </a:xfrm>
          </p:grpSpPr>
          <p:sp>
            <p:nvSpPr>
              <p:cNvPr id="65628" name="Rectangle 1030">
                <a:extLst>
                  <a:ext uri="{FF2B5EF4-FFF2-40B4-BE49-F238E27FC236}">
                    <a16:creationId xmlns:a16="http://schemas.microsoft.com/office/drawing/2014/main" id="{41722F0B-737D-5445-A127-183A510451BD}"/>
                  </a:ext>
                </a:extLst>
              </p:cNvPr>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629" name="Rectangle 1031">
                <a:extLst>
                  <a:ext uri="{FF2B5EF4-FFF2-40B4-BE49-F238E27FC236}">
                    <a16:creationId xmlns:a16="http://schemas.microsoft.com/office/drawing/2014/main" id="{5F5AC3A9-BA6C-934F-8D4E-194485ADA5DD}"/>
                  </a:ext>
                </a:extLst>
              </p:cNvPr>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630" name="Line 1032">
                <a:extLst>
                  <a:ext uri="{FF2B5EF4-FFF2-40B4-BE49-F238E27FC236}">
                    <a16:creationId xmlns:a16="http://schemas.microsoft.com/office/drawing/2014/main" id="{61F76877-9234-1E43-BD1D-9CC4892AB482}"/>
                  </a:ext>
                </a:extLst>
              </p:cNvPr>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1" name="Line 1033">
                <a:extLst>
                  <a:ext uri="{FF2B5EF4-FFF2-40B4-BE49-F238E27FC236}">
                    <a16:creationId xmlns:a16="http://schemas.microsoft.com/office/drawing/2014/main" id="{D850756C-7AF5-BC40-A8DA-BEC5459A75B6}"/>
                  </a:ext>
                </a:extLst>
              </p:cNvPr>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2" name="Line 1034">
                <a:extLst>
                  <a:ext uri="{FF2B5EF4-FFF2-40B4-BE49-F238E27FC236}">
                    <a16:creationId xmlns:a16="http://schemas.microsoft.com/office/drawing/2014/main" id="{52BF9FEA-3F0C-8C4D-B921-3A68B84192EE}"/>
                  </a:ext>
                </a:extLst>
              </p:cNvPr>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3" name="Line 1035">
                <a:extLst>
                  <a:ext uri="{FF2B5EF4-FFF2-40B4-BE49-F238E27FC236}">
                    <a16:creationId xmlns:a16="http://schemas.microsoft.com/office/drawing/2014/main" id="{F2F5172A-9EA9-E146-8BF0-4881B895A493}"/>
                  </a:ext>
                </a:extLst>
              </p:cNvPr>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4" name="Line 1036">
                <a:extLst>
                  <a:ext uri="{FF2B5EF4-FFF2-40B4-BE49-F238E27FC236}">
                    <a16:creationId xmlns:a16="http://schemas.microsoft.com/office/drawing/2014/main" id="{1F14D48D-DF50-4B43-BED5-F94949E29829}"/>
                  </a:ext>
                </a:extLst>
              </p:cNvPr>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5" name="Line 1037">
                <a:extLst>
                  <a:ext uri="{FF2B5EF4-FFF2-40B4-BE49-F238E27FC236}">
                    <a16:creationId xmlns:a16="http://schemas.microsoft.com/office/drawing/2014/main" id="{ED74A68B-D3B5-0547-A4E6-EE665897AB92}"/>
                  </a:ext>
                </a:extLst>
              </p:cNvPr>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6" name="Line 1038">
                <a:extLst>
                  <a:ext uri="{FF2B5EF4-FFF2-40B4-BE49-F238E27FC236}">
                    <a16:creationId xmlns:a16="http://schemas.microsoft.com/office/drawing/2014/main" id="{95F0B4E5-7CFC-1B41-ABBA-B03FD77C04F1}"/>
                  </a:ext>
                </a:extLst>
              </p:cNvPr>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7" name="Line 1039">
                <a:extLst>
                  <a:ext uri="{FF2B5EF4-FFF2-40B4-BE49-F238E27FC236}">
                    <a16:creationId xmlns:a16="http://schemas.microsoft.com/office/drawing/2014/main" id="{412B9463-8555-0942-8E05-8123FDB07DB0}"/>
                  </a:ext>
                </a:extLst>
              </p:cNvPr>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8" name="Line 1040">
                <a:extLst>
                  <a:ext uri="{FF2B5EF4-FFF2-40B4-BE49-F238E27FC236}">
                    <a16:creationId xmlns:a16="http://schemas.microsoft.com/office/drawing/2014/main" id="{B143479E-2415-4744-B08C-CC5A00833C1B}"/>
                  </a:ext>
                </a:extLst>
              </p:cNvPr>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9" name="Line 1041">
                <a:extLst>
                  <a:ext uri="{FF2B5EF4-FFF2-40B4-BE49-F238E27FC236}">
                    <a16:creationId xmlns:a16="http://schemas.microsoft.com/office/drawing/2014/main" id="{9707AFEF-EA10-C74B-B741-CF6CA7D079C1}"/>
                  </a:ext>
                </a:extLst>
              </p:cNvPr>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0" name="Line 1042">
                <a:extLst>
                  <a:ext uri="{FF2B5EF4-FFF2-40B4-BE49-F238E27FC236}">
                    <a16:creationId xmlns:a16="http://schemas.microsoft.com/office/drawing/2014/main" id="{E1DEF7D4-FCEC-BA46-ADE8-6B796CDC41C0}"/>
                  </a:ext>
                </a:extLst>
              </p:cNvPr>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1" name="Line 1043">
                <a:extLst>
                  <a:ext uri="{FF2B5EF4-FFF2-40B4-BE49-F238E27FC236}">
                    <a16:creationId xmlns:a16="http://schemas.microsoft.com/office/drawing/2014/main" id="{7C2E95C0-DEA2-ED4D-BC2F-3FFFFD810AC7}"/>
                  </a:ext>
                </a:extLst>
              </p:cNvPr>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2" name="Line 1044">
                <a:extLst>
                  <a:ext uri="{FF2B5EF4-FFF2-40B4-BE49-F238E27FC236}">
                    <a16:creationId xmlns:a16="http://schemas.microsoft.com/office/drawing/2014/main" id="{EDCB87B8-0C93-2A43-985A-6636B351A7AC}"/>
                  </a:ext>
                </a:extLst>
              </p:cNvPr>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3" name="Line 1045">
                <a:extLst>
                  <a:ext uri="{FF2B5EF4-FFF2-40B4-BE49-F238E27FC236}">
                    <a16:creationId xmlns:a16="http://schemas.microsoft.com/office/drawing/2014/main" id="{DD4C71CD-7AA6-614E-B662-1804D717C8D2}"/>
                  </a:ext>
                </a:extLst>
              </p:cNvPr>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4" name="Line 1046">
                <a:extLst>
                  <a:ext uri="{FF2B5EF4-FFF2-40B4-BE49-F238E27FC236}">
                    <a16:creationId xmlns:a16="http://schemas.microsoft.com/office/drawing/2014/main" id="{274BB389-CC23-1C4F-BD53-148441F95BB0}"/>
                  </a:ext>
                </a:extLst>
              </p:cNvPr>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5" name="Line 1047">
                <a:extLst>
                  <a:ext uri="{FF2B5EF4-FFF2-40B4-BE49-F238E27FC236}">
                    <a16:creationId xmlns:a16="http://schemas.microsoft.com/office/drawing/2014/main" id="{94377339-6123-2F45-BF99-B1C3DD4427B2}"/>
                  </a:ext>
                </a:extLst>
              </p:cNvPr>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6" name="Line 1048">
                <a:extLst>
                  <a:ext uri="{FF2B5EF4-FFF2-40B4-BE49-F238E27FC236}">
                    <a16:creationId xmlns:a16="http://schemas.microsoft.com/office/drawing/2014/main" id="{224561E7-C11F-044E-8CF6-0D224D78E712}"/>
                  </a:ext>
                </a:extLst>
              </p:cNvPr>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7" name="Line 1049">
                <a:extLst>
                  <a:ext uri="{FF2B5EF4-FFF2-40B4-BE49-F238E27FC236}">
                    <a16:creationId xmlns:a16="http://schemas.microsoft.com/office/drawing/2014/main" id="{229A451C-36A3-FA4D-8F2F-16A3C007A464}"/>
                  </a:ext>
                </a:extLst>
              </p:cNvPr>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8" name="Line 1050">
                <a:extLst>
                  <a:ext uri="{FF2B5EF4-FFF2-40B4-BE49-F238E27FC236}">
                    <a16:creationId xmlns:a16="http://schemas.microsoft.com/office/drawing/2014/main" id="{AF166637-3C59-8D47-9189-0F318ED0BADD}"/>
                  </a:ext>
                </a:extLst>
              </p:cNvPr>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9" name="Line 1051">
                <a:extLst>
                  <a:ext uri="{FF2B5EF4-FFF2-40B4-BE49-F238E27FC236}">
                    <a16:creationId xmlns:a16="http://schemas.microsoft.com/office/drawing/2014/main" id="{6B373576-1D67-7143-B24B-45CF9184206E}"/>
                  </a:ext>
                </a:extLst>
              </p:cNvPr>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0" name="Rectangle 1052">
                <a:extLst>
                  <a:ext uri="{FF2B5EF4-FFF2-40B4-BE49-F238E27FC236}">
                    <a16:creationId xmlns:a16="http://schemas.microsoft.com/office/drawing/2014/main" id="{22870DE3-01CA-C44D-B4B9-6C898523E223}"/>
                  </a:ext>
                </a:extLst>
              </p:cNvPr>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651" name="Line 1053">
                <a:extLst>
                  <a:ext uri="{FF2B5EF4-FFF2-40B4-BE49-F238E27FC236}">
                    <a16:creationId xmlns:a16="http://schemas.microsoft.com/office/drawing/2014/main" id="{3E519F38-D830-BB49-BBE3-959795C558CA}"/>
                  </a:ext>
                </a:extLst>
              </p:cNvPr>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2" name="Line 1054">
                <a:extLst>
                  <a:ext uri="{FF2B5EF4-FFF2-40B4-BE49-F238E27FC236}">
                    <a16:creationId xmlns:a16="http://schemas.microsoft.com/office/drawing/2014/main" id="{CBB35BB7-9454-534F-8D6A-6B60B23C54E3}"/>
                  </a:ext>
                </a:extLst>
              </p:cNvPr>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3" name="Line 1055">
                <a:extLst>
                  <a:ext uri="{FF2B5EF4-FFF2-40B4-BE49-F238E27FC236}">
                    <a16:creationId xmlns:a16="http://schemas.microsoft.com/office/drawing/2014/main" id="{0C95C264-F838-674B-9A12-045EB12AB6DD}"/>
                  </a:ext>
                </a:extLst>
              </p:cNvPr>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4" name="Line 1056">
                <a:extLst>
                  <a:ext uri="{FF2B5EF4-FFF2-40B4-BE49-F238E27FC236}">
                    <a16:creationId xmlns:a16="http://schemas.microsoft.com/office/drawing/2014/main" id="{2DDA9837-F579-CF4C-8BEF-4DCD931F1395}"/>
                  </a:ext>
                </a:extLst>
              </p:cNvPr>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5" name="Line 1057">
                <a:extLst>
                  <a:ext uri="{FF2B5EF4-FFF2-40B4-BE49-F238E27FC236}">
                    <a16:creationId xmlns:a16="http://schemas.microsoft.com/office/drawing/2014/main" id="{6DDCB85A-D365-274B-8A23-BA94FB59D11B}"/>
                  </a:ext>
                </a:extLst>
              </p:cNvPr>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6" name="Line 1058">
                <a:extLst>
                  <a:ext uri="{FF2B5EF4-FFF2-40B4-BE49-F238E27FC236}">
                    <a16:creationId xmlns:a16="http://schemas.microsoft.com/office/drawing/2014/main" id="{0D45C58F-B926-DB4E-B866-50C68F56A78C}"/>
                  </a:ext>
                </a:extLst>
              </p:cNvPr>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7" name="Line 1059">
                <a:extLst>
                  <a:ext uri="{FF2B5EF4-FFF2-40B4-BE49-F238E27FC236}">
                    <a16:creationId xmlns:a16="http://schemas.microsoft.com/office/drawing/2014/main" id="{419CA845-8349-8043-817E-D9A0D0F59DE2}"/>
                  </a:ext>
                </a:extLst>
              </p:cNvPr>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8" name="Line 1060">
                <a:extLst>
                  <a:ext uri="{FF2B5EF4-FFF2-40B4-BE49-F238E27FC236}">
                    <a16:creationId xmlns:a16="http://schemas.microsoft.com/office/drawing/2014/main" id="{66F9DC80-03AA-344F-9E31-A1B78C626B12}"/>
                  </a:ext>
                </a:extLst>
              </p:cNvPr>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9" name="Line 1061">
                <a:extLst>
                  <a:ext uri="{FF2B5EF4-FFF2-40B4-BE49-F238E27FC236}">
                    <a16:creationId xmlns:a16="http://schemas.microsoft.com/office/drawing/2014/main" id="{420CB485-4DE4-484F-8A4B-02C9DEAD4179}"/>
                  </a:ext>
                </a:extLst>
              </p:cNvPr>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0" name="Line 1062">
                <a:extLst>
                  <a:ext uri="{FF2B5EF4-FFF2-40B4-BE49-F238E27FC236}">
                    <a16:creationId xmlns:a16="http://schemas.microsoft.com/office/drawing/2014/main" id="{F0E72A70-DF2A-5142-8908-F22E4E0457F5}"/>
                  </a:ext>
                </a:extLst>
              </p:cNvPr>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1" name="Line 1063">
                <a:extLst>
                  <a:ext uri="{FF2B5EF4-FFF2-40B4-BE49-F238E27FC236}">
                    <a16:creationId xmlns:a16="http://schemas.microsoft.com/office/drawing/2014/main" id="{55D87BB5-13B9-654E-821B-CA822DC261C2}"/>
                  </a:ext>
                </a:extLst>
              </p:cNvPr>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2" name="Line 1064">
                <a:extLst>
                  <a:ext uri="{FF2B5EF4-FFF2-40B4-BE49-F238E27FC236}">
                    <a16:creationId xmlns:a16="http://schemas.microsoft.com/office/drawing/2014/main" id="{C06C98E5-DD0E-4A41-BF35-5EDB8C0D115E}"/>
                  </a:ext>
                </a:extLst>
              </p:cNvPr>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3" name="Line 1065">
                <a:extLst>
                  <a:ext uri="{FF2B5EF4-FFF2-40B4-BE49-F238E27FC236}">
                    <a16:creationId xmlns:a16="http://schemas.microsoft.com/office/drawing/2014/main" id="{59EC1094-044D-4246-ABE9-99D695B33E66}"/>
                  </a:ext>
                </a:extLst>
              </p:cNvPr>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4" name="Line 1066">
                <a:extLst>
                  <a:ext uri="{FF2B5EF4-FFF2-40B4-BE49-F238E27FC236}">
                    <a16:creationId xmlns:a16="http://schemas.microsoft.com/office/drawing/2014/main" id="{154A1829-4CF2-7942-9B2D-51BB0F713F48}"/>
                  </a:ext>
                </a:extLst>
              </p:cNvPr>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5" name="Line 1067">
                <a:extLst>
                  <a:ext uri="{FF2B5EF4-FFF2-40B4-BE49-F238E27FC236}">
                    <a16:creationId xmlns:a16="http://schemas.microsoft.com/office/drawing/2014/main" id="{4FA9FDC7-BBB6-B549-ABCE-2AAA778EBEDD}"/>
                  </a:ext>
                </a:extLst>
              </p:cNvPr>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6" name="Line 1068">
                <a:extLst>
                  <a:ext uri="{FF2B5EF4-FFF2-40B4-BE49-F238E27FC236}">
                    <a16:creationId xmlns:a16="http://schemas.microsoft.com/office/drawing/2014/main" id="{7DBDA46F-FC69-2440-9749-7BBF199DDB2E}"/>
                  </a:ext>
                </a:extLst>
              </p:cNvPr>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7" name="Line 1069">
                <a:extLst>
                  <a:ext uri="{FF2B5EF4-FFF2-40B4-BE49-F238E27FC236}">
                    <a16:creationId xmlns:a16="http://schemas.microsoft.com/office/drawing/2014/main" id="{7C60B2FD-C86A-DF43-B8D5-EBC0C3FB5C4C}"/>
                  </a:ext>
                </a:extLst>
              </p:cNvPr>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8" name="Line 1070">
                <a:extLst>
                  <a:ext uri="{FF2B5EF4-FFF2-40B4-BE49-F238E27FC236}">
                    <a16:creationId xmlns:a16="http://schemas.microsoft.com/office/drawing/2014/main" id="{6DE43CCE-EEB2-2F4E-9836-AE6FEF284304}"/>
                  </a:ext>
                </a:extLst>
              </p:cNvPr>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9" name="Line 1071">
                <a:extLst>
                  <a:ext uri="{FF2B5EF4-FFF2-40B4-BE49-F238E27FC236}">
                    <a16:creationId xmlns:a16="http://schemas.microsoft.com/office/drawing/2014/main" id="{30B6746D-0214-1B4B-A319-7E80B680BD77}"/>
                  </a:ext>
                </a:extLst>
              </p:cNvPr>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0" name="Line 1072">
                <a:extLst>
                  <a:ext uri="{FF2B5EF4-FFF2-40B4-BE49-F238E27FC236}">
                    <a16:creationId xmlns:a16="http://schemas.microsoft.com/office/drawing/2014/main" id="{1B389E3E-999B-E04E-9941-3F0086EC92F3}"/>
                  </a:ext>
                </a:extLst>
              </p:cNvPr>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1" name="Line 1073">
                <a:extLst>
                  <a:ext uri="{FF2B5EF4-FFF2-40B4-BE49-F238E27FC236}">
                    <a16:creationId xmlns:a16="http://schemas.microsoft.com/office/drawing/2014/main" id="{32A3D9CD-72A7-A648-8149-4D17A7C8F504}"/>
                  </a:ext>
                </a:extLst>
              </p:cNvPr>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2" name="Line 1074">
                <a:extLst>
                  <a:ext uri="{FF2B5EF4-FFF2-40B4-BE49-F238E27FC236}">
                    <a16:creationId xmlns:a16="http://schemas.microsoft.com/office/drawing/2014/main" id="{5E06EAE4-20D8-7A46-9489-3419D95259D9}"/>
                  </a:ext>
                </a:extLst>
              </p:cNvPr>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3" name="Line 1075">
                <a:extLst>
                  <a:ext uri="{FF2B5EF4-FFF2-40B4-BE49-F238E27FC236}">
                    <a16:creationId xmlns:a16="http://schemas.microsoft.com/office/drawing/2014/main" id="{D5A653A7-2280-0B49-BF3F-97BD075A9966}"/>
                  </a:ext>
                </a:extLst>
              </p:cNvPr>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4" name="Line 1076">
                <a:extLst>
                  <a:ext uri="{FF2B5EF4-FFF2-40B4-BE49-F238E27FC236}">
                    <a16:creationId xmlns:a16="http://schemas.microsoft.com/office/drawing/2014/main" id="{4C3F27F3-AC3A-8B4A-B20B-5C054FCDF007}"/>
                  </a:ext>
                </a:extLst>
              </p:cNvPr>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5" name="Freeform 1077">
                <a:extLst>
                  <a:ext uri="{FF2B5EF4-FFF2-40B4-BE49-F238E27FC236}">
                    <a16:creationId xmlns:a16="http://schemas.microsoft.com/office/drawing/2014/main" id="{92E715BF-DB02-7943-91A3-8784D33BAE4F}"/>
                  </a:ext>
                </a:extLst>
              </p:cNvPr>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676" name="Freeform 1078">
                <a:extLst>
                  <a:ext uri="{FF2B5EF4-FFF2-40B4-BE49-F238E27FC236}">
                    <a16:creationId xmlns:a16="http://schemas.microsoft.com/office/drawing/2014/main" id="{1A533D28-36BE-2B45-8E72-96B241CBDCCD}"/>
                  </a:ext>
                </a:extLst>
              </p:cNvPr>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65677" name="Freeform 1079">
                <a:extLst>
                  <a:ext uri="{FF2B5EF4-FFF2-40B4-BE49-F238E27FC236}">
                    <a16:creationId xmlns:a16="http://schemas.microsoft.com/office/drawing/2014/main" id="{A5A46262-9295-2B4B-B95B-1E582B3953CC}"/>
                  </a:ext>
                </a:extLst>
              </p:cNvPr>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65678" name="Freeform 1080">
                <a:extLst>
                  <a:ext uri="{FF2B5EF4-FFF2-40B4-BE49-F238E27FC236}">
                    <a16:creationId xmlns:a16="http://schemas.microsoft.com/office/drawing/2014/main" id="{61556792-CD22-6742-8093-06B270260896}"/>
                  </a:ext>
                </a:extLst>
              </p:cNvPr>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679" name="Freeform 1081">
                <a:extLst>
                  <a:ext uri="{FF2B5EF4-FFF2-40B4-BE49-F238E27FC236}">
                    <a16:creationId xmlns:a16="http://schemas.microsoft.com/office/drawing/2014/main" id="{27CCD2C9-25F8-CF49-9E04-4E48D4083018}"/>
                  </a:ext>
                </a:extLst>
              </p:cNvPr>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65680" name="Freeform 1082">
                <a:extLst>
                  <a:ext uri="{FF2B5EF4-FFF2-40B4-BE49-F238E27FC236}">
                    <a16:creationId xmlns:a16="http://schemas.microsoft.com/office/drawing/2014/main" id="{C90D53F0-7834-014F-A7AF-E4854D0523F4}"/>
                  </a:ext>
                </a:extLst>
              </p:cNvPr>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5681" name="Freeform 1083">
                <a:extLst>
                  <a:ext uri="{FF2B5EF4-FFF2-40B4-BE49-F238E27FC236}">
                    <a16:creationId xmlns:a16="http://schemas.microsoft.com/office/drawing/2014/main" id="{3009DDFE-00BF-0A43-8815-3016D7095D8C}"/>
                  </a:ext>
                </a:extLst>
              </p:cNvPr>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682" name="Freeform 1084">
                <a:extLst>
                  <a:ext uri="{FF2B5EF4-FFF2-40B4-BE49-F238E27FC236}">
                    <a16:creationId xmlns:a16="http://schemas.microsoft.com/office/drawing/2014/main" id="{126E3CE1-D5F4-AF4B-B9A6-2E7F748BDE08}"/>
                  </a:ext>
                </a:extLst>
              </p:cNvPr>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65683" name="Freeform 1085">
                <a:extLst>
                  <a:ext uri="{FF2B5EF4-FFF2-40B4-BE49-F238E27FC236}">
                    <a16:creationId xmlns:a16="http://schemas.microsoft.com/office/drawing/2014/main" id="{F2D7DD72-2133-5141-8DD6-D284FC48537B}"/>
                  </a:ext>
                </a:extLst>
              </p:cNvPr>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5684" name="Freeform 1086">
                <a:extLst>
                  <a:ext uri="{FF2B5EF4-FFF2-40B4-BE49-F238E27FC236}">
                    <a16:creationId xmlns:a16="http://schemas.microsoft.com/office/drawing/2014/main" id="{AA7E5147-86B8-DD43-8649-618096A34447}"/>
                  </a:ext>
                </a:extLst>
              </p:cNvPr>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685" name="Rectangle 1087">
                <a:extLst>
                  <a:ext uri="{FF2B5EF4-FFF2-40B4-BE49-F238E27FC236}">
                    <a16:creationId xmlns:a16="http://schemas.microsoft.com/office/drawing/2014/main" id="{DE2A1B32-1BC2-614C-98C4-CE9BCA5B4D61}"/>
                  </a:ext>
                </a:extLst>
              </p:cNvPr>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sz="1800">
                  <a:ea typeface="Gulim" panose="020B0600000101010101" pitchFamily="34" charset="-127"/>
                </a:endParaRPr>
              </a:p>
            </p:txBody>
          </p:sp>
          <p:sp>
            <p:nvSpPr>
              <p:cNvPr id="65686" name="Rectangle 1088">
                <a:extLst>
                  <a:ext uri="{FF2B5EF4-FFF2-40B4-BE49-F238E27FC236}">
                    <a16:creationId xmlns:a16="http://schemas.microsoft.com/office/drawing/2014/main" id="{8E0E043C-3E63-E741-8358-5DCE75DA9169}"/>
                  </a:ext>
                </a:extLst>
              </p:cNvPr>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sz="1800">
                  <a:ea typeface="Gulim" panose="020B0600000101010101" pitchFamily="34" charset="-127"/>
                </a:endParaRPr>
              </a:p>
            </p:txBody>
          </p:sp>
          <p:sp>
            <p:nvSpPr>
              <p:cNvPr id="65687" name="Rectangle 1089">
                <a:extLst>
                  <a:ext uri="{FF2B5EF4-FFF2-40B4-BE49-F238E27FC236}">
                    <a16:creationId xmlns:a16="http://schemas.microsoft.com/office/drawing/2014/main" id="{E306B135-6481-054F-A35E-3475E3D99FBB}"/>
                  </a:ext>
                </a:extLst>
              </p:cNvPr>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sz="1800">
                  <a:ea typeface="Gulim" panose="020B0600000101010101" pitchFamily="34" charset="-127"/>
                </a:endParaRPr>
              </a:p>
            </p:txBody>
          </p:sp>
          <p:sp>
            <p:nvSpPr>
              <p:cNvPr id="65688" name="Rectangle 1090">
                <a:extLst>
                  <a:ext uri="{FF2B5EF4-FFF2-40B4-BE49-F238E27FC236}">
                    <a16:creationId xmlns:a16="http://schemas.microsoft.com/office/drawing/2014/main" id="{3ECE4016-327F-2442-80CA-190F6B150279}"/>
                  </a:ext>
                </a:extLst>
              </p:cNvPr>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sz="1800">
                  <a:ea typeface="Gulim" panose="020B0600000101010101" pitchFamily="34" charset="-127"/>
                </a:endParaRPr>
              </a:p>
            </p:txBody>
          </p:sp>
          <p:sp>
            <p:nvSpPr>
              <p:cNvPr id="65689" name="Rectangle 1091">
                <a:extLst>
                  <a:ext uri="{FF2B5EF4-FFF2-40B4-BE49-F238E27FC236}">
                    <a16:creationId xmlns:a16="http://schemas.microsoft.com/office/drawing/2014/main" id="{B6DA74A7-4B1C-8D44-86DA-BD1A5DB4A291}"/>
                  </a:ext>
                </a:extLst>
              </p:cNvPr>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sz="1800">
                  <a:ea typeface="Gulim" panose="020B0600000101010101" pitchFamily="34" charset="-127"/>
                </a:endParaRPr>
              </a:p>
            </p:txBody>
          </p:sp>
          <p:sp>
            <p:nvSpPr>
              <p:cNvPr id="65690" name="Rectangle 1092">
                <a:extLst>
                  <a:ext uri="{FF2B5EF4-FFF2-40B4-BE49-F238E27FC236}">
                    <a16:creationId xmlns:a16="http://schemas.microsoft.com/office/drawing/2014/main" id="{3ACDFDFD-0359-6349-A4B6-A35B10524EE3}"/>
                  </a:ext>
                </a:extLst>
              </p:cNvPr>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sz="1800">
                  <a:ea typeface="Gulim" panose="020B0600000101010101" pitchFamily="34" charset="-127"/>
                </a:endParaRPr>
              </a:p>
            </p:txBody>
          </p:sp>
          <p:sp>
            <p:nvSpPr>
              <p:cNvPr id="65691" name="Rectangle 1093">
                <a:extLst>
                  <a:ext uri="{FF2B5EF4-FFF2-40B4-BE49-F238E27FC236}">
                    <a16:creationId xmlns:a16="http://schemas.microsoft.com/office/drawing/2014/main" id="{27C0A1AB-1CB6-BE4F-A8EA-403713DA1019}"/>
                  </a:ext>
                </a:extLst>
              </p:cNvPr>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sz="1800">
                  <a:ea typeface="Gulim" panose="020B0600000101010101" pitchFamily="34" charset="-127"/>
                </a:endParaRPr>
              </a:p>
            </p:txBody>
          </p:sp>
          <p:sp>
            <p:nvSpPr>
              <p:cNvPr id="65692" name="Rectangle 1094">
                <a:extLst>
                  <a:ext uri="{FF2B5EF4-FFF2-40B4-BE49-F238E27FC236}">
                    <a16:creationId xmlns:a16="http://schemas.microsoft.com/office/drawing/2014/main" id="{EB3378B4-1286-3340-AF6E-D15D6311442A}"/>
                  </a:ext>
                </a:extLst>
              </p:cNvPr>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sz="1800">
                  <a:ea typeface="Gulim" panose="020B0600000101010101" pitchFamily="34" charset="-127"/>
                </a:endParaRPr>
              </a:p>
            </p:txBody>
          </p:sp>
          <p:sp>
            <p:nvSpPr>
              <p:cNvPr id="65693" name="Rectangle 1095">
                <a:extLst>
                  <a:ext uri="{FF2B5EF4-FFF2-40B4-BE49-F238E27FC236}">
                    <a16:creationId xmlns:a16="http://schemas.microsoft.com/office/drawing/2014/main" id="{CCA13880-EEEB-5349-9709-DB9A58B309D0}"/>
                  </a:ext>
                </a:extLst>
              </p:cNvPr>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sz="1800">
                  <a:ea typeface="Gulim" panose="020B0600000101010101" pitchFamily="34" charset="-127"/>
                </a:endParaRPr>
              </a:p>
            </p:txBody>
          </p:sp>
          <p:sp>
            <p:nvSpPr>
              <p:cNvPr id="65694" name="Rectangle 1096">
                <a:extLst>
                  <a:ext uri="{FF2B5EF4-FFF2-40B4-BE49-F238E27FC236}">
                    <a16:creationId xmlns:a16="http://schemas.microsoft.com/office/drawing/2014/main" id="{2BCFDC5E-05BF-1D4B-8613-30207F354B45}"/>
                  </a:ext>
                </a:extLst>
              </p:cNvPr>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sz="1800">
                  <a:ea typeface="Gulim" panose="020B0600000101010101" pitchFamily="34" charset="-127"/>
                </a:endParaRPr>
              </a:p>
            </p:txBody>
          </p:sp>
          <p:sp>
            <p:nvSpPr>
              <p:cNvPr id="65695" name="Rectangle 1097">
                <a:extLst>
                  <a:ext uri="{FF2B5EF4-FFF2-40B4-BE49-F238E27FC236}">
                    <a16:creationId xmlns:a16="http://schemas.microsoft.com/office/drawing/2014/main" id="{D61E2033-3F14-6E47-9EBE-413081842368}"/>
                  </a:ext>
                </a:extLst>
              </p:cNvPr>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sz="1800">
                  <a:ea typeface="Gulim" panose="020B0600000101010101" pitchFamily="34" charset="-127"/>
                </a:endParaRPr>
              </a:p>
            </p:txBody>
          </p:sp>
          <p:sp>
            <p:nvSpPr>
              <p:cNvPr id="65696" name="Rectangle 1098">
                <a:extLst>
                  <a:ext uri="{FF2B5EF4-FFF2-40B4-BE49-F238E27FC236}">
                    <a16:creationId xmlns:a16="http://schemas.microsoft.com/office/drawing/2014/main" id="{1E808D11-4B55-5D4C-9D5E-E872CC0D1598}"/>
                  </a:ext>
                </a:extLst>
              </p:cNvPr>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sz="1800">
                  <a:ea typeface="Gulim" panose="020B0600000101010101" pitchFamily="34" charset="-127"/>
                </a:endParaRPr>
              </a:p>
            </p:txBody>
          </p:sp>
          <p:sp>
            <p:nvSpPr>
              <p:cNvPr id="65697" name="Rectangle 1099">
                <a:extLst>
                  <a:ext uri="{FF2B5EF4-FFF2-40B4-BE49-F238E27FC236}">
                    <a16:creationId xmlns:a16="http://schemas.microsoft.com/office/drawing/2014/main" id="{B5956FEE-8330-2F43-A4BC-7EECB7A1361B}"/>
                  </a:ext>
                </a:extLst>
              </p:cNvPr>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sz="1800">
                  <a:ea typeface="Gulim" panose="020B0600000101010101" pitchFamily="34" charset="-127"/>
                </a:endParaRPr>
              </a:p>
            </p:txBody>
          </p:sp>
          <p:sp>
            <p:nvSpPr>
              <p:cNvPr id="65698" name="Rectangle 1100">
                <a:extLst>
                  <a:ext uri="{FF2B5EF4-FFF2-40B4-BE49-F238E27FC236}">
                    <a16:creationId xmlns:a16="http://schemas.microsoft.com/office/drawing/2014/main" id="{9B24D3C4-C549-F94D-9E79-82674BFA279A}"/>
                  </a:ext>
                </a:extLst>
              </p:cNvPr>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sz="1800">
                  <a:ea typeface="Gulim" panose="020B0600000101010101" pitchFamily="34" charset="-127"/>
                </a:endParaRPr>
              </a:p>
            </p:txBody>
          </p:sp>
          <p:sp>
            <p:nvSpPr>
              <p:cNvPr id="65699" name="Rectangle 1101">
                <a:extLst>
                  <a:ext uri="{FF2B5EF4-FFF2-40B4-BE49-F238E27FC236}">
                    <a16:creationId xmlns:a16="http://schemas.microsoft.com/office/drawing/2014/main" id="{3FD0B93A-0366-6C46-B3DE-85FCB594E307}"/>
                  </a:ext>
                </a:extLst>
              </p:cNvPr>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sz="1800">
                  <a:ea typeface="Gulim" panose="020B0600000101010101" pitchFamily="34" charset="-127"/>
                </a:endParaRPr>
              </a:p>
            </p:txBody>
          </p:sp>
          <p:sp>
            <p:nvSpPr>
              <p:cNvPr id="65700" name="Rectangle 1102">
                <a:extLst>
                  <a:ext uri="{FF2B5EF4-FFF2-40B4-BE49-F238E27FC236}">
                    <a16:creationId xmlns:a16="http://schemas.microsoft.com/office/drawing/2014/main" id="{049E14A3-E203-574F-B816-FF4B32A2EB73}"/>
                  </a:ext>
                </a:extLst>
              </p:cNvPr>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sz="1800">
                  <a:ea typeface="Gulim" panose="020B0600000101010101" pitchFamily="34" charset="-127"/>
                </a:endParaRPr>
              </a:p>
            </p:txBody>
          </p:sp>
          <p:sp>
            <p:nvSpPr>
              <p:cNvPr id="65701" name="Rectangle 1103">
                <a:extLst>
                  <a:ext uri="{FF2B5EF4-FFF2-40B4-BE49-F238E27FC236}">
                    <a16:creationId xmlns:a16="http://schemas.microsoft.com/office/drawing/2014/main" id="{A67A6D4E-8CF8-314B-904E-8688EB57E8E8}"/>
                  </a:ext>
                </a:extLst>
              </p:cNvPr>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sz="1800">
                  <a:ea typeface="Gulim" panose="020B0600000101010101" pitchFamily="34" charset="-127"/>
                </a:endParaRPr>
              </a:p>
            </p:txBody>
          </p:sp>
          <p:sp>
            <p:nvSpPr>
              <p:cNvPr id="65702" name="Rectangle 1104">
                <a:extLst>
                  <a:ext uri="{FF2B5EF4-FFF2-40B4-BE49-F238E27FC236}">
                    <a16:creationId xmlns:a16="http://schemas.microsoft.com/office/drawing/2014/main" id="{CBED916C-16A7-904E-A7B7-BE012207481B}"/>
                  </a:ext>
                </a:extLst>
              </p:cNvPr>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sz="1800">
                  <a:ea typeface="Gulim" panose="020B0600000101010101" pitchFamily="34" charset="-127"/>
                </a:endParaRPr>
              </a:p>
            </p:txBody>
          </p:sp>
          <p:sp>
            <p:nvSpPr>
              <p:cNvPr id="65703" name="Rectangle 1105">
                <a:extLst>
                  <a:ext uri="{FF2B5EF4-FFF2-40B4-BE49-F238E27FC236}">
                    <a16:creationId xmlns:a16="http://schemas.microsoft.com/office/drawing/2014/main" id="{E718E6CE-C531-F14E-8069-33991ABA5BBB}"/>
                  </a:ext>
                </a:extLst>
              </p:cNvPr>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sz="1800">
                  <a:ea typeface="Gulim" panose="020B0600000101010101" pitchFamily="34" charset="-127"/>
                </a:endParaRPr>
              </a:p>
            </p:txBody>
          </p:sp>
          <p:sp>
            <p:nvSpPr>
              <p:cNvPr id="65704" name="Rectangle 1106">
                <a:extLst>
                  <a:ext uri="{FF2B5EF4-FFF2-40B4-BE49-F238E27FC236}">
                    <a16:creationId xmlns:a16="http://schemas.microsoft.com/office/drawing/2014/main" id="{16A33CE1-A0A0-1146-A18E-DA27B00C8BAF}"/>
                  </a:ext>
                </a:extLst>
              </p:cNvPr>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sz="1800">
                  <a:ea typeface="Gulim" panose="020B0600000101010101" pitchFamily="34" charset="-127"/>
                </a:endParaRPr>
              </a:p>
            </p:txBody>
          </p:sp>
          <p:sp>
            <p:nvSpPr>
              <p:cNvPr id="65705" name="Rectangle 1107">
                <a:extLst>
                  <a:ext uri="{FF2B5EF4-FFF2-40B4-BE49-F238E27FC236}">
                    <a16:creationId xmlns:a16="http://schemas.microsoft.com/office/drawing/2014/main" id="{61532357-68F8-2E49-9E11-19D3B87957AB}"/>
                  </a:ext>
                </a:extLst>
              </p:cNvPr>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sz="1800">
                  <a:ea typeface="Gulim" panose="020B0600000101010101" pitchFamily="34" charset="-127"/>
                </a:endParaRPr>
              </a:p>
            </p:txBody>
          </p:sp>
          <p:sp>
            <p:nvSpPr>
              <p:cNvPr id="65706" name="Rectangle 1108">
                <a:extLst>
                  <a:ext uri="{FF2B5EF4-FFF2-40B4-BE49-F238E27FC236}">
                    <a16:creationId xmlns:a16="http://schemas.microsoft.com/office/drawing/2014/main" id="{B1E1E2B8-963B-1848-8B34-E822AB18CEFB}"/>
                  </a:ext>
                </a:extLst>
              </p:cNvPr>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sz="1800">
                  <a:ea typeface="Gulim" panose="020B0600000101010101" pitchFamily="34" charset="-127"/>
                </a:endParaRPr>
              </a:p>
            </p:txBody>
          </p:sp>
          <p:sp>
            <p:nvSpPr>
              <p:cNvPr id="65707" name="Rectangle 1109">
                <a:extLst>
                  <a:ext uri="{FF2B5EF4-FFF2-40B4-BE49-F238E27FC236}">
                    <a16:creationId xmlns:a16="http://schemas.microsoft.com/office/drawing/2014/main" id="{D48D11C2-943A-E246-81E4-D81B2379430A}"/>
                  </a:ext>
                </a:extLst>
              </p:cNvPr>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nvGrpSpPr>
            <p:cNvPr id="65542" name="Group 1110">
              <a:extLst>
                <a:ext uri="{FF2B5EF4-FFF2-40B4-BE49-F238E27FC236}">
                  <a16:creationId xmlns:a16="http://schemas.microsoft.com/office/drawing/2014/main" id="{31622B79-1CDD-E143-88FF-4BD565136202}"/>
                </a:ext>
              </a:extLst>
            </p:cNvPr>
            <p:cNvGrpSpPr>
              <a:grpSpLocks/>
            </p:cNvGrpSpPr>
            <p:nvPr/>
          </p:nvGrpSpPr>
          <p:grpSpPr bwMode="auto">
            <a:xfrm>
              <a:off x="3408" y="3072"/>
              <a:ext cx="1248" cy="1112"/>
              <a:chOff x="3616" y="2464"/>
              <a:chExt cx="1396" cy="1208"/>
            </a:xfrm>
          </p:grpSpPr>
          <p:sp>
            <p:nvSpPr>
              <p:cNvPr id="65544" name="Rectangle 1111">
                <a:extLst>
                  <a:ext uri="{FF2B5EF4-FFF2-40B4-BE49-F238E27FC236}">
                    <a16:creationId xmlns:a16="http://schemas.microsoft.com/office/drawing/2014/main" id="{2FFBDA19-4239-1D40-B6EE-AC27CAE95038}"/>
                  </a:ext>
                </a:extLst>
              </p:cNvPr>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545" name="Rectangle 1112">
                <a:extLst>
                  <a:ext uri="{FF2B5EF4-FFF2-40B4-BE49-F238E27FC236}">
                    <a16:creationId xmlns:a16="http://schemas.microsoft.com/office/drawing/2014/main" id="{6067D80D-D525-F044-98C3-F763F9FB19F4}"/>
                  </a:ext>
                </a:extLst>
              </p:cNvPr>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546" name="Line 1113">
                <a:extLst>
                  <a:ext uri="{FF2B5EF4-FFF2-40B4-BE49-F238E27FC236}">
                    <a16:creationId xmlns:a16="http://schemas.microsoft.com/office/drawing/2014/main" id="{B945ACB3-6D43-BE48-9458-156984040F74}"/>
                  </a:ext>
                </a:extLst>
              </p:cNvPr>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7" name="Line 1114">
                <a:extLst>
                  <a:ext uri="{FF2B5EF4-FFF2-40B4-BE49-F238E27FC236}">
                    <a16:creationId xmlns:a16="http://schemas.microsoft.com/office/drawing/2014/main" id="{C542F26B-0FB9-E840-8FDA-841EDCDA0F23}"/>
                  </a:ext>
                </a:extLst>
              </p:cNvPr>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8" name="Line 1115">
                <a:extLst>
                  <a:ext uri="{FF2B5EF4-FFF2-40B4-BE49-F238E27FC236}">
                    <a16:creationId xmlns:a16="http://schemas.microsoft.com/office/drawing/2014/main" id="{527C8E77-9E96-3A44-9FFA-D053A2789ABB}"/>
                  </a:ext>
                </a:extLst>
              </p:cNvPr>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9" name="Line 1116">
                <a:extLst>
                  <a:ext uri="{FF2B5EF4-FFF2-40B4-BE49-F238E27FC236}">
                    <a16:creationId xmlns:a16="http://schemas.microsoft.com/office/drawing/2014/main" id="{8A052660-72CC-9642-AB46-B04651A2D97B}"/>
                  </a:ext>
                </a:extLst>
              </p:cNvPr>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0" name="Line 1117">
                <a:extLst>
                  <a:ext uri="{FF2B5EF4-FFF2-40B4-BE49-F238E27FC236}">
                    <a16:creationId xmlns:a16="http://schemas.microsoft.com/office/drawing/2014/main" id="{40ACD21E-9AB1-2F47-B2F5-4126AE770711}"/>
                  </a:ext>
                </a:extLst>
              </p:cNvPr>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1" name="Line 1118">
                <a:extLst>
                  <a:ext uri="{FF2B5EF4-FFF2-40B4-BE49-F238E27FC236}">
                    <a16:creationId xmlns:a16="http://schemas.microsoft.com/office/drawing/2014/main" id="{0C4D54D6-CEBA-1044-91C5-C35C70A61579}"/>
                  </a:ext>
                </a:extLst>
              </p:cNvPr>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2" name="Line 1119">
                <a:extLst>
                  <a:ext uri="{FF2B5EF4-FFF2-40B4-BE49-F238E27FC236}">
                    <a16:creationId xmlns:a16="http://schemas.microsoft.com/office/drawing/2014/main" id="{2D3980D7-F90A-A844-B4D5-7C68803ACF04}"/>
                  </a:ext>
                </a:extLst>
              </p:cNvPr>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3" name="Line 1120">
                <a:extLst>
                  <a:ext uri="{FF2B5EF4-FFF2-40B4-BE49-F238E27FC236}">
                    <a16:creationId xmlns:a16="http://schemas.microsoft.com/office/drawing/2014/main" id="{FFF9731E-0A34-984D-98DA-C98B79F11AF6}"/>
                  </a:ext>
                </a:extLst>
              </p:cNvPr>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4" name="Line 1121">
                <a:extLst>
                  <a:ext uri="{FF2B5EF4-FFF2-40B4-BE49-F238E27FC236}">
                    <a16:creationId xmlns:a16="http://schemas.microsoft.com/office/drawing/2014/main" id="{9C06EB5E-D3F8-5041-8474-5461364353DD}"/>
                  </a:ext>
                </a:extLst>
              </p:cNvPr>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5" name="Line 1122">
                <a:extLst>
                  <a:ext uri="{FF2B5EF4-FFF2-40B4-BE49-F238E27FC236}">
                    <a16:creationId xmlns:a16="http://schemas.microsoft.com/office/drawing/2014/main" id="{420BCCDC-9C65-1D4D-8AD4-4007371D69DF}"/>
                  </a:ext>
                </a:extLst>
              </p:cNvPr>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6" name="Line 1123">
                <a:extLst>
                  <a:ext uri="{FF2B5EF4-FFF2-40B4-BE49-F238E27FC236}">
                    <a16:creationId xmlns:a16="http://schemas.microsoft.com/office/drawing/2014/main" id="{4A261C24-95F9-D249-B9B5-40BDD69C2C97}"/>
                  </a:ext>
                </a:extLst>
              </p:cNvPr>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7" name="Line 1124">
                <a:extLst>
                  <a:ext uri="{FF2B5EF4-FFF2-40B4-BE49-F238E27FC236}">
                    <a16:creationId xmlns:a16="http://schemas.microsoft.com/office/drawing/2014/main" id="{0ED3DDE1-80C3-9442-A81F-5FA1361BC7A0}"/>
                  </a:ext>
                </a:extLst>
              </p:cNvPr>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8" name="Line 1125">
                <a:extLst>
                  <a:ext uri="{FF2B5EF4-FFF2-40B4-BE49-F238E27FC236}">
                    <a16:creationId xmlns:a16="http://schemas.microsoft.com/office/drawing/2014/main" id="{204B1343-FBE8-FD49-B661-7876105DD7D3}"/>
                  </a:ext>
                </a:extLst>
              </p:cNvPr>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9" name="Line 1126">
                <a:extLst>
                  <a:ext uri="{FF2B5EF4-FFF2-40B4-BE49-F238E27FC236}">
                    <a16:creationId xmlns:a16="http://schemas.microsoft.com/office/drawing/2014/main" id="{45E6C668-1A97-8946-9538-ED53E3C4B91E}"/>
                  </a:ext>
                </a:extLst>
              </p:cNvPr>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0" name="Line 1127">
                <a:extLst>
                  <a:ext uri="{FF2B5EF4-FFF2-40B4-BE49-F238E27FC236}">
                    <a16:creationId xmlns:a16="http://schemas.microsoft.com/office/drawing/2014/main" id="{BC710C5E-7A3F-8B40-927C-80B1CD436B5D}"/>
                  </a:ext>
                </a:extLst>
              </p:cNvPr>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Line 1128">
                <a:extLst>
                  <a:ext uri="{FF2B5EF4-FFF2-40B4-BE49-F238E27FC236}">
                    <a16:creationId xmlns:a16="http://schemas.microsoft.com/office/drawing/2014/main" id="{FDA70E77-305A-224E-A0A3-E54945559D6C}"/>
                  </a:ext>
                </a:extLst>
              </p:cNvPr>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2" name="Line 1129">
                <a:extLst>
                  <a:ext uri="{FF2B5EF4-FFF2-40B4-BE49-F238E27FC236}">
                    <a16:creationId xmlns:a16="http://schemas.microsoft.com/office/drawing/2014/main" id="{79C7C9F5-0A2F-B445-8B8A-4B0FF837ADF9}"/>
                  </a:ext>
                </a:extLst>
              </p:cNvPr>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3" name="Line 1130">
                <a:extLst>
                  <a:ext uri="{FF2B5EF4-FFF2-40B4-BE49-F238E27FC236}">
                    <a16:creationId xmlns:a16="http://schemas.microsoft.com/office/drawing/2014/main" id="{018CA533-3E57-CE47-8E0B-363C86C0D8DD}"/>
                  </a:ext>
                </a:extLst>
              </p:cNvPr>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4" name="Line 1131">
                <a:extLst>
                  <a:ext uri="{FF2B5EF4-FFF2-40B4-BE49-F238E27FC236}">
                    <a16:creationId xmlns:a16="http://schemas.microsoft.com/office/drawing/2014/main" id="{2A41A418-C305-1549-95B3-4583D3A52B40}"/>
                  </a:ext>
                </a:extLst>
              </p:cNvPr>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5" name="Line 1132">
                <a:extLst>
                  <a:ext uri="{FF2B5EF4-FFF2-40B4-BE49-F238E27FC236}">
                    <a16:creationId xmlns:a16="http://schemas.microsoft.com/office/drawing/2014/main" id="{FDFDC6C8-CB90-8743-AC6D-D7906BFFB643}"/>
                  </a:ext>
                </a:extLst>
              </p:cNvPr>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6" name="Rectangle 1133">
                <a:extLst>
                  <a:ext uri="{FF2B5EF4-FFF2-40B4-BE49-F238E27FC236}">
                    <a16:creationId xmlns:a16="http://schemas.microsoft.com/office/drawing/2014/main" id="{AE831EAA-E1BB-B347-B84D-1290C3ECB32E}"/>
                  </a:ext>
                </a:extLst>
              </p:cNvPr>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567" name="Line 1134">
                <a:extLst>
                  <a:ext uri="{FF2B5EF4-FFF2-40B4-BE49-F238E27FC236}">
                    <a16:creationId xmlns:a16="http://schemas.microsoft.com/office/drawing/2014/main" id="{39F515A5-01EE-5F4E-B86D-F680700A10D0}"/>
                  </a:ext>
                </a:extLst>
              </p:cNvPr>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8" name="Line 1135">
                <a:extLst>
                  <a:ext uri="{FF2B5EF4-FFF2-40B4-BE49-F238E27FC236}">
                    <a16:creationId xmlns:a16="http://schemas.microsoft.com/office/drawing/2014/main" id="{214626C2-6F26-8644-8215-23BD8D73C0F6}"/>
                  </a:ext>
                </a:extLst>
              </p:cNvPr>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9" name="Line 1136">
                <a:extLst>
                  <a:ext uri="{FF2B5EF4-FFF2-40B4-BE49-F238E27FC236}">
                    <a16:creationId xmlns:a16="http://schemas.microsoft.com/office/drawing/2014/main" id="{C96BEF5F-2DCA-4E41-AD8F-B11FEFF11012}"/>
                  </a:ext>
                </a:extLst>
              </p:cNvPr>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0" name="Line 1137">
                <a:extLst>
                  <a:ext uri="{FF2B5EF4-FFF2-40B4-BE49-F238E27FC236}">
                    <a16:creationId xmlns:a16="http://schemas.microsoft.com/office/drawing/2014/main" id="{3D28AB6D-4F37-EE4C-8D02-0781C5BA5C08}"/>
                  </a:ext>
                </a:extLst>
              </p:cNvPr>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1" name="Line 1138">
                <a:extLst>
                  <a:ext uri="{FF2B5EF4-FFF2-40B4-BE49-F238E27FC236}">
                    <a16:creationId xmlns:a16="http://schemas.microsoft.com/office/drawing/2014/main" id="{D20EBA22-DD02-CB4E-A3DA-8D6EEE648FB4}"/>
                  </a:ext>
                </a:extLst>
              </p:cNvPr>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2" name="Line 1139">
                <a:extLst>
                  <a:ext uri="{FF2B5EF4-FFF2-40B4-BE49-F238E27FC236}">
                    <a16:creationId xmlns:a16="http://schemas.microsoft.com/office/drawing/2014/main" id="{7ED8EB7C-23F4-6F45-B785-B45AD852DD89}"/>
                  </a:ext>
                </a:extLst>
              </p:cNvPr>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3" name="Line 1140">
                <a:extLst>
                  <a:ext uri="{FF2B5EF4-FFF2-40B4-BE49-F238E27FC236}">
                    <a16:creationId xmlns:a16="http://schemas.microsoft.com/office/drawing/2014/main" id="{13E304CA-E38D-4443-8BBE-93EDCF277CBF}"/>
                  </a:ext>
                </a:extLst>
              </p:cNvPr>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4" name="Line 1141">
                <a:extLst>
                  <a:ext uri="{FF2B5EF4-FFF2-40B4-BE49-F238E27FC236}">
                    <a16:creationId xmlns:a16="http://schemas.microsoft.com/office/drawing/2014/main" id="{AECF8BEE-B209-0F4C-B292-0998C7052B03}"/>
                  </a:ext>
                </a:extLst>
              </p:cNvPr>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5" name="Line 1142">
                <a:extLst>
                  <a:ext uri="{FF2B5EF4-FFF2-40B4-BE49-F238E27FC236}">
                    <a16:creationId xmlns:a16="http://schemas.microsoft.com/office/drawing/2014/main" id="{028201C1-416D-B149-821F-63C6472B9F4B}"/>
                  </a:ext>
                </a:extLst>
              </p:cNvPr>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6" name="Line 1143">
                <a:extLst>
                  <a:ext uri="{FF2B5EF4-FFF2-40B4-BE49-F238E27FC236}">
                    <a16:creationId xmlns:a16="http://schemas.microsoft.com/office/drawing/2014/main" id="{05D473F8-C6F3-6F4B-BC63-90DFB82D692C}"/>
                  </a:ext>
                </a:extLst>
              </p:cNvPr>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7" name="Line 1144">
                <a:extLst>
                  <a:ext uri="{FF2B5EF4-FFF2-40B4-BE49-F238E27FC236}">
                    <a16:creationId xmlns:a16="http://schemas.microsoft.com/office/drawing/2014/main" id="{5947BCEC-3F5E-AA44-A21D-D46C4EFA4CF1}"/>
                  </a:ext>
                </a:extLst>
              </p:cNvPr>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8" name="Line 1145">
                <a:extLst>
                  <a:ext uri="{FF2B5EF4-FFF2-40B4-BE49-F238E27FC236}">
                    <a16:creationId xmlns:a16="http://schemas.microsoft.com/office/drawing/2014/main" id="{69D8CADD-E605-674F-8A19-AEE108B11A39}"/>
                  </a:ext>
                </a:extLst>
              </p:cNvPr>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9" name="Line 1146">
                <a:extLst>
                  <a:ext uri="{FF2B5EF4-FFF2-40B4-BE49-F238E27FC236}">
                    <a16:creationId xmlns:a16="http://schemas.microsoft.com/office/drawing/2014/main" id="{A230F4EC-9F52-4444-A654-8FFF8C773D81}"/>
                  </a:ext>
                </a:extLst>
              </p:cNvPr>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0" name="Line 1147">
                <a:extLst>
                  <a:ext uri="{FF2B5EF4-FFF2-40B4-BE49-F238E27FC236}">
                    <a16:creationId xmlns:a16="http://schemas.microsoft.com/office/drawing/2014/main" id="{658081B7-4278-9F42-B1A8-6685F58EE9FC}"/>
                  </a:ext>
                </a:extLst>
              </p:cNvPr>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1" name="Line 1148">
                <a:extLst>
                  <a:ext uri="{FF2B5EF4-FFF2-40B4-BE49-F238E27FC236}">
                    <a16:creationId xmlns:a16="http://schemas.microsoft.com/office/drawing/2014/main" id="{944102D9-194A-CA4A-91B5-145B4610EEF4}"/>
                  </a:ext>
                </a:extLst>
              </p:cNvPr>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2" name="Line 1149">
                <a:extLst>
                  <a:ext uri="{FF2B5EF4-FFF2-40B4-BE49-F238E27FC236}">
                    <a16:creationId xmlns:a16="http://schemas.microsoft.com/office/drawing/2014/main" id="{963909C6-373C-A74C-A4C7-BB01232540FA}"/>
                  </a:ext>
                </a:extLst>
              </p:cNvPr>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3" name="Line 1150">
                <a:extLst>
                  <a:ext uri="{FF2B5EF4-FFF2-40B4-BE49-F238E27FC236}">
                    <a16:creationId xmlns:a16="http://schemas.microsoft.com/office/drawing/2014/main" id="{EAD9B33C-365F-6446-87A5-7693622CCA87}"/>
                  </a:ext>
                </a:extLst>
              </p:cNvPr>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4" name="Line 1151">
                <a:extLst>
                  <a:ext uri="{FF2B5EF4-FFF2-40B4-BE49-F238E27FC236}">
                    <a16:creationId xmlns:a16="http://schemas.microsoft.com/office/drawing/2014/main" id="{1D8529C5-3BC5-7A4D-948C-7BE4B93F253B}"/>
                  </a:ext>
                </a:extLst>
              </p:cNvPr>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5" name="Line 1152">
                <a:extLst>
                  <a:ext uri="{FF2B5EF4-FFF2-40B4-BE49-F238E27FC236}">
                    <a16:creationId xmlns:a16="http://schemas.microsoft.com/office/drawing/2014/main" id="{2724F3AD-A805-9149-83B3-C0CF32C89938}"/>
                  </a:ext>
                </a:extLst>
              </p:cNvPr>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6" name="Line 1153">
                <a:extLst>
                  <a:ext uri="{FF2B5EF4-FFF2-40B4-BE49-F238E27FC236}">
                    <a16:creationId xmlns:a16="http://schemas.microsoft.com/office/drawing/2014/main" id="{7CFF261D-1AFA-2B48-9386-A8AC4A5E9DAD}"/>
                  </a:ext>
                </a:extLst>
              </p:cNvPr>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7" name="Line 1154">
                <a:extLst>
                  <a:ext uri="{FF2B5EF4-FFF2-40B4-BE49-F238E27FC236}">
                    <a16:creationId xmlns:a16="http://schemas.microsoft.com/office/drawing/2014/main" id="{208F0CB4-D798-AF4A-94BB-CBD65640FBD5}"/>
                  </a:ext>
                </a:extLst>
              </p:cNvPr>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8" name="Line 1155">
                <a:extLst>
                  <a:ext uri="{FF2B5EF4-FFF2-40B4-BE49-F238E27FC236}">
                    <a16:creationId xmlns:a16="http://schemas.microsoft.com/office/drawing/2014/main" id="{DAAA1990-DCA5-B146-BFEA-C7CDE8CAD355}"/>
                  </a:ext>
                </a:extLst>
              </p:cNvPr>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9" name="Line 1156">
                <a:extLst>
                  <a:ext uri="{FF2B5EF4-FFF2-40B4-BE49-F238E27FC236}">
                    <a16:creationId xmlns:a16="http://schemas.microsoft.com/office/drawing/2014/main" id="{2079484E-1956-E445-BE04-F1C430FA090E}"/>
                  </a:ext>
                </a:extLst>
              </p:cNvPr>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0" name="Line 1157">
                <a:extLst>
                  <a:ext uri="{FF2B5EF4-FFF2-40B4-BE49-F238E27FC236}">
                    <a16:creationId xmlns:a16="http://schemas.microsoft.com/office/drawing/2014/main" id="{D8A9A4E0-7326-6143-B45A-24FFFCDD3C0D}"/>
                  </a:ext>
                </a:extLst>
              </p:cNvPr>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1" name="Freeform 1158">
                <a:extLst>
                  <a:ext uri="{FF2B5EF4-FFF2-40B4-BE49-F238E27FC236}">
                    <a16:creationId xmlns:a16="http://schemas.microsoft.com/office/drawing/2014/main" id="{755815FA-AE79-5A48-A58A-1AA2DF7F2A32}"/>
                  </a:ext>
                </a:extLst>
              </p:cNvPr>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592" name="Freeform 1159">
                <a:extLst>
                  <a:ext uri="{FF2B5EF4-FFF2-40B4-BE49-F238E27FC236}">
                    <a16:creationId xmlns:a16="http://schemas.microsoft.com/office/drawing/2014/main" id="{4E4C18EE-B432-A244-8ECD-60EC08B99BB6}"/>
                  </a:ext>
                </a:extLst>
              </p:cNvPr>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65593" name="Freeform 1160">
                <a:extLst>
                  <a:ext uri="{FF2B5EF4-FFF2-40B4-BE49-F238E27FC236}">
                    <a16:creationId xmlns:a16="http://schemas.microsoft.com/office/drawing/2014/main" id="{027A0F83-7D60-4F4A-8CD1-4DBBC66F815B}"/>
                  </a:ext>
                </a:extLst>
              </p:cNvPr>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65594" name="Freeform 1161">
                <a:extLst>
                  <a:ext uri="{FF2B5EF4-FFF2-40B4-BE49-F238E27FC236}">
                    <a16:creationId xmlns:a16="http://schemas.microsoft.com/office/drawing/2014/main" id="{17317D2A-894E-F84B-999E-5BA6BEAB9A8F}"/>
                  </a:ext>
                </a:extLst>
              </p:cNvPr>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595" name="Freeform 1162">
                <a:extLst>
                  <a:ext uri="{FF2B5EF4-FFF2-40B4-BE49-F238E27FC236}">
                    <a16:creationId xmlns:a16="http://schemas.microsoft.com/office/drawing/2014/main" id="{6E456AFE-7AFD-E640-9E09-EEE7CD5B9521}"/>
                  </a:ext>
                </a:extLst>
              </p:cNvPr>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65596" name="Freeform 1163">
                <a:extLst>
                  <a:ext uri="{FF2B5EF4-FFF2-40B4-BE49-F238E27FC236}">
                    <a16:creationId xmlns:a16="http://schemas.microsoft.com/office/drawing/2014/main" id="{648575AC-7FD5-794D-A22F-888FD33867E3}"/>
                  </a:ext>
                </a:extLst>
              </p:cNvPr>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5597" name="Freeform 1164">
                <a:extLst>
                  <a:ext uri="{FF2B5EF4-FFF2-40B4-BE49-F238E27FC236}">
                    <a16:creationId xmlns:a16="http://schemas.microsoft.com/office/drawing/2014/main" id="{F959F750-691A-184B-9D13-1D963B0C5F8F}"/>
                  </a:ext>
                </a:extLst>
              </p:cNvPr>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598" name="Freeform 1165">
                <a:extLst>
                  <a:ext uri="{FF2B5EF4-FFF2-40B4-BE49-F238E27FC236}">
                    <a16:creationId xmlns:a16="http://schemas.microsoft.com/office/drawing/2014/main" id="{3CD827A0-50FE-014C-9272-A3B554A8E9B9}"/>
                  </a:ext>
                </a:extLst>
              </p:cNvPr>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65599" name="Freeform 1166">
                <a:extLst>
                  <a:ext uri="{FF2B5EF4-FFF2-40B4-BE49-F238E27FC236}">
                    <a16:creationId xmlns:a16="http://schemas.microsoft.com/office/drawing/2014/main" id="{1C8E1D2A-3C1B-8244-A96B-580CBA775712}"/>
                  </a:ext>
                </a:extLst>
              </p:cNvPr>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5600" name="Freeform 1167">
                <a:extLst>
                  <a:ext uri="{FF2B5EF4-FFF2-40B4-BE49-F238E27FC236}">
                    <a16:creationId xmlns:a16="http://schemas.microsoft.com/office/drawing/2014/main" id="{886AC058-715C-014F-B848-900EC48F2165}"/>
                  </a:ext>
                </a:extLst>
              </p:cNvPr>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601" name="Rectangle 1168">
                <a:extLst>
                  <a:ext uri="{FF2B5EF4-FFF2-40B4-BE49-F238E27FC236}">
                    <a16:creationId xmlns:a16="http://schemas.microsoft.com/office/drawing/2014/main" id="{64CA137D-16D0-1444-86C6-689989F3DC76}"/>
                  </a:ext>
                </a:extLst>
              </p:cNvPr>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sz="1800">
                  <a:ea typeface="Gulim" panose="020B0600000101010101" pitchFamily="34" charset="-127"/>
                </a:endParaRPr>
              </a:p>
            </p:txBody>
          </p:sp>
          <p:sp>
            <p:nvSpPr>
              <p:cNvPr id="65602" name="Rectangle 1169">
                <a:extLst>
                  <a:ext uri="{FF2B5EF4-FFF2-40B4-BE49-F238E27FC236}">
                    <a16:creationId xmlns:a16="http://schemas.microsoft.com/office/drawing/2014/main" id="{65A0FEC4-716C-AE4E-A4E8-7E701B85FC0C}"/>
                  </a:ext>
                </a:extLst>
              </p:cNvPr>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sz="1800">
                  <a:ea typeface="Gulim" panose="020B0600000101010101" pitchFamily="34" charset="-127"/>
                </a:endParaRPr>
              </a:p>
            </p:txBody>
          </p:sp>
          <p:sp>
            <p:nvSpPr>
              <p:cNvPr id="65603" name="Rectangle 1170">
                <a:extLst>
                  <a:ext uri="{FF2B5EF4-FFF2-40B4-BE49-F238E27FC236}">
                    <a16:creationId xmlns:a16="http://schemas.microsoft.com/office/drawing/2014/main" id="{E37876EF-E3D9-5448-BC84-5ABF7F06B644}"/>
                  </a:ext>
                </a:extLst>
              </p:cNvPr>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sz="1800">
                  <a:ea typeface="Gulim" panose="020B0600000101010101" pitchFamily="34" charset="-127"/>
                </a:endParaRPr>
              </a:p>
            </p:txBody>
          </p:sp>
          <p:sp>
            <p:nvSpPr>
              <p:cNvPr id="65604" name="Rectangle 1171">
                <a:extLst>
                  <a:ext uri="{FF2B5EF4-FFF2-40B4-BE49-F238E27FC236}">
                    <a16:creationId xmlns:a16="http://schemas.microsoft.com/office/drawing/2014/main" id="{84258C90-C634-C14E-8D9A-FA7167932176}"/>
                  </a:ext>
                </a:extLst>
              </p:cNvPr>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sz="1800">
                  <a:ea typeface="Gulim" panose="020B0600000101010101" pitchFamily="34" charset="-127"/>
                </a:endParaRPr>
              </a:p>
            </p:txBody>
          </p:sp>
          <p:sp>
            <p:nvSpPr>
              <p:cNvPr id="65605" name="Rectangle 1172">
                <a:extLst>
                  <a:ext uri="{FF2B5EF4-FFF2-40B4-BE49-F238E27FC236}">
                    <a16:creationId xmlns:a16="http://schemas.microsoft.com/office/drawing/2014/main" id="{B2158751-EE6B-854F-9EA6-E4DF534B1085}"/>
                  </a:ext>
                </a:extLst>
              </p:cNvPr>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sz="1800">
                  <a:ea typeface="Gulim" panose="020B0600000101010101" pitchFamily="34" charset="-127"/>
                </a:endParaRPr>
              </a:p>
            </p:txBody>
          </p:sp>
          <p:sp>
            <p:nvSpPr>
              <p:cNvPr id="65606" name="Rectangle 1173">
                <a:extLst>
                  <a:ext uri="{FF2B5EF4-FFF2-40B4-BE49-F238E27FC236}">
                    <a16:creationId xmlns:a16="http://schemas.microsoft.com/office/drawing/2014/main" id="{052F7F0F-0B4E-C447-9E37-7F708E5DEB7A}"/>
                  </a:ext>
                </a:extLst>
              </p:cNvPr>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sz="1800">
                  <a:ea typeface="Gulim" panose="020B0600000101010101" pitchFamily="34" charset="-127"/>
                </a:endParaRPr>
              </a:p>
            </p:txBody>
          </p:sp>
          <p:sp>
            <p:nvSpPr>
              <p:cNvPr id="65607" name="Rectangle 1174">
                <a:extLst>
                  <a:ext uri="{FF2B5EF4-FFF2-40B4-BE49-F238E27FC236}">
                    <a16:creationId xmlns:a16="http://schemas.microsoft.com/office/drawing/2014/main" id="{5B598237-7490-8C4E-940E-A19EE3B2612C}"/>
                  </a:ext>
                </a:extLst>
              </p:cNvPr>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sz="1800">
                  <a:ea typeface="Gulim" panose="020B0600000101010101" pitchFamily="34" charset="-127"/>
                </a:endParaRPr>
              </a:p>
            </p:txBody>
          </p:sp>
          <p:sp>
            <p:nvSpPr>
              <p:cNvPr id="65608" name="Rectangle 1175">
                <a:extLst>
                  <a:ext uri="{FF2B5EF4-FFF2-40B4-BE49-F238E27FC236}">
                    <a16:creationId xmlns:a16="http://schemas.microsoft.com/office/drawing/2014/main" id="{6C9989F7-5DE6-0743-8EBA-2749B41AF248}"/>
                  </a:ext>
                </a:extLst>
              </p:cNvPr>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sz="1800">
                  <a:ea typeface="Gulim" panose="020B0600000101010101" pitchFamily="34" charset="-127"/>
                </a:endParaRPr>
              </a:p>
            </p:txBody>
          </p:sp>
          <p:sp>
            <p:nvSpPr>
              <p:cNvPr id="65609" name="Rectangle 1176">
                <a:extLst>
                  <a:ext uri="{FF2B5EF4-FFF2-40B4-BE49-F238E27FC236}">
                    <a16:creationId xmlns:a16="http://schemas.microsoft.com/office/drawing/2014/main" id="{4E98428B-D353-5E4D-A714-344147365A8E}"/>
                  </a:ext>
                </a:extLst>
              </p:cNvPr>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sz="1800">
                  <a:ea typeface="Gulim" panose="020B0600000101010101" pitchFamily="34" charset="-127"/>
                </a:endParaRPr>
              </a:p>
            </p:txBody>
          </p:sp>
          <p:sp>
            <p:nvSpPr>
              <p:cNvPr id="65610" name="Rectangle 1177">
                <a:extLst>
                  <a:ext uri="{FF2B5EF4-FFF2-40B4-BE49-F238E27FC236}">
                    <a16:creationId xmlns:a16="http://schemas.microsoft.com/office/drawing/2014/main" id="{AC148FE5-4980-6648-B265-4E2ED1205C0F}"/>
                  </a:ext>
                </a:extLst>
              </p:cNvPr>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sz="1800">
                  <a:ea typeface="Gulim" panose="020B0600000101010101" pitchFamily="34" charset="-127"/>
                </a:endParaRPr>
              </a:p>
            </p:txBody>
          </p:sp>
          <p:sp>
            <p:nvSpPr>
              <p:cNvPr id="65611" name="Rectangle 1178">
                <a:extLst>
                  <a:ext uri="{FF2B5EF4-FFF2-40B4-BE49-F238E27FC236}">
                    <a16:creationId xmlns:a16="http://schemas.microsoft.com/office/drawing/2014/main" id="{CB095ACF-181E-8949-939D-07BFD6966621}"/>
                  </a:ext>
                </a:extLst>
              </p:cNvPr>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sz="1800">
                  <a:ea typeface="Gulim" panose="020B0600000101010101" pitchFamily="34" charset="-127"/>
                </a:endParaRPr>
              </a:p>
            </p:txBody>
          </p:sp>
          <p:sp>
            <p:nvSpPr>
              <p:cNvPr id="65612" name="Rectangle 1179">
                <a:extLst>
                  <a:ext uri="{FF2B5EF4-FFF2-40B4-BE49-F238E27FC236}">
                    <a16:creationId xmlns:a16="http://schemas.microsoft.com/office/drawing/2014/main" id="{8C9198F6-BE75-184C-9296-B7A5E9814CD5}"/>
                  </a:ext>
                </a:extLst>
              </p:cNvPr>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sz="1800">
                  <a:ea typeface="Gulim" panose="020B0600000101010101" pitchFamily="34" charset="-127"/>
                </a:endParaRPr>
              </a:p>
            </p:txBody>
          </p:sp>
          <p:sp>
            <p:nvSpPr>
              <p:cNvPr id="65613" name="Rectangle 1180">
                <a:extLst>
                  <a:ext uri="{FF2B5EF4-FFF2-40B4-BE49-F238E27FC236}">
                    <a16:creationId xmlns:a16="http://schemas.microsoft.com/office/drawing/2014/main" id="{3A4FF8E1-FCE0-B249-BC2C-8B24DBB4F4FC}"/>
                  </a:ext>
                </a:extLst>
              </p:cNvPr>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sz="1800">
                  <a:ea typeface="Gulim" panose="020B0600000101010101" pitchFamily="34" charset="-127"/>
                </a:endParaRPr>
              </a:p>
            </p:txBody>
          </p:sp>
          <p:sp>
            <p:nvSpPr>
              <p:cNvPr id="65614" name="Rectangle 1181">
                <a:extLst>
                  <a:ext uri="{FF2B5EF4-FFF2-40B4-BE49-F238E27FC236}">
                    <a16:creationId xmlns:a16="http://schemas.microsoft.com/office/drawing/2014/main" id="{7AFEEDF8-B3F1-924D-8A2E-25D5AAF3C2AF}"/>
                  </a:ext>
                </a:extLst>
              </p:cNvPr>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sz="1800">
                  <a:ea typeface="Gulim" panose="020B0600000101010101" pitchFamily="34" charset="-127"/>
                </a:endParaRPr>
              </a:p>
            </p:txBody>
          </p:sp>
          <p:sp>
            <p:nvSpPr>
              <p:cNvPr id="65615" name="Rectangle 1182">
                <a:extLst>
                  <a:ext uri="{FF2B5EF4-FFF2-40B4-BE49-F238E27FC236}">
                    <a16:creationId xmlns:a16="http://schemas.microsoft.com/office/drawing/2014/main" id="{E03070BF-FB4A-2841-BE9E-2E87CB82A069}"/>
                  </a:ext>
                </a:extLst>
              </p:cNvPr>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sz="1800">
                  <a:ea typeface="Gulim" panose="020B0600000101010101" pitchFamily="34" charset="-127"/>
                </a:endParaRPr>
              </a:p>
            </p:txBody>
          </p:sp>
          <p:sp>
            <p:nvSpPr>
              <p:cNvPr id="65616" name="Rectangle 1183">
                <a:extLst>
                  <a:ext uri="{FF2B5EF4-FFF2-40B4-BE49-F238E27FC236}">
                    <a16:creationId xmlns:a16="http://schemas.microsoft.com/office/drawing/2014/main" id="{F2490CE4-33FB-6B41-B841-54587DAD0D63}"/>
                  </a:ext>
                </a:extLst>
              </p:cNvPr>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sz="1800">
                  <a:ea typeface="Gulim" panose="020B0600000101010101" pitchFamily="34" charset="-127"/>
                </a:endParaRPr>
              </a:p>
            </p:txBody>
          </p:sp>
          <p:sp>
            <p:nvSpPr>
              <p:cNvPr id="65617" name="Rectangle 1184">
                <a:extLst>
                  <a:ext uri="{FF2B5EF4-FFF2-40B4-BE49-F238E27FC236}">
                    <a16:creationId xmlns:a16="http://schemas.microsoft.com/office/drawing/2014/main" id="{15DB3FCA-8838-FC4F-B8E4-92619BD5B741}"/>
                  </a:ext>
                </a:extLst>
              </p:cNvPr>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sz="1800">
                  <a:ea typeface="Gulim" panose="020B0600000101010101" pitchFamily="34" charset="-127"/>
                </a:endParaRPr>
              </a:p>
            </p:txBody>
          </p:sp>
          <p:sp>
            <p:nvSpPr>
              <p:cNvPr id="65618" name="Rectangle 1185">
                <a:extLst>
                  <a:ext uri="{FF2B5EF4-FFF2-40B4-BE49-F238E27FC236}">
                    <a16:creationId xmlns:a16="http://schemas.microsoft.com/office/drawing/2014/main" id="{1110D49B-EF3A-894A-ABA8-B5E660811772}"/>
                  </a:ext>
                </a:extLst>
              </p:cNvPr>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sz="1800">
                  <a:ea typeface="Gulim" panose="020B0600000101010101" pitchFamily="34" charset="-127"/>
                </a:endParaRPr>
              </a:p>
            </p:txBody>
          </p:sp>
          <p:sp>
            <p:nvSpPr>
              <p:cNvPr id="65619" name="Rectangle 1186">
                <a:extLst>
                  <a:ext uri="{FF2B5EF4-FFF2-40B4-BE49-F238E27FC236}">
                    <a16:creationId xmlns:a16="http://schemas.microsoft.com/office/drawing/2014/main" id="{6D84EFF3-6AE3-E148-9051-E5F957D5D684}"/>
                  </a:ext>
                </a:extLst>
              </p:cNvPr>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sz="1800">
                  <a:ea typeface="Gulim" panose="020B0600000101010101" pitchFamily="34" charset="-127"/>
                </a:endParaRPr>
              </a:p>
            </p:txBody>
          </p:sp>
          <p:sp>
            <p:nvSpPr>
              <p:cNvPr id="65620" name="Rectangle 1187">
                <a:extLst>
                  <a:ext uri="{FF2B5EF4-FFF2-40B4-BE49-F238E27FC236}">
                    <a16:creationId xmlns:a16="http://schemas.microsoft.com/office/drawing/2014/main" id="{88353672-FA50-5447-8F51-F15680DC0B0E}"/>
                  </a:ext>
                </a:extLst>
              </p:cNvPr>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sz="1800">
                  <a:ea typeface="Gulim" panose="020B0600000101010101" pitchFamily="34" charset="-127"/>
                </a:endParaRPr>
              </a:p>
            </p:txBody>
          </p:sp>
          <p:sp>
            <p:nvSpPr>
              <p:cNvPr id="65621" name="Rectangle 1188">
                <a:extLst>
                  <a:ext uri="{FF2B5EF4-FFF2-40B4-BE49-F238E27FC236}">
                    <a16:creationId xmlns:a16="http://schemas.microsoft.com/office/drawing/2014/main" id="{824C5FA3-5BE2-E848-A1A6-BBF73C7EB9ED}"/>
                  </a:ext>
                </a:extLst>
              </p:cNvPr>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sz="1800">
                  <a:ea typeface="Gulim" panose="020B0600000101010101" pitchFamily="34" charset="-127"/>
                </a:endParaRPr>
              </a:p>
            </p:txBody>
          </p:sp>
          <p:sp>
            <p:nvSpPr>
              <p:cNvPr id="65622" name="Rectangle 1189">
                <a:extLst>
                  <a:ext uri="{FF2B5EF4-FFF2-40B4-BE49-F238E27FC236}">
                    <a16:creationId xmlns:a16="http://schemas.microsoft.com/office/drawing/2014/main" id="{596ED82A-3950-8A41-8F31-86BDB13F5F79}"/>
                  </a:ext>
                </a:extLst>
              </p:cNvPr>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sz="1800">
                  <a:ea typeface="Gulim" panose="020B0600000101010101" pitchFamily="34" charset="-127"/>
                </a:endParaRPr>
              </a:p>
            </p:txBody>
          </p:sp>
          <p:sp>
            <p:nvSpPr>
              <p:cNvPr id="65623" name="Rectangle 1190">
                <a:extLst>
                  <a:ext uri="{FF2B5EF4-FFF2-40B4-BE49-F238E27FC236}">
                    <a16:creationId xmlns:a16="http://schemas.microsoft.com/office/drawing/2014/main" id="{26D5E713-89BF-6044-B1D7-BDB6A4E64A8F}"/>
                  </a:ext>
                </a:extLst>
              </p:cNvPr>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624" name="Freeform 1191">
                <a:extLst>
                  <a:ext uri="{FF2B5EF4-FFF2-40B4-BE49-F238E27FC236}">
                    <a16:creationId xmlns:a16="http://schemas.microsoft.com/office/drawing/2014/main" id="{85700368-0C44-7E4A-B28E-6BC6320DC208}"/>
                  </a:ext>
                </a:extLst>
              </p:cNvPr>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1 h 896"/>
                  <a:gd name="T10" fmla="*/ 1 w 728"/>
                  <a:gd name="T11" fmla="*/ 1 h 896"/>
                  <a:gd name="T12" fmla="*/ 1 w 728"/>
                  <a:gd name="T13" fmla="*/ 1 h 896"/>
                  <a:gd name="T14" fmla="*/ 1 w 728"/>
                  <a:gd name="T15" fmla="*/ 1 h 896"/>
                  <a:gd name="T16" fmla="*/ 1 w 728"/>
                  <a:gd name="T17" fmla="*/ 1 h 896"/>
                  <a:gd name="T18" fmla="*/ 1 w 728"/>
                  <a:gd name="T19" fmla="*/ 1 h 896"/>
                  <a:gd name="T20" fmla="*/ 1 w 728"/>
                  <a:gd name="T21" fmla="*/ 1 h 896"/>
                  <a:gd name="T22" fmla="*/ 1 w 728"/>
                  <a:gd name="T23" fmla="*/ 1 h 896"/>
                  <a:gd name="T24" fmla="*/ 1 w 728"/>
                  <a:gd name="T25" fmla="*/ 1 h 896"/>
                  <a:gd name="T26" fmla="*/ 1 w 728"/>
                  <a:gd name="T27" fmla="*/ 1 h 896"/>
                  <a:gd name="T28" fmla="*/ 1 w 728"/>
                  <a:gd name="T29" fmla="*/ 1 h 896"/>
                  <a:gd name="T30" fmla="*/ 1 w 728"/>
                  <a:gd name="T31" fmla="*/ 1 h 896"/>
                  <a:gd name="T32" fmla="*/ 1 w 728"/>
                  <a:gd name="T33" fmla="*/ 1 h 896"/>
                  <a:gd name="T34" fmla="*/ 1 w 728"/>
                  <a:gd name="T35" fmla="*/ 0 h 896"/>
                  <a:gd name="T36" fmla="*/ 1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5625" name="Freeform 1192">
                <a:extLst>
                  <a:ext uri="{FF2B5EF4-FFF2-40B4-BE49-F238E27FC236}">
                    <a16:creationId xmlns:a16="http://schemas.microsoft.com/office/drawing/2014/main" id="{FF100CE1-59C5-9541-8C20-0A171BC2314B}"/>
                  </a:ext>
                </a:extLst>
              </p:cNvPr>
              <p:cNvSpPr>
                <a:spLocks/>
              </p:cNvSpPr>
              <p:nvPr/>
            </p:nvSpPr>
            <p:spPr bwMode="auto">
              <a:xfrm>
                <a:off x="4258" y="2900"/>
                <a:ext cx="538" cy="593"/>
              </a:xfrm>
              <a:custGeom>
                <a:avLst/>
                <a:gdLst>
                  <a:gd name="T0" fmla="*/ 1 w 802"/>
                  <a:gd name="T1" fmla="*/ 1 h 889"/>
                  <a:gd name="T2" fmla="*/ 1 w 802"/>
                  <a:gd name="T3" fmla="*/ 1 h 889"/>
                  <a:gd name="T4" fmla="*/ 1 w 802"/>
                  <a:gd name="T5" fmla="*/ 1 h 889"/>
                  <a:gd name="T6" fmla="*/ 1 w 802"/>
                  <a:gd name="T7" fmla="*/ 1 h 889"/>
                  <a:gd name="T8" fmla="*/ 1 w 802"/>
                  <a:gd name="T9" fmla="*/ 1 h 889"/>
                  <a:gd name="T10" fmla="*/ 1 w 802"/>
                  <a:gd name="T11" fmla="*/ 1 h 889"/>
                  <a:gd name="T12" fmla="*/ 1 w 802"/>
                  <a:gd name="T13" fmla="*/ 1 h 889"/>
                  <a:gd name="T14" fmla="*/ 1 w 802"/>
                  <a:gd name="T15" fmla="*/ 1 h 889"/>
                  <a:gd name="T16" fmla="*/ 1 w 802"/>
                  <a:gd name="T17" fmla="*/ 1 h 889"/>
                  <a:gd name="T18" fmla="*/ 1 w 802"/>
                  <a:gd name="T19" fmla="*/ 1 h 889"/>
                  <a:gd name="T20" fmla="*/ 1 w 802"/>
                  <a:gd name="T21" fmla="*/ 1 h 889"/>
                  <a:gd name="T22" fmla="*/ 1 w 802"/>
                  <a:gd name="T23" fmla="*/ 1 h 889"/>
                  <a:gd name="T24" fmla="*/ 1 w 802"/>
                  <a:gd name="T25" fmla="*/ 1 h 889"/>
                  <a:gd name="T26" fmla="*/ 1 w 802"/>
                  <a:gd name="T27" fmla="*/ 1 h 889"/>
                  <a:gd name="T28" fmla="*/ 1 w 802"/>
                  <a:gd name="T29" fmla="*/ 1 h 889"/>
                  <a:gd name="T30" fmla="*/ 1 w 802"/>
                  <a:gd name="T31" fmla="*/ 1 h 889"/>
                  <a:gd name="T32" fmla="*/ 1 w 802"/>
                  <a:gd name="T33" fmla="*/ 1 h 889"/>
                  <a:gd name="T34" fmla="*/ 1 w 802"/>
                  <a:gd name="T35" fmla="*/ 1 h 889"/>
                  <a:gd name="T36" fmla="*/ 1 w 802"/>
                  <a:gd name="T37" fmla="*/ 1 h 889"/>
                  <a:gd name="T38" fmla="*/ 1 w 802"/>
                  <a:gd name="T39" fmla="*/ 1 h 889"/>
                  <a:gd name="T40" fmla="*/ 1 w 802"/>
                  <a:gd name="T41" fmla="*/ 1 h 889"/>
                  <a:gd name="T42" fmla="*/ 1 w 802"/>
                  <a:gd name="T43" fmla="*/ 1 h 889"/>
                  <a:gd name="T44" fmla="*/ 1 w 802"/>
                  <a:gd name="T45" fmla="*/ 1 h 889"/>
                  <a:gd name="T46" fmla="*/ 1 w 802"/>
                  <a:gd name="T47" fmla="*/ 0 h 889"/>
                  <a:gd name="T48" fmla="*/ 1 w 802"/>
                  <a:gd name="T49" fmla="*/ 1 h 889"/>
                  <a:gd name="T50" fmla="*/ 1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5626" name="AutoShape 1193">
                <a:extLst>
                  <a:ext uri="{FF2B5EF4-FFF2-40B4-BE49-F238E27FC236}">
                    <a16:creationId xmlns:a16="http://schemas.microsoft.com/office/drawing/2014/main" id="{88D67E4D-9E5A-8C48-AE40-C4363096ACEC}"/>
                  </a:ext>
                </a:extLst>
              </p:cNvPr>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5627" name="AutoShape 1194">
                <a:extLst>
                  <a:ext uri="{FF2B5EF4-FFF2-40B4-BE49-F238E27FC236}">
                    <a16:creationId xmlns:a16="http://schemas.microsoft.com/office/drawing/2014/main" id="{A0CDE866-ABAC-D04D-8B04-927124435131}"/>
                  </a:ext>
                </a:extLst>
              </p:cNvPr>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65543" name="Line 1195">
              <a:extLst>
                <a:ext uri="{FF2B5EF4-FFF2-40B4-BE49-F238E27FC236}">
                  <a16:creationId xmlns:a16="http://schemas.microsoft.com/office/drawing/2014/main" id="{7593CDE8-A33B-6649-BE8F-C7E081BA804D}"/>
                </a:ext>
              </a:extLst>
            </p:cNvPr>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5540" name="Slide Number Placeholder 174">
            <a:extLst>
              <a:ext uri="{FF2B5EF4-FFF2-40B4-BE49-F238E27FC236}">
                <a16:creationId xmlns:a16="http://schemas.microsoft.com/office/drawing/2014/main" id="{81C51ECA-AF4E-1C44-AFE5-8F4B06BEBD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E181523-952C-7B4E-8725-4927B075F7B8}" type="slidenum">
              <a:rPr lang="en-US" altLang="zh-CN" sz="1200">
                <a:ea typeface="宋体" panose="02010600030101010101" pitchFamily="2" charset="-122"/>
              </a:rPr>
              <a:pPr eaLnBrk="1" hangingPunct="1"/>
              <a:t>23</a:t>
            </a:fld>
            <a:endParaRPr lang="en-US" altLang="zh-CN" sz="120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9524A957-806C-FF4B-8BAD-0886A25AD58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DE90A9F1-F905-354F-91A9-2E3679A7BC6F}" type="slidenum">
              <a:rPr lang="en-US" altLang="zh-CN" sz="1200">
                <a:ea typeface="宋体" panose="02010600030101010101" pitchFamily="2" charset="-122"/>
              </a:rPr>
              <a:pPr algn="r" eaLnBrk="1" hangingPunct="1"/>
              <a:t>24</a:t>
            </a:fld>
            <a:endParaRPr lang="en-US" altLang="zh-CN" sz="1200">
              <a:ea typeface="宋体" panose="02010600030101010101" pitchFamily="2" charset="-122"/>
            </a:endParaRPr>
          </a:p>
        </p:txBody>
      </p:sp>
      <p:sp>
        <p:nvSpPr>
          <p:cNvPr id="67586" name="Rectangle 2050">
            <a:extLst>
              <a:ext uri="{FF2B5EF4-FFF2-40B4-BE49-F238E27FC236}">
                <a16:creationId xmlns:a16="http://schemas.microsoft.com/office/drawing/2014/main" id="{38448C8E-D545-3043-AFDB-D14B44792FBF}"/>
              </a:ext>
            </a:extLst>
          </p:cNvPr>
          <p:cNvSpPr>
            <a:spLocks noGrp="1" noChangeArrowheads="1"/>
          </p:cNvSpPr>
          <p:nvPr>
            <p:ph type="title" idx="4294967295"/>
          </p:nvPr>
        </p:nvSpPr>
        <p:spPr>
          <a:xfrm>
            <a:off x="0" y="533400"/>
            <a:ext cx="9144000" cy="609600"/>
          </a:xfrm>
        </p:spPr>
        <p:txBody>
          <a:bodyPr/>
          <a:lstStyle/>
          <a:p>
            <a:pPr eaLnBrk="1" hangingPunct="1"/>
            <a:r>
              <a:rPr lang="en-US" altLang="ko-KR" sz="3200">
                <a:ea typeface="Gulim" panose="020B0600000101010101" pitchFamily="34" charset="-127"/>
              </a:rPr>
              <a:t>PAM: A Typical K-Medoids Algorithm</a:t>
            </a:r>
            <a:br>
              <a:rPr lang="en-US" altLang="ko-KR" sz="3200">
                <a:ea typeface="Gulim" panose="020B0600000101010101" pitchFamily="34" charset="-127"/>
              </a:rPr>
            </a:br>
            <a:r>
              <a:rPr lang="en-US" altLang="ko-KR" sz="3200">
                <a:ea typeface="Gulim" panose="020B0600000101010101" pitchFamily="34" charset="-127"/>
              </a:rPr>
              <a:t>CLARA: sample</a:t>
            </a:r>
          </a:p>
        </p:txBody>
      </p:sp>
      <p:grpSp>
        <p:nvGrpSpPr>
          <p:cNvPr id="67587" name="Group 2051">
            <a:extLst>
              <a:ext uri="{FF2B5EF4-FFF2-40B4-BE49-F238E27FC236}">
                <a16:creationId xmlns:a16="http://schemas.microsoft.com/office/drawing/2014/main" id="{06794C44-FF49-1342-BCD4-316AA34E7FE6}"/>
              </a:ext>
            </a:extLst>
          </p:cNvPr>
          <p:cNvGrpSpPr>
            <a:grpSpLocks/>
          </p:cNvGrpSpPr>
          <p:nvPr/>
        </p:nvGrpSpPr>
        <p:grpSpPr bwMode="auto">
          <a:xfrm>
            <a:off x="6705600" y="1676400"/>
            <a:ext cx="2514600" cy="2362200"/>
            <a:chOff x="912" y="864"/>
            <a:chExt cx="1584" cy="1488"/>
          </a:xfrm>
        </p:grpSpPr>
        <p:graphicFrame>
          <p:nvGraphicFramePr>
            <p:cNvPr id="67848" name="Object 2052">
              <a:extLst>
                <a:ext uri="{FF2B5EF4-FFF2-40B4-BE49-F238E27FC236}">
                  <a16:creationId xmlns:a16="http://schemas.microsoft.com/office/drawing/2014/main" id="{9702D5D3-D8B4-0742-9D5A-6D901F7256B0}"/>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67862" name="Worksheet" r:id="rId4" imgW="2616200" imgH="2463800" progId="Excel.Sheet.8">
                    <p:embed/>
                  </p:oleObj>
                </mc:Choice>
                <mc:Fallback>
                  <p:oleObj name="Worksheet" r:id="rId4" imgW="2616200" imgH="2463800" progId="Excel.Sheet.8">
                    <p:embed/>
                    <p:pic>
                      <p:nvPicPr>
                        <p:cNvPr id="0" name="Object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7849" name="Line 2053">
              <a:extLst>
                <a:ext uri="{FF2B5EF4-FFF2-40B4-BE49-F238E27FC236}">
                  <a16:creationId xmlns:a16="http://schemas.microsoft.com/office/drawing/2014/main" id="{CC0F115A-02C3-0643-A7D3-B8006CDE9317}"/>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7850" name="Oval 2054">
              <a:extLst>
                <a:ext uri="{FF2B5EF4-FFF2-40B4-BE49-F238E27FC236}">
                  <a16:creationId xmlns:a16="http://schemas.microsoft.com/office/drawing/2014/main" id="{5C01D694-ACB0-0845-AAC0-55581FB2835B}"/>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851" name="Oval 2055">
              <a:extLst>
                <a:ext uri="{FF2B5EF4-FFF2-40B4-BE49-F238E27FC236}">
                  <a16:creationId xmlns:a16="http://schemas.microsoft.com/office/drawing/2014/main" id="{FFC61968-7B08-FA41-983C-05FD4F776423}"/>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67588" name="Text Box 2056">
            <a:extLst>
              <a:ext uri="{FF2B5EF4-FFF2-40B4-BE49-F238E27FC236}">
                <a16:creationId xmlns:a16="http://schemas.microsoft.com/office/drawing/2014/main" id="{D955470E-22DE-D74C-AAAF-0A6707A80A96}"/>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400">
                <a:ea typeface="Gulim" panose="020B0600000101010101" pitchFamily="34" charset="-127"/>
              </a:rPr>
              <a:t>Total Cost = 20</a:t>
            </a:r>
          </a:p>
        </p:txBody>
      </p:sp>
      <p:sp>
        <p:nvSpPr>
          <p:cNvPr id="67589" name="Rectangle 2057">
            <a:extLst>
              <a:ext uri="{FF2B5EF4-FFF2-40B4-BE49-F238E27FC236}">
                <a16:creationId xmlns:a16="http://schemas.microsoft.com/office/drawing/2014/main" id="{F9A943EB-F499-0E44-8E1D-C2FE9F7F065A}"/>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590" name="Rectangle 2058">
            <a:extLst>
              <a:ext uri="{FF2B5EF4-FFF2-40B4-BE49-F238E27FC236}">
                <a16:creationId xmlns:a16="http://schemas.microsoft.com/office/drawing/2014/main" id="{7BE70332-B814-C84B-89A1-882DE4BCDD01}"/>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591" name="Line 2059">
            <a:extLst>
              <a:ext uri="{FF2B5EF4-FFF2-40B4-BE49-F238E27FC236}">
                <a16:creationId xmlns:a16="http://schemas.microsoft.com/office/drawing/2014/main" id="{4739E074-58D2-D147-AC9B-7D3C41FD01C0}"/>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2" name="Line 2060">
            <a:extLst>
              <a:ext uri="{FF2B5EF4-FFF2-40B4-BE49-F238E27FC236}">
                <a16:creationId xmlns:a16="http://schemas.microsoft.com/office/drawing/2014/main" id="{EF0BC99A-1822-BF47-A6D9-5FC65E80C064}"/>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Line 2061">
            <a:extLst>
              <a:ext uri="{FF2B5EF4-FFF2-40B4-BE49-F238E27FC236}">
                <a16:creationId xmlns:a16="http://schemas.microsoft.com/office/drawing/2014/main" id="{9BFCDC8F-9236-A140-8D15-35E1866BF5CB}"/>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4" name="Line 2062">
            <a:extLst>
              <a:ext uri="{FF2B5EF4-FFF2-40B4-BE49-F238E27FC236}">
                <a16:creationId xmlns:a16="http://schemas.microsoft.com/office/drawing/2014/main" id="{25410918-258A-E94F-BC98-88B42478C270}"/>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5" name="Line 2063">
            <a:extLst>
              <a:ext uri="{FF2B5EF4-FFF2-40B4-BE49-F238E27FC236}">
                <a16:creationId xmlns:a16="http://schemas.microsoft.com/office/drawing/2014/main" id="{714FDD51-A05F-AA40-8B1D-FD7AF5D97845}"/>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2064">
            <a:extLst>
              <a:ext uri="{FF2B5EF4-FFF2-40B4-BE49-F238E27FC236}">
                <a16:creationId xmlns:a16="http://schemas.microsoft.com/office/drawing/2014/main" id="{AA9F1548-1268-8540-9008-5E18A8EA1D18}"/>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Line 2065">
            <a:extLst>
              <a:ext uri="{FF2B5EF4-FFF2-40B4-BE49-F238E27FC236}">
                <a16:creationId xmlns:a16="http://schemas.microsoft.com/office/drawing/2014/main" id="{948722EF-A033-BA4D-A8E5-2580EAD1C0B7}"/>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8" name="Line 2066">
            <a:extLst>
              <a:ext uri="{FF2B5EF4-FFF2-40B4-BE49-F238E27FC236}">
                <a16:creationId xmlns:a16="http://schemas.microsoft.com/office/drawing/2014/main" id="{A9905CCE-F862-274C-8868-2278211EBBDC}"/>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9" name="Line 2067">
            <a:extLst>
              <a:ext uri="{FF2B5EF4-FFF2-40B4-BE49-F238E27FC236}">
                <a16:creationId xmlns:a16="http://schemas.microsoft.com/office/drawing/2014/main" id="{B0101D4F-1D40-7146-9A59-B33326D68928}"/>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0" name="Line 2068">
            <a:extLst>
              <a:ext uri="{FF2B5EF4-FFF2-40B4-BE49-F238E27FC236}">
                <a16:creationId xmlns:a16="http://schemas.microsoft.com/office/drawing/2014/main" id="{B93B39B1-525D-9141-8065-289D8C8D1DA5}"/>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1" name="Line 2069">
            <a:extLst>
              <a:ext uri="{FF2B5EF4-FFF2-40B4-BE49-F238E27FC236}">
                <a16:creationId xmlns:a16="http://schemas.microsoft.com/office/drawing/2014/main" id="{2475D2E6-1A03-1D44-A4E2-D004C3113F01}"/>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2" name="Line 2070">
            <a:extLst>
              <a:ext uri="{FF2B5EF4-FFF2-40B4-BE49-F238E27FC236}">
                <a16:creationId xmlns:a16="http://schemas.microsoft.com/office/drawing/2014/main" id="{48A4CF0D-7141-1541-A69E-07092AB0F043}"/>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3" name="Line 2071">
            <a:extLst>
              <a:ext uri="{FF2B5EF4-FFF2-40B4-BE49-F238E27FC236}">
                <a16:creationId xmlns:a16="http://schemas.microsoft.com/office/drawing/2014/main" id="{BC81D126-D666-1B4F-8B6B-5520ED8CF7D4}"/>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4" name="Line 2072">
            <a:extLst>
              <a:ext uri="{FF2B5EF4-FFF2-40B4-BE49-F238E27FC236}">
                <a16:creationId xmlns:a16="http://schemas.microsoft.com/office/drawing/2014/main" id="{F01E9217-4EA2-AA4B-9734-99350A26F001}"/>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5" name="Line 2073">
            <a:extLst>
              <a:ext uri="{FF2B5EF4-FFF2-40B4-BE49-F238E27FC236}">
                <a16:creationId xmlns:a16="http://schemas.microsoft.com/office/drawing/2014/main" id="{516AF582-8BBF-2847-B2A4-1E31417E3F91}"/>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6" name="Line 2074">
            <a:extLst>
              <a:ext uri="{FF2B5EF4-FFF2-40B4-BE49-F238E27FC236}">
                <a16:creationId xmlns:a16="http://schemas.microsoft.com/office/drawing/2014/main" id="{DE1292D3-B34A-844F-B10D-401042ECFABE}"/>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7" name="Line 2075">
            <a:extLst>
              <a:ext uri="{FF2B5EF4-FFF2-40B4-BE49-F238E27FC236}">
                <a16:creationId xmlns:a16="http://schemas.microsoft.com/office/drawing/2014/main" id="{8A15D064-531A-1146-8A44-919E91477463}"/>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8" name="Line 2076">
            <a:extLst>
              <a:ext uri="{FF2B5EF4-FFF2-40B4-BE49-F238E27FC236}">
                <a16:creationId xmlns:a16="http://schemas.microsoft.com/office/drawing/2014/main" id="{E3D8FEA4-A868-0E4C-B31B-EF3F6F7B30C2}"/>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9" name="Line 2077">
            <a:extLst>
              <a:ext uri="{FF2B5EF4-FFF2-40B4-BE49-F238E27FC236}">
                <a16:creationId xmlns:a16="http://schemas.microsoft.com/office/drawing/2014/main" id="{3989309D-2F67-5F4B-BCFF-EC03A5907C1C}"/>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0" name="Line 2078">
            <a:extLst>
              <a:ext uri="{FF2B5EF4-FFF2-40B4-BE49-F238E27FC236}">
                <a16:creationId xmlns:a16="http://schemas.microsoft.com/office/drawing/2014/main" id="{763E116D-4E9C-B742-9819-1EAB5A45FCFE}"/>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1" name="Rectangle 2079">
            <a:extLst>
              <a:ext uri="{FF2B5EF4-FFF2-40B4-BE49-F238E27FC236}">
                <a16:creationId xmlns:a16="http://schemas.microsoft.com/office/drawing/2014/main" id="{66D9F7FE-E2BD-6A48-8CC3-5211890B32B6}"/>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612" name="Line 2080">
            <a:extLst>
              <a:ext uri="{FF2B5EF4-FFF2-40B4-BE49-F238E27FC236}">
                <a16:creationId xmlns:a16="http://schemas.microsoft.com/office/drawing/2014/main" id="{C5B882D0-3D69-0C4C-879A-393008CFF7B2}"/>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2081">
            <a:extLst>
              <a:ext uri="{FF2B5EF4-FFF2-40B4-BE49-F238E27FC236}">
                <a16:creationId xmlns:a16="http://schemas.microsoft.com/office/drawing/2014/main" id="{51273466-D8F9-574B-A5EF-48FFC40B11B7}"/>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4" name="Line 2082">
            <a:extLst>
              <a:ext uri="{FF2B5EF4-FFF2-40B4-BE49-F238E27FC236}">
                <a16:creationId xmlns:a16="http://schemas.microsoft.com/office/drawing/2014/main" id="{08FD6D70-EAB4-A84E-97BE-5A31916185C9}"/>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5" name="Line 2083">
            <a:extLst>
              <a:ext uri="{FF2B5EF4-FFF2-40B4-BE49-F238E27FC236}">
                <a16:creationId xmlns:a16="http://schemas.microsoft.com/office/drawing/2014/main" id="{902D7109-1E71-0049-B2DC-816C097BC4A3}"/>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6" name="Line 2084">
            <a:extLst>
              <a:ext uri="{FF2B5EF4-FFF2-40B4-BE49-F238E27FC236}">
                <a16:creationId xmlns:a16="http://schemas.microsoft.com/office/drawing/2014/main" id="{3F60348F-3EAA-1C4E-B6B2-E27F1DB23263}"/>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7" name="Line 2085">
            <a:extLst>
              <a:ext uri="{FF2B5EF4-FFF2-40B4-BE49-F238E27FC236}">
                <a16:creationId xmlns:a16="http://schemas.microsoft.com/office/drawing/2014/main" id="{8963222B-CF16-2446-BA13-37E9855BDDCF}"/>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8" name="Line 2086">
            <a:extLst>
              <a:ext uri="{FF2B5EF4-FFF2-40B4-BE49-F238E27FC236}">
                <a16:creationId xmlns:a16="http://schemas.microsoft.com/office/drawing/2014/main" id="{EC06847F-5008-954B-B470-70C602978A3D}"/>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9" name="Line 2087">
            <a:extLst>
              <a:ext uri="{FF2B5EF4-FFF2-40B4-BE49-F238E27FC236}">
                <a16:creationId xmlns:a16="http://schemas.microsoft.com/office/drawing/2014/main" id="{43AF1730-1B79-E942-9358-9C702AC660A0}"/>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0" name="Line 2088">
            <a:extLst>
              <a:ext uri="{FF2B5EF4-FFF2-40B4-BE49-F238E27FC236}">
                <a16:creationId xmlns:a16="http://schemas.microsoft.com/office/drawing/2014/main" id="{57083016-1F6C-D04C-8ED0-0F68F8A7FC0F}"/>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1" name="Line 2089">
            <a:extLst>
              <a:ext uri="{FF2B5EF4-FFF2-40B4-BE49-F238E27FC236}">
                <a16:creationId xmlns:a16="http://schemas.microsoft.com/office/drawing/2014/main" id="{5673F52F-02CD-8944-B5BB-91E152EC93F4}"/>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2" name="Line 2090">
            <a:extLst>
              <a:ext uri="{FF2B5EF4-FFF2-40B4-BE49-F238E27FC236}">
                <a16:creationId xmlns:a16="http://schemas.microsoft.com/office/drawing/2014/main" id="{7F2FDF2F-0421-5D40-B3BF-4C520624BD58}"/>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3" name="Line 2091">
            <a:extLst>
              <a:ext uri="{FF2B5EF4-FFF2-40B4-BE49-F238E27FC236}">
                <a16:creationId xmlns:a16="http://schemas.microsoft.com/office/drawing/2014/main" id="{188E10B8-11D9-FD4A-886E-97ECC2C80FAD}"/>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4" name="Line 2092">
            <a:extLst>
              <a:ext uri="{FF2B5EF4-FFF2-40B4-BE49-F238E27FC236}">
                <a16:creationId xmlns:a16="http://schemas.microsoft.com/office/drawing/2014/main" id="{3A9168BB-03FF-5B44-ACDB-37472A5F324F}"/>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5" name="Line 2093">
            <a:extLst>
              <a:ext uri="{FF2B5EF4-FFF2-40B4-BE49-F238E27FC236}">
                <a16:creationId xmlns:a16="http://schemas.microsoft.com/office/drawing/2014/main" id="{9334C272-032B-F94E-99F5-0FF99266ABE9}"/>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6" name="Line 2094">
            <a:extLst>
              <a:ext uri="{FF2B5EF4-FFF2-40B4-BE49-F238E27FC236}">
                <a16:creationId xmlns:a16="http://schemas.microsoft.com/office/drawing/2014/main" id="{51454E9E-F664-BF45-9CAE-317A1DFD0B16}"/>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7" name="Line 2095">
            <a:extLst>
              <a:ext uri="{FF2B5EF4-FFF2-40B4-BE49-F238E27FC236}">
                <a16:creationId xmlns:a16="http://schemas.microsoft.com/office/drawing/2014/main" id="{EA6D0FAA-01BB-8645-8952-9A7E732D1903}"/>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8" name="Line 2096">
            <a:extLst>
              <a:ext uri="{FF2B5EF4-FFF2-40B4-BE49-F238E27FC236}">
                <a16:creationId xmlns:a16="http://schemas.microsoft.com/office/drawing/2014/main" id="{E7CD9A55-77F3-C742-A3B8-E4D92D6E2C05}"/>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9" name="Line 2097">
            <a:extLst>
              <a:ext uri="{FF2B5EF4-FFF2-40B4-BE49-F238E27FC236}">
                <a16:creationId xmlns:a16="http://schemas.microsoft.com/office/drawing/2014/main" id="{6A183072-700E-D74D-B605-4AB87C04B72E}"/>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0" name="Line 2098">
            <a:extLst>
              <a:ext uri="{FF2B5EF4-FFF2-40B4-BE49-F238E27FC236}">
                <a16:creationId xmlns:a16="http://schemas.microsoft.com/office/drawing/2014/main" id="{18540647-4B3D-424D-9B78-10B641E46916}"/>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1" name="Line 2099">
            <a:extLst>
              <a:ext uri="{FF2B5EF4-FFF2-40B4-BE49-F238E27FC236}">
                <a16:creationId xmlns:a16="http://schemas.microsoft.com/office/drawing/2014/main" id="{8978D51A-6C51-E645-AC3E-4B538685B5DF}"/>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2" name="Line 2100">
            <a:extLst>
              <a:ext uri="{FF2B5EF4-FFF2-40B4-BE49-F238E27FC236}">
                <a16:creationId xmlns:a16="http://schemas.microsoft.com/office/drawing/2014/main" id="{5434E0BE-F4E7-434E-9D2A-6213BD8E0F48}"/>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3" name="Line 2101">
            <a:extLst>
              <a:ext uri="{FF2B5EF4-FFF2-40B4-BE49-F238E27FC236}">
                <a16:creationId xmlns:a16="http://schemas.microsoft.com/office/drawing/2014/main" id="{77838B15-B2B9-8D44-A8E2-D4E54FC82336}"/>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4" name="Line 2102">
            <a:extLst>
              <a:ext uri="{FF2B5EF4-FFF2-40B4-BE49-F238E27FC236}">
                <a16:creationId xmlns:a16="http://schemas.microsoft.com/office/drawing/2014/main" id="{12E1D09D-943A-7A44-A439-D85B23EEFD0C}"/>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5" name="Line 2103">
            <a:extLst>
              <a:ext uri="{FF2B5EF4-FFF2-40B4-BE49-F238E27FC236}">
                <a16:creationId xmlns:a16="http://schemas.microsoft.com/office/drawing/2014/main" id="{EAD4D000-F6E3-914F-80B2-0F68C4E6372B}"/>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6" name="Freeform 2104">
            <a:extLst>
              <a:ext uri="{FF2B5EF4-FFF2-40B4-BE49-F238E27FC236}">
                <a16:creationId xmlns:a16="http://schemas.microsoft.com/office/drawing/2014/main" id="{93985394-2AEE-5B4A-A021-57F89622C9B4}"/>
              </a:ext>
            </a:extLst>
          </p:cNvPr>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37" name="Freeform 2105">
            <a:extLst>
              <a:ext uri="{FF2B5EF4-FFF2-40B4-BE49-F238E27FC236}">
                <a16:creationId xmlns:a16="http://schemas.microsoft.com/office/drawing/2014/main" id="{A1B6CE15-0CAC-914E-BCDB-9BB72752C5BA}"/>
              </a:ext>
            </a:extLst>
          </p:cNvPr>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38" name="Freeform 2106">
            <a:extLst>
              <a:ext uri="{FF2B5EF4-FFF2-40B4-BE49-F238E27FC236}">
                <a16:creationId xmlns:a16="http://schemas.microsoft.com/office/drawing/2014/main" id="{2C9C9E0B-43FC-BC47-B119-34C3513952D1}"/>
              </a:ext>
            </a:extLst>
          </p:cNvPr>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39" name="Freeform 2107">
            <a:extLst>
              <a:ext uri="{FF2B5EF4-FFF2-40B4-BE49-F238E27FC236}">
                <a16:creationId xmlns:a16="http://schemas.microsoft.com/office/drawing/2014/main" id="{4EA286D7-ECDA-054C-97CE-897346AC4C8B}"/>
              </a:ext>
            </a:extLst>
          </p:cNvPr>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40" name="Freeform 2108">
            <a:extLst>
              <a:ext uri="{FF2B5EF4-FFF2-40B4-BE49-F238E27FC236}">
                <a16:creationId xmlns:a16="http://schemas.microsoft.com/office/drawing/2014/main" id="{AEE8F02D-5D55-AD4C-A94C-B3DBEDCE69C3}"/>
              </a:ext>
            </a:extLst>
          </p:cNvPr>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41" name="Freeform 2109">
            <a:extLst>
              <a:ext uri="{FF2B5EF4-FFF2-40B4-BE49-F238E27FC236}">
                <a16:creationId xmlns:a16="http://schemas.microsoft.com/office/drawing/2014/main" id="{F3040E0D-17EE-B94B-99E5-703B79599260}"/>
              </a:ext>
            </a:extLst>
          </p:cNvPr>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67642" name="Freeform 2110">
            <a:extLst>
              <a:ext uri="{FF2B5EF4-FFF2-40B4-BE49-F238E27FC236}">
                <a16:creationId xmlns:a16="http://schemas.microsoft.com/office/drawing/2014/main" id="{353CB714-9932-6B40-9B1F-1B8B3A2E8EBA}"/>
              </a:ext>
            </a:extLst>
          </p:cNvPr>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43" name="Freeform 2111">
            <a:extLst>
              <a:ext uri="{FF2B5EF4-FFF2-40B4-BE49-F238E27FC236}">
                <a16:creationId xmlns:a16="http://schemas.microsoft.com/office/drawing/2014/main" id="{945BF8DD-E2ED-064F-8605-F523A74FD42D}"/>
              </a:ext>
            </a:extLst>
          </p:cNvPr>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44" name="Rectangle 2112">
            <a:extLst>
              <a:ext uri="{FF2B5EF4-FFF2-40B4-BE49-F238E27FC236}">
                <a16:creationId xmlns:a16="http://schemas.microsoft.com/office/drawing/2014/main" id="{6FE6AF64-76D2-454E-AA29-3FD62E62A3FC}"/>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645" name="Rectangle 2113">
            <a:extLst>
              <a:ext uri="{FF2B5EF4-FFF2-40B4-BE49-F238E27FC236}">
                <a16:creationId xmlns:a16="http://schemas.microsoft.com/office/drawing/2014/main" id="{B0C1B3DD-A228-CD45-8B54-F2311FB7B7F8}"/>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646" name="Rectangle 2114">
            <a:extLst>
              <a:ext uri="{FF2B5EF4-FFF2-40B4-BE49-F238E27FC236}">
                <a16:creationId xmlns:a16="http://schemas.microsoft.com/office/drawing/2014/main" id="{017D04CE-7FF0-3740-8C5A-F47F9340CC8E}"/>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647" name="Rectangle 2115">
            <a:extLst>
              <a:ext uri="{FF2B5EF4-FFF2-40B4-BE49-F238E27FC236}">
                <a16:creationId xmlns:a16="http://schemas.microsoft.com/office/drawing/2014/main" id="{64AF1A5B-40F4-B344-A943-3B599197864C}"/>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648" name="Rectangle 2116">
            <a:extLst>
              <a:ext uri="{FF2B5EF4-FFF2-40B4-BE49-F238E27FC236}">
                <a16:creationId xmlns:a16="http://schemas.microsoft.com/office/drawing/2014/main" id="{858C14D4-7FF2-B242-BA49-3A62E536F98D}"/>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649" name="Rectangle 2117">
            <a:extLst>
              <a:ext uri="{FF2B5EF4-FFF2-40B4-BE49-F238E27FC236}">
                <a16:creationId xmlns:a16="http://schemas.microsoft.com/office/drawing/2014/main" id="{04AA6C45-0ACE-6647-9415-9DAD3493CE70}"/>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650" name="Rectangle 2118">
            <a:extLst>
              <a:ext uri="{FF2B5EF4-FFF2-40B4-BE49-F238E27FC236}">
                <a16:creationId xmlns:a16="http://schemas.microsoft.com/office/drawing/2014/main" id="{BB057C1A-CDC5-B043-8601-ED78980AFFC9}"/>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651" name="Rectangle 2119">
            <a:extLst>
              <a:ext uri="{FF2B5EF4-FFF2-40B4-BE49-F238E27FC236}">
                <a16:creationId xmlns:a16="http://schemas.microsoft.com/office/drawing/2014/main" id="{DF9CF5B7-94F5-4A4F-8B24-384ED19D946C}"/>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652" name="Rectangle 2120">
            <a:extLst>
              <a:ext uri="{FF2B5EF4-FFF2-40B4-BE49-F238E27FC236}">
                <a16:creationId xmlns:a16="http://schemas.microsoft.com/office/drawing/2014/main" id="{14BD9681-5524-9B47-9E58-60A5FD6B2A89}"/>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653" name="Rectangle 2121">
            <a:extLst>
              <a:ext uri="{FF2B5EF4-FFF2-40B4-BE49-F238E27FC236}">
                <a16:creationId xmlns:a16="http://schemas.microsoft.com/office/drawing/2014/main" id="{C55388B8-3A60-2C4E-A5B9-E04BBCDDAAE7}"/>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654" name="Rectangle 2122">
            <a:extLst>
              <a:ext uri="{FF2B5EF4-FFF2-40B4-BE49-F238E27FC236}">
                <a16:creationId xmlns:a16="http://schemas.microsoft.com/office/drawing/2014/main" id="{12493696-9C51-E549-B461-D2D40FA3B05D}"/>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655" name="Rectangle 2123">
            <a:extLst>
              <a:ext uri="{FF2B5EF4-FFF2-40B4-BE49-F238E27FC236}">
                <a16:creationId xmlns:a16="http://schemas.microsoft.com/office/drawing/2014/main" id="{775048AA-D26B-6942-935E-4F4F8F90CF86}"/>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656" name="Rectangle 2124">
            <a:extLst>
              <a:ext uri="{FF2B5EF4-FFF2-40B4-BE49-F238E27FC236}">
                <a16:creationId xmlns:a16="http://schemas.microsoft.com/office/drawing/2014/main" id="{6994EAD9-771B-A943-B2DE-E1425C31B0ED}"/>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657" name="Rectangle 2125">
            <a:extLst>
              <a:ext uri="{FF2B5EF4-FFF2-40B4-BE49-F238E27FC236}">
                <a16:creationId xmlns:a16="http://schemas.microsoft.com/office/drawing/2014/main" id="{2E811672-183E-5445-9048-251B4769DEFB}"/>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658" name="Rectangle 2126">
            <a:extLst>
              <a:ext uri="{FF2B5EF4-FFF2-40B4-BE49-F238E27FC236}">
                <a16:creationId xmlns:a16="http://schemas.microsoft.com/office/drawing/2014/main" id="{213F3041-8421-C848-B0F6-1873D83DBDF1}"/>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659" name="Rectangle 2127">
            <a:extLst>
              <a:ext uri="{FF2B5EF4-FFF2-40B4-BE49-F238E27FC236}">
                <a16:creationId xmlns:a16="http://schemas.microsoft.com/office/drawing/2014/main" id="{60F51C9E-CACE-FA4B-9FA1-56D671990226}"/>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660" name="Rectangle 2128">
            <a:extLst>
              <a:ext uri="{FF2B5EF4-FFF2-40B4-BE49-F238E27FC236}">
                <a16:creationId xmlns:a16="http://schemas.microsoft.com/office/drawing/2014/main" id="{512641EA-3A60-6648-BF5A-29D28A431132}"/>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661" name="Rectangle 2129">
            <a:extLst>
              <a:ext uri="{FF2B5EF4-FFF2-40B4-BE49-F238E27FC236}">
                <a16:creationId xmlns:a16="http://schemas.microsoft.com/office/drawing/2014/main" id="{8964A8DB-5C9A-AE41-A589-0BEDDBF13F49}"/>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662" name="Rectangle 2130">
            <a:extLst>
              <a:ext uri="{FF2B5EF4-FFF2-40B4-BE49-F238E27FC236}">
                <a16:creationId xmlns:a16="http://schemas.microsoft.com/office/drawing/2014/main" id="{DF8C0AC5-8B25-8342-A062-C663176F5734}"/>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663" name="Rectangle 2131">
            <a:extLst>
              <a:ext uri="{FF2B5EF4-FFF2-40B4-BE49-F238E27FC236}">
                <a16:creationId xmlns:a16="http://schemas.microsoft.com/office/drawing/2014/main" id="{55576044-2F8F-874E-A13E-F36E072E21DE}"/>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664" name="Rectangle 2132">
            <a:extLst>
              <a:ext uri="{FF2B5EF4-FFF2-40B4-BE49-F238E27FC236}">
                <a16:creationId xmlns:a16="http://schemas.microsoft.com/office/drawing/2014/main" id="{6457745B-20A0-EF42-A505-F59AB3275DEE}"/>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665" name="Rectangle 2133">
            <a:extLst>
              <a:ext uri="{FF2B5EF4-FFF2-40B4-BE49-F238E27FC236}">
                <a16:creationId xmlns:a16="http://schemas.microsoft.com/office/drawing/2014/main" id="{D525CB67-8E85-6B46-BE27-9CBC717EA52D}"/>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666" name="Rectangle 2134">
            <a:extLst>
              <a:ext uri="{FF2B5EF4-FFF2-40B4-BE49-F238E27FC236}">
                <a16:creationId xmlns:a16="http://schemas.microsoft.com/office/drawing/2014/main" id="{A69FD4CB-684B-0547-B84F-FCABD162417C}"/>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667" name="Freeform 2135">
            <a:extLst>
              <a:ext uri="{FF2B5EF4-FFF2-40B4-BE49-F238E27FC236}">
                <a16:creationId xmlns:a16="http://schemas.microsoft.com/office/drawing/2014/main" id="{C1241F77-919C-2C46-9458-D45355EC5E5E}"/>
              </a:ext>
            </a:extLst>
          </p:cNvPr>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68" name="Freeform 2136">
            <a:extLst>
              <a:ext uri="{FF2B5EF4-FFF2-40B4-BE49-F238E27FC236}">
                <a16:creationId xmlns:a16="http://schemas.microsoft.com/office/drawing/2014/main" id="{D8075E79-C8D1-9F4C-B548-C230954726A2}"/>
              </a:ext>
            </a:extLst>
          </p:cNvPr>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67669" name="Text Box 2137">
            <a:extLst>
              <a:ext uri="{FF2B5EF4-FFF2-40B4-BE49-F238E27FC236}">
                <a16:creationId xmlns:a16="http://schemas.microsoft.com/office/drawing/2014/main" id="{AB2FDB4A-CEE5-0A47-85F0-6C573A6A72E9}"/>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800">
                <a:ea typeface="Gulim" panose="020B0600000101010101" pitchFamily="34" charset="-127"/>
              </a:rPr>
              <a:t>K=2</a:t>
            </a:r>
          </a:p>
        </p:txBody>
      </p:sp>
      <p:sp>
        <p:nvSpPr>
          <p:cNvPr id="67670" name="Line 2138">
            <a:extLst>
              <a:ext uri="{FF2B5EF4-FFF2-40B4-BE49-F238E27FC236}">
                <a16:creationId xmlns:a16="http://schemas.microsoft.com/office/drawing/2014/main" id="{2D3AA031-293D-1E41-A96F-3EB887FF3A3A}"/>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71" name="Text Box 2139">
            <a:extLst>
              <a:ext uri="{FF2B5EF4-FFF2-40B4-BE49-F238E27FC236}">
                <a16:creationId xmlns:a16="http://schemas.microsoft.com/office/drawing/2014/main" id="{781DD6A4-608E-7F49-A5F4-3324DA60DD6F}"/>
              </a:ext>
            </a:extLst>
          </p:cNvPr>
          <p:cNvSpPr txBox="1">
            <a:spLocks noChangeArrowheads="1"/>
          </p:cNvSpPr>
          <p:nvPr/>
        </p:nvSpPr>
        <p:spPr bwMode="auto">
          <a:xfrm>
            <a:off x="2514600" y="2362200"/>
            <a:ext cx="1066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Arbitrarily choose k objects as initial </a:t>
            </a:r>
            <a:r>
              <a:rPr lang="en-US" altLang="ko-KR" sz="1400" i="1">
                <a:ea typeface="Gulim" panose="020B0600000101010101" pitchFamily="34" charset="-127"/>
              </a:rPr>
              <a:t>medoids</a:t>
            </a:r>
          </a:p>
        </p:txBody>
      </p:sp>
      <p:graphicFrame>
        <p:nvGraphicFramePr>
          <p:cNvPr id="67672" name="Object 2140">
            <a:extLst>
              <a:ext uri="{FF2B5EF4-FFF2-40B4-BE49-F238E27FC236}">
                <a16:creationId xmlns:a16="http://schemas.microsoft.com/office/drawing/2014/main" id="{78C278E4-5F6A-E641-88B2-FA5BB2EA19D8}"/>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67863" name="Worksheet" r:id="rId6" imgW="2616200" imgH="2463800" progId="Excel.Sheet.8">
                  <p:embed/>
                </p:oleObj>
              </mc:Choice>
              <mc:Fallback>
                <p:oleObj name="Worksheet" r:id="rId6" imgW="2616200" imgH="2463800" progId="Excel.Sheet.8">
                  <p:embed/>
                  <p:pic>
                    <p:nvPicPr>
                      <p:cNvPr id="0" name="Object 2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7673" name="Line 2141">
            <a:extLst>
              <a:ext uri="{FF2B5EF4-FFF2-40B4-BE49-F238E27FC236}">
                <a16:creationId xmlns:a16="http://schemas.microsoft.com/office/drawing/2014/main" id="{1DE14C71-D895-D54E-9DFF-05528AE60156}"/>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7674" name="Line 2142">
            <a:extLst>
              <a:ext uri="{FF2B5EF4-FFF2-40B4-BE49-F238E27FC236}">
                <a16:creationId xmlns:a16="http://schemas.microsoft.com/office/drawing/2014/main" id="{685F7944-6145-2B47-BBBF-65A2914A3721}"/>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75" name="Text Box 2143">
            <a:extLst>
              <a:ext uri="{FF2B5EF4-FFF2-40B4-BE49-F238E27FC236}">
                <a16:creationId xmlns:a16="http://schemas.microsoft.com/office/drawing/2014/main" id="{B2262144-2142-854E-AE11-14EED45B7C38}"/>
              </a:ext>
            </a:extLst>
          </p:cNvPr>
          <p:cNvSpPr txBox="1">
            <a:spLocks noChangeArrowheads="1"/>
          </p:cNvSpPr>
          <p:nvPr/>
        </p:nvSpPr>
        <p:spPr bwMode="auto">
          <a:xfrm>
            <a:off x="5867400" y="2362200"/>
            <a:ext cx="990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Assign each remaining object to nearest medoid</a:t>
            </a:r>
          </a:p>
        </p:txBody>
      </p:sp>
      <p:sp>
        <p:nvSpPr>
          <p:cNvPr id="67676" name="Line 2144">
            <a:extLst>
              <a:ext uri="{FF2B5EF4-FFF2-40B4-BE49-F238E27FC236}">
                <a16:creationId xmlns:a16="http://schemas.microsoft.com/office/drawing/2014/main" id="{D16D6961-FD3E-8F4E-BF9D-89D429687B75}"/>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77" name="Text Box 2145">
            <a:extLst>
              <a:ext uri="{FF2B5EF4-FFF2-40B4-BE49-F238E27FC236}">
                <a16:creationId xmlns:a16="http://schemas.microsoft.com/office/drawing/2014/main" id="{5697068E-7BAA-8743-8623-B2EE4CA034E3}"/>
              </a:ext>
            </a:extLst>
          </p:cNvPr>
          <p:cNvSpPr txBox="1">
            <a:spLocks noChangeArrowheads="1"/>
          </p:cNvSpPr>
          <p:nvPr/>
        </p:nvSpPr>
        <p:spPr bwMode="auto">
          <a:xfrm>
            <a:off x="6781800" y="4038600"/>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Select/sample a nonmedoid object,O</a:t>
            </a:r>
            <a:r>
              <a:rPr lang="en-US" altLang="ko-KR" sz="1400" baseline="-25000">
                <a:ea typeface="Gulim" panose="020B0600000101010101" pitchFamily="34" charset="-127"/>
              </a:rPr>
              <a:t>ramdom</a:t>
            </a:r>
          </a:p>
        </p:txBody>
      </p:sp>
      <p:sp>
        <p:nvSpPr>
          <p:cNvPr id="67678" name="Line 2146">
            <a:extLst>
              <a:ext uri="{FF2B5EF4-FFF2-40B4-BE49-F238E27FC236}">
                <a16:creationId xmlns:a16="http://schemas.microsoft.com/office/drawing/2014/main" id="{F7C7C553-D32E-3840-862B-25B7AEE476B3}"/>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79" name="Text Box 2147">
            <a:extLst>
              <a:ext uri="{FF2B5EF4-FFF2-40B4-BE49-F238E27FC236}">
                <a16:creationId xmlns:a16="http://schemas.microsoft.com/office/drawing/2014/main" id="{2D8FC4EE-940B-D546-9C2A-67EA0B2631DB}"/>
              </a:ext>
            </a:extLst>
          </p:cNvPr>
          <p:cNvSpPr txBox="1">
            <a:spLocks noChangeArrowheads="1"/>
          </p:cNvSpPr>
          <p:nvPr/>
        </p:nvSpPr>
        <p:spPr bwMode="auto">
          <a:xfrm>
            <a:off x="5715000" y="4876800"/>
            <a:ext cx="121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Compute total cost of swapping (using nonmedoid as new medoid)</a:t>
            </a:r>
          </a:p>
        </p:txBody>
      </p:sp>
      <p:grpSp>
        <p:nvGrpSpPr>
          <p:cNvPr id="67680" name="Group 2148">
            <a:extLst>
              <a:ext uri="{FF2B5EF4-FFF2-40B4-BE49-F238E27FC236}">
                <a16:creationId xmlns:a16="http://schemas.microsoft.com/office/drawing/2014/main" id="{26F83A61-6C06-6C46-B886-1C2920D8A69E}"/>
              </a:ext>
            </a:extLst>
          </p:cNvPr>
          <p:cNvGrpSpPr>
            <a:grpSpLocks/>
          </p:cNvGrpSpPr>
          <p:nvPr/>
        </p:nvGrpSpPr>
        <p:grpSpPr bwMode="auto">
          <a:xfrm>
            <a:off x="3544888" y="4611688"/>
            <a:ext cx="2176462" cy="2035175"/>
            <a:chOff x="2233" y="2905"/>
            <a:chExt cx="1371" cy="1282"/>
          </a:xfrm>
        </p:grpSpPr>
        <p:sp>
          <p:nvSpPr>
            <p:cNvPr id="67767" name="Rectangle 2149">
              <a:extLst>
                <a:ext uri="{FF2B5EF4-FFF2-40B4-BE49-F238E27FC236}">
                  <a16:creationId xmlns:a16="http://schemas.microsoft.com/office/drawing/2014/main" id="{770FC55B-BB9E-F04F-97B5-5FE2293CFD6F}"/>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768" name="Rectangle 2150">
              <a:extLst>
                <a:ext uri="{FF2B5EF4-FFF2-40B4-BE49-F238E27FC236}">
                  <a16:creationId xmlns:a16="http://schemas.microsoft.com/office/drawing/2014/main" id="{B08FD988-B42A-A14D-A8FA-7F130A58E3B3}"/>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769" name="Line 2151">
              <a:extLst>
                <a:ext uri="{FF2B5EF4-FFF2-40B4-BE49-F238E27FC236}">
                  <a16:creationId xmlns:a16="http://schemas.microsoft.com/office/drawing/2014/main" id="{7B987B59-41AF-994C-A1CF-98F0D9CC875B}"/>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0" name="Line 2152">
              <a:extLst>
                <a:ext uri="{FF2B5EF4-FFF2-40B4-BE49-F238E27FC236}">
                  <a16:creationId xmlns:a16="http://schemas.microsoft.com/office/drawing/2014/main" id="{EF176668-19A3-6D49-9826-4535FBA17C5A}"/>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1" name="Line 2153">
              <a:extLst>
                <a:ext uri="{FF2B5EF4-FFF2-40B4-BE49-F238E27FC236}">
                  <a16:creationId xmlns:a16="http://schemas.microsoft.com/office/drawing/2014/main" id="{A097D053-A432-FD47-AC7C-26E829BD7CF1}"/>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2" name="Line 2154">
              <a:extLst>
                <a:ext uri="{FF2B5EF4-FFF2-40B4-BE49-F238E27FC236}">
                  <a16:creationId xmlns:a16="http://schemas.microsoft.com/office/drawing/2014/main" id="{85A950B0-9213-0348-A0D5-15A6494F1640}"/>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3" name="Line 2155">
              <a:extLst>
                <a:ext uri="{FF2B5EF4-FFF2-40B4-BE49-F238E27FC236}">
                  <a16:creationId xmlns:a16="http://schemas.microsoft.com/office/drawing/2014/main" id="{81900EA4-F78D-2543-9FA1-0C69580EB3C8}"/>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4" name="Line 2156">
              <a:extLst>
                <a:ext uri="{FF2B5EF4-FFF2-40B4-BE49-F238E27FC236}">
                  <a16:creationId xmlns:a16="http://schemas.microsoft.com/office/drawing/2014/main" id="{5F7254BF-B51C-B345-8C5E-08B18A59A11F}"/>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5" name="Line 2157">
              <a:extLst>
                <a:ext uri="{FF2B5EF4-FFF2-40B4-BE49-F238E27FC236}">
                  <a16:creationId xmlns:a16="http://schemas.microsoft.com/office/drawing/2014/main" id="{2467966B-928E-3647-B088-8B2C21E92659}"/>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6" name="Line 2158">
              <a:extLst>
                <a:ext uri="{FF2B5EF4-FFF2-40B4-BE49-F238E27FC236}">
                  <a16:creationId xmlns:a16="http://schemas.microsoft.com/office/drawing/2014/main" id="{88A10664-93E0-AB4C-822E-2DD0097428F4}"/>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7" name="Line 2159">
              <a:extLst>
                <a:ext uri="{FF2B5EF4-FFF2-40B4-BE49-F238E27FC236}">
                  <a16:creationId xmlns:a16="http://schemas.microsoft.com/office/drawing/2014/main" id="{F66963AC-3D10-4A44-965F-7DFC648CFA54}"/>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8" name="Line 2160">
              <a:extLst>
                <a:ext uri="{FF2B5EF4-FFF2-40B4-BE49-F238E27FC236}">
                  <a16:creationId xmlns:a16="http://schemas.microsoft.com/office/drawing/2014/main" id="{E45DF0F4-894A-6143-A06D-B0D4B2E52820}"/>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79" name="Line 2161">
              <a:extLst>
                <a:ext uri="{FF2B5EF4-FFF2-40B4-BE49-F238E27FC236}">
                  <a16:creationId xmlns:a16="http://schemas.microsoft.com/office/drawing/2014/main" id="{4EA0F2F6-70EE-EE43-8844-9F5A2DC9D16B}"/>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0" name="Line 2162">
              <a:extLst>
                <a:ext uri="{FF2B5EF4-FFF2-40B4-BE49-F238E27FC236}">
                  <a16:creationId xmlns:a16="http://schemas.microsoft.com/office/drawing/2014/main" id="{C78FBF7E-6B2A-9D44-9F48-DF703BAA2EF7}"/>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1" name="Line 2163">
              <a:extLst>
                <a:ext uri="{FF2B5EF4-FFF2-40B4-BE49-F238E27FC236}">
                  <a16:creationId xmlns:a16="http://schemas.microsoft.com/office/drawing/2014/main" id="{CFF3699B-3478-8D43-AD1D-DDD068B6D332}"/>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2" name="Line 2164">
              <a:extLst>
                <a:ext uri="{FF2B5EF4-FFF2-40B4-BE49-F238E27FC236}">
                  <a16:creationId xmlns:a16="http://schemas.microsoft.com/office/drawing/2014/main" id="{3F4EC6B5-79AE-2247-81EF-E033267272CC}"/>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3" name="Line 2165">
              <a:extLst>
                <a:ext uri="{FF2B5EF4-FFF2-40B4-BE49-F238E27FC236}">
                  <a16:creationId xmlns:a16="http://schemas.microsoft.com/office/drawing/2014/main" id="{FD49F91F-B03E-7C48-AAC0-BF7F57517553}"/>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4" name="Line 2166">
              <a:extLst>
                <a:ext uri="{FF2B5EF4-FFF2-40B4-BE49-F238E27FC236}">
                  <a16:creationId xmlns:a16="http://schemas.microsoft.com/office/drawing/2014/main" id="{0B080B25-94ED-5246-8EB1-598A7B43EF5C}"/>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5" name="Line 2167">
              <a:extLst>
                <a:ext uri="{FF2B5EF4-FFF2-40B4-BE49-F238E27FC236}">
                  <a16:creationId xmlns:a16="http://schemas.microsoft.com/office/drawing/2014/main" id="{8099FBAD-CE90-CC44-971F-BB6EDED96D07}"/>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6" name="Line 2168">
              <a:extLst>
                <a:ext uri="{FF2B5EF4-FFF2-40B4-BE49-F238E27FC236}">
                  <a16:creationId xmlns:a16="http://schemas.microsoft.com/office/drawing/2014/main" id="{974882A3-098E-C041-AA35-1901CB24EC76}"/>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7" name="Line 2169">
              <a:extLst>
                <a:ext uri="{FF2B5EF4-FFF2-40B4-BE49-F238E27FC236}">
                  <a16:creationId xmlns:a16="http://schemas.microsoft.com/office/drawing/2014/main" id="{7ABCF83B-388D-8C41-9576-456415CBCB51}"/>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8" name="Line 2170">
              <a:extLst>
                <a:ext uri="{FF2B5EF4-FFF2-40B4-BE49-F238E27FC236}">
                  <a16:creationId xmlns:a16="http://schemas.microsoft.com/office/drawing/2014/main" id="{64532E0D-6269-BF4A-9239-CD8C5D495A84}"/>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89" name="Rectangle 2171">
              <a:extLst>
                <a:ext uri="{FF2B5EF4-FFF2-40B4-BE49-F238E27FC236}">
                  <a16:creationId xmlns:a16="http://schemas.microsoft.com/office/drawing/2014/main" id="{658E3A12-5A46-D348-A7B7-67BE285AFDB6}"/>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790" name="Line 2172">
              <a:extLst>
                <a:ext uri="{FF2B5EF4-FFF2-40B4-BE49-F238E27FC236}">
                  <a16:creationId xmlns:a16="http://schemas.microsoft.com/office/drawing/2014/main" id="{1BF2E56D-9AC3-324F-8C6C-53810793ECC2}"/>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1" name="Line 2173">
              <a:extLst>
                <a:ext uri="{FF2B5EF4-FFF2-40B4-BE49-F238E27FC236}">
                  <a16:creationId xmlns:a16="http://schemas.microsoft.com/office/drawing/2014/main" id="{810B1073-B4D6-4641-A2A2-6046F37F7A3B}"/>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2" name="Line 2174">
              <a:extLst>
                <a:ext uri="{FF2B5EF4-FFF2-40B4-BE49-F238E27FC236}">
                  <a16:creationId xmlns:a16="http://schemas.microsoft.com/office/drawing/2014/main" id="{6741D762-7384-1D4B-9FFB-A59E649EAB65}"/>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3" name="Line 2175">
              <a:extLst>
                <a:ext uri="{FF2B5EF4-FFF2-40B4-BE49-F238E27FC236}">
                  <a16:creationId xmlns:a16="http://schemas.microsoft.com/office/drawing/2014/main" id="{B4F8BEB8-3483-FC4C-A6EF-E528AAC2D82F}"/>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4" name="Line 2176">
              <a:extLst>
                <a:ext uri="{FF2B5EF4-FFF2-40B4-BE49-F238E27FC236}">
                  <a16:creationId xmlns:a16="http://schemas.microsoft.com/office/drawing/2014/main" id="{15695380-ADA7-6440-AE3B-1A01E2A46A8D}"/>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5" name="Line 2177">
              <a:extLst>
                <a:ext uri="{FF2B5EF4-FFF2-40B4-BE49-F238E27FC236}">
                  <a16:creationId xmlns:a16="http://schemas.microsoft.com/office/drawing/2014/main" id="{6B7F3138-06E9-094B-868B-1148D90C4627}"/>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6" name="Line 2178">
              <a:extLst>
                <a:ext uri="{FF2B5EF4-FFF2-40B4-BE49-F238E27FC236}">
                  <a16:creationId xmlns:a16="http://schemas.microsoft.com/office/drawing/2014/main" id="{D6C44829-E2E5-C24F-BEE0-801F1370794B}"/>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7" name="Line 2179">
              <a:extLst>
                <a:ext uri="{FF2B5EF4-FFF2-40B4-BE49-F238E27FC236}">
                  <a16:creationId xmlns:a16="http://schemas.microsoft.com/office/drawing/2014/main" id="{7FB901A2-98D0-1746-9AEC-3106D87F576E}"/>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8" name="Line 2180">
              <a:extLst>
                <a:ext uri="{FF2B5EF4-FFF2-40B4-BE49-F238E27FC236}">
                  <a16:creationId xmlns:a16="http://schemas.microsoft.com/office/drawing/2014/main" id="{47C531D6-187F-C547-A6FE-49C343C8EB8D}"/>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99" name="Line 2181">
              <a:extLst>
                <a:ext uri="{FF2B5EF4-FFF2-40B4-BE49-F238E27FC236}">
                  <a16:creationId xmlns:a16="http://schemas.microsoft.com/office/drawing/2014/main" id="{388E735B-4F26-EA4B-8C6B-6DE1FBDDCD6B}"/>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0" name="Line 2182">
              <a:extLst>
                <a:ext uri="{FF2B5EF4-FFF2-40B4-BE49-F238E27FC236}">
                  <a16:creationId xmlns:a16="http://schemas.microsoft.com/office/drawing/2014/main" id="{F0CFFFDC-AE6B-3C40-BB61-5BC034522754}"/>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1" name="Line 2183">
              <a:extLst>
                <a:ext uri="{FF2B5EF4-FFF2-40B4-BE49-F238E27FC236}">
                  <a16:creationId xmlns:a16="http://schemas.microsoft.com/office/drawing/2014/main" id="{23BB8D04-1948-5941-AADB-2A056D1DD66F}"/>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2" name="Line 2184">
              <a:extLst>
                <a:ext uri="{FF2B5EF4-FFF2-40B4-BE49-F238E27FC236}">
                  <a16:creationId xmlns:a16="http://schemas.microsoft.com/office/drawing/2014/main" id="{3FA4021E-1408-BA4C-8B28-866CCE3794A4}"/>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3" name="Line 2185">
              <a:extLst>
                <a:ext uri="{FF2B5EF4-FFF2-40B4-BE49-F238E27FC236}">
                  <a16:creationId xmlns:a16="http://schemas.microsoft.com/office/drawing/2014/main" id="{A016EFC2-D95C-D449-B899-F485085E6C39}"/>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4" name="Line 2186">
              <a:extLst>
                <a:ext uri="{FF2B5EF4-FFF2-40B4-BE49-F238E27FC236}">
                  <a16:creationId xmlns:a16="http://schemas.microsoft.com/office/drawing/2014/main" id="{FC7B7BF1-D6C1-6C45-8876-92511951A7ED}"/>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5" name="Line 2187">
              <a:extLst>
                <a:ext uri="{FF2B5EF4-FFF2-40B4-BE49-F238E27FC236}">
                  <a16:creationId xmlns:a16="http://schemas.microsoft.com/office/drawing/2014/main" id="{F7C2938E-0E0C-0D4D-9769-AC9F0AC3BC90}"/>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6" name="Line 2188">
              <a:extLst>
                <a:ext uri="{FF2B5EF4-FFF2-40B4-BE49-F238E27FC236}">
                  <a16:creationId xmlns:a16="http://schemas.microsoft.com/office/drawing/2014/main" id="{214E6799-5744-A345-A92A-F3DC0854D35B}"/>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7" name="Line 2189">
              <a:extLst>
                <a:ext uri="{FF2B5EF4-FFF2-40B4-BE49-F238E27FC236}">
                  <a16:creationId xmlns:a16="http://schemas.microsoft.com/office/drawing/2014/main" id="{6825CC83-BBD5-064C-8448-99E083F59192}"/>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8" name="Line 2190">
              <a:extLst>
                <a:ext uri="{FF2B5EF4-FFF2-40B4-BE49-F238E27FC236}">
                  <a16:creationId xmlns:a16="http://schemas.microsoft.com/office/drawing/2014/main" id="{48B1E8F3-CCBF-6E4F-9D5A-F518F76C9A86}"/>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09" name="Line 2191">
              <a:extLst>
                <a:ext uri="{FF2B5EF4-FFF2-40B4-BE49-F238E27FC236}">
                  <a16:creationId xmlns:a16="http://schemas.microsoft.com/office/drawing/2014/main" id="{D1370FBD-0940-7748-B120-BE4421D101A3}"/>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10" name="Line 2192">
              <a:extLst>
                <a:ext uri="{FF2B5EF4-FFF2-40B4-BE49-F238E27FC236}">
                  <a16:creationId xmlns:a16="http://schemas.microsoft.com/office/drawing/2014/main" id="{61A81E2E-1E20-294C-A319-DB9BACF6311E}"/>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11" name="Line 2193">
              <a:extLst>
                <a:ext uri="{FF2B5EF4-FFF2-40B4-BE49-F238E27FC236}">
                  <a16:creationId xmlns:a16="http://schemas.microsoft.com/office/drawing/2014/main" id="{22FB44E1-4ABA-A546-BEDC-5B8A4BEE96AB}"/>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12" name="Line 2194">
              <a:extLst>
                <a:ext uri="{FF2B5EF4-FFF2-40B4-BE49-F238E27FC236}">
                  <a16:creationId xmlns:a16="http://schemas.microsoft.com/office/drawing/2014/main" id="{021B7C93-FF3E-8C45-8712-72EDCB536469}"/>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13" name="Line 2195">
              <a:extLst>
                <a:ext uri="{FF2B5EF4-FFF2-40B4-BE49-F238E27FC236}">
                  <a16:creationId xmlns:a16="http://schemas.microsoft.com/office/drawing/2014/main" id="{D61C08D7-EB41-D548-B3C8-E029EDA3447F}"/>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14" name="Freeform 2196">
              <a:extLst>
                <a:ext uri="{FF2B5EF4-FFF2-40B4-BE49-F238E27FC236}">
                  <a16:creationId xmlns:a16="http://schemas.microsoft.com/office/drawing/2014/main" id="{EDFF90B2-79BC-8845-8983-6BE717ECF50A}"/>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67815" name="Freeform 2197">
              <a:extLst>
                <a:ext uri="{FF2B5EF4-FFF2-40B4-BE49-F238E27FC236}">
                  <a16:creationId xmlns:a16="http://schemas.microsoft.com/office/drawing/2014/main" id="{24FAD678-A0B2-7342-AF45-868872BECC63}"/>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816" name="Freeform 2198">
              <a:extLst>
                <a:ext uri="{FF2B5EF4-FFF2-40B4-BE49-F238E27FC236}">
                  <a16:creationId xmlns:a16="http://schemas.microsoft.com/office/drawing/2014/main" id="{80339665-E44F-EF41-8311-85A3C04D8EDF}"/>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67817" name="Freeform 2199">
              <a:extLst>
                <a:ext uri="{FF2B5EF4-FFF2-40B4-BE49-F238E27FC236}">
                  <a16:creationId xmlns:a16="http://schemas.microsoft.com/office/drawing/2014/main" id="{9E8104E1-719F-D448-BB35-608F7AF72E58}"/>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818" name="Freeform 2200">
              <a:extLst>
                <a:ext uri="{FF2B5EF4-FFF2-40B4-BE49-F238E27FC236}">
                  <a16:creationId xmlns:a16="http://schemas.microsoft.com/office/drawing/2014/main" id="{47218B84-8F7A-B841-8F1C-6BE83FD548AD}"/>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67819" name="Freeform 2201">
              <a:extLst>
                <a:ext uri="{FF2B5EF4-FFF2-40B4-BE49-F238E27FC236}">
                  <a16:creationId xmlns:a16="http://schemas.microsoft.com/office/drawing/2014/main" id="{60BBBA44-CD59-974B-A8FA-AE849B03043B}"/>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820" name="Freeform 2202">
              <a:extLst>
                <a:ext uri="{FF2B5EF4-FFF2-40B4-BE49-F238E27FC236}">
                  <a16:creationId xmlns:a16="http://schemas.microsoft.com/office/drawing/2014/main" id="{36F54ABA-F3C6-C843-AABA-A21960F271A6}"/>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67821" name="Freeform 2203">
              <a:extLst>
                <a:ext uri="{FF2B5EF4-FFF2-40B4-BE49-F238E27FC236}">
                  <a16:creationId xmlns:a16="http://schemas.microsoft.com/office/drawing/2014/main" id="{0BE3AC8E-3747-9941-ABB7-B8F9B705DC2F}"/>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822" name="Rectangle 2204">
              <a:extLst>
                <a:ext uri="{FF2B5EF4-FFF2-40B4-BE49-F238E27FC236}">
                  <a16:creationId xmlns:a16="http://schemas.microsoft.com/office/drawing/2014/main" id="{443AA481-0B1B-AD42-99B8-ED4153DADCA4}"/>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823" name="Rectangle 2205">
              <a:extLst>
                <a:ext uri="{FF2B5EF4-FFF2-40B4-BE49-F238E27FC236}">
                  <a16:creationId xmlns:a16="http://schemas.microsoft.com/office/drawing/2014/main" id="{D9A08A34-767D-0A4A-B3B2-C3D5AE51DCFA}"/>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824" name="Rectangle 2206">
              <a:extLst>
                <a:ext uri="{FF2B5EF4-FFF2-40B4-BE49-F238E27FC236}">
                  <a16:creationId xmlns:a16="http://schemas.microsoft.com/office/drawing/2014/main" id="{308D835C-24CF-F24E-AD0E-8137AAF46E80}"/>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825" name="Rectangle 2207">
              <a:extLst>
                <a:ext uri="{FF2B5EF4-FFF2-40B4-BE49-F238E27FC236}">
                  <a16:creationId xmlns:a16="http://schemas.microsoft.com/office/drawing/2014/main" id="{DB7EC95F-BCC9-374D-BF71-B3B3D58B454E}"/>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826" name="Rectangle 2208">
              <a:extLst>
                <a:ext uri="{FF2B5EF4-FFF2-40B4-BE49-F238E27FC236}">
                  <a16:creationId xmlns:a16="http://schemas.microsoft.com/office/drawing/2014/main" id="{C0A1713E-4868-DE47-9572-CEFCC843940C}"/>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827" name="Rectangle 2209">
              <a:extLst>
                <a:ext uri="{FF2B5EF4-FFF2-40B4-BE49-F238E27FC236}">
                  <a16:creationId xmlns:a16="http://schemas.microsoft.com/office/drawing/2014/main" id="{483317A7-211D-3948-9C21-CF2197FD93C5}"/>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828" name="Rectangle 2210">
              <a:extLst>
                <a:ext uri="{FF2B5EF4-FFF2-40B4-BE49-F238E27FC236}">
                  <a16:creationId xmlns:a16="http://schemas.microsoft.com/office/drawing/2014/main" id="{BBB89F92-AE3F-8947-8E8B-51A4CF509762}"/>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829" name="Rectangle 2211">
              <a:extLst>
                <a:ext uri="{FF2B5EF4-FFF2-40B4-BE49-F238E27FC236}">
                  <a16:creationId xmlns:a16="http://schemas.microsoft.com/office/drawing/2014/main" id="{59ADD016-D050-464D-89AC-3F41170B4507}"/>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830" name="Rectangle 2212">
              <a:extLst>
                <a:ext uri="{FF2B5EF4-FFF2-40B4-BE49-F238E27FC236}">
                  <a16:creationId xmlns:a16="http://schemas.microsoft.com/office/drawing/2014/main" id="{2BC4A54B-1F74-4749-B2B2-18D478B57763}"/>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831" name="Rectangle 2213">
              <a:extLst>
                <a:ext uri="{FF2B5EF4-FFF2-40B4-BE49-F238E27FC236}">
                  <a16:creationId xmlns:a16="http://schemas.microsoft.com/office/drawing/2014/main" id="{C7CCAC17-9DF9-AA40-BE7E-0114B8AC5C3B}"/>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832" name="Rectangle 2214">
              <a:extLst>
                <a:ext uri="{FF2B5EF4-FFF2-40B4-BE49-F238E27FC236}">
                  <a16:creationId xmlns:a16="http://schemas.microsoft.com/office/drawing/2014/main" id="{A3F58B75-67AC-8442-97B2-8E07E4DB36E1}"/>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833" name="Rectangle 2215">
              <a:extLst>
                <a:ext uri="{FF2B5EF4-FFF2-40B4-BE49-F238E27FC236}">
                  <a16:creationId xmlns:a16="http://schemas.microsoft.com/office/drawing/2014/main" id="{043121F4-FA99-204F-A814-17036CEE825D}"/>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834" name="Rectangle 2216">
              <a:extLst>
                <a:ext uri="{FF2B5EF4-FFF2-40B4-BE49-F238E27FC236}">
                  <a16:creationId xmlns:a16="http://schemas.microsoft.com/office/drawing/2014/main" id="{15C8D869-48DD-2B46-928D-A250979A9CBB}"/>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835" name="Rectangle 2217">
              <a:extLst>
                <a:ext uri="{FF2B5EF4-FFF2-40B4-BE49-F238E27FC236}">
                  <a16:creationId xmlns:a16="http://schemas.microsoft.com/office/drawing/2014/main" id="{4B7F91BC-F96B-D349-B0E5-2964423902B9}"/>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836" name="Rectangle 2218">
              <a:extLst>
                <a:ext uri="{FF2B5EF4-FFF2-40B4-BE49-F238E27FC236}">
                  <a16:creationId xmlns:a16="http://schemas.microsoft.com/office/drawing/2014/main" id="{B3559AB0-BE25-C94C-9593-C7AC13CD7789}"/>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837" name="Rectangle 2219">
              <a:extLst>
                <a:ext uri="{FF2B5EF4-FFF2-40B4-BE49-F238E27FC236}">
                  <a16:creationId xmlns:a16="http://schemas.microsoft.com/office/drawing/2014/main" id="{0EFE378F-8134-5846-8CF6-B5AA9FB7B6CA}"/>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838" name="Rectangle 2220">
              <a:extLst>
                <a:ext uri="{FF2B5EF4-FFF2-40B4-BE49-F238E27FC236}">
                  <a16:creationId xmlns:a16="http://schemas.microsoft.com/office/drawing/2014/main" id="{B6E9DCA6-B54A-C34F-8221-76EB74173F7B}"/>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839" name="Rectangle 2221">
              <a:extLst>
                <a:ext uri="{FF2B5EF4-FFF2-40B4-BE49-F238E27FC236}">
                  <a16:creationId xmlns:a16="http://schemas.microsoft.com/office/drawing/2014/main" id="{02953217-AC5B-7542-866E-CBDE03B1251B}"/>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840" name="Rectangle 2222">
              <a:extLst>
                <a:ext uri="{FF2B5EF4-FFF2-40B4-BE49-F238E27FC236}">
                  <a16:creationId xmlns:a16="http://schemas.microsoft.com/office/drawing/2014/main" id="{787EB63D-6088-C549-97FB-7A8FDF41E69E}"/>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841" name="Rectangle 2223">
              <a:extLst>
                <a:ext uri="{FF2B5EF4-FFF2-40B4-BE49-F238E27FC236}">
                  <a16:creationId xmlns:a16="http://schemas.microsoft.com/office/drawing/2014/main" id="{AC720DD6-15F5-E447-A06A-1373C397148B}"/>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842" name="Rectangle 2224">
              <a:extLst>
                <a:ext uri="{FF2B5EF4-FFF2-40B4-BE49-F238E27FC236}">
                  <a16:creationId xmlns:a16="http://schemas.microsoft.com/office/drawing/2014/main" id="{E2755BE2-4303-3F46-836B-F0E2FE16638F}"/>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843" name="Rectangle 2225">
              <a:extLst>
                <a:ext uri="{FF2B5EF4-FFF2-40B4-BE49-F238E27FC236}">
                  <a16:creationId xmlns:a16="http://schemas.microsoft.com/office/drawing/2014/main" id="{6BA3B12D-8F63-5443-BC2D-5442BA12BB2C}"/>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844" name="Rectangle 2226">
              <a:extLst>
                <a:ext uri="{FF2B5EF4-FFF2-40B4-BE49-F238E27FC236}">
                  <a16:creationId xmlns:a16="http://schemas.microsoft.com/office/drawing/2014/main" id="{4B8A7993-93F8-D544-9967-CF07B5D003BE}"/>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845" name="Line 2227">
              <a:extLst>
                <a:ext uri="{FF2B5EF4-FFF2-40B4-BE49-F238E27FC236}">
                  <a16:creationId xmlns:a16="http://schemas.microsoft.com/office/drawing/2014/main" id="{9F33A5C5-CB44-B642-8823-BD709C2AAAC8}"/>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7846" name="Freeform 2228">
              <a:extLst>
                <a:ext uri="{FF2B5EF4-FFF2-40B4-BE49-F238E27FC236}">
                  <a16:creationId xmlns:a16="http://schemas.microsoft.com/office/drawing/2014/main" id="{75278C89-FBB1-4649-8F14-3DB42F2B9D6B}"/>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847" name="Freeform 2229">
              <a:extLst>
                <a:ext uri="{FF2B5EF4-FFF2-40B4-BE49-F238E27FC236}">
                  <a16:creationId xmlns:a16="http://schemas.microsoft.com/office/drawing/2014/main" id="{855281BF-F99A-3A4D-AD35-1D76C83EB767}"/>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67681" name="Rectangle 2230">
            <a:extLst>
              <a:ext uri="{FF2B5EF4-FFF2-40B4-BE49-F238E27FC236}">
                <a16:creationId xmlns:a16="http://schemas.microsoft.com/office/drawing/2014/main" id="{1CF90C9F-CD0D-2748-AFA4-122D4F634638}"/>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400">
                <a:ea typeface="Gulim" panose="020B0600000101010101" pitchFamily="34" charset="-127"/>
              </a:rPr>
              <a:t>Total Cost = 26</a:t>
            </a:r>
          </a:p>
        </p:txBody>
      </p:sp>
      <p:sp>
        <p:nvSpPr>
          <p:cNvPr id="67682" name="Line 2231">
            <a:extLst>
              <a:ext uri="{FF2B5EF4-FFF2-40B4-BE49-F238E27FC236}">
                <a16:creationId xmlns:a16="http://schemas.microsoft.com/office/drawing/2014/main" id="{131E0015-480D-1444-A149-B5C0637AFF24}"/>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83" name="Text Box 2232">
            <a:extLst>
              <a:ext uri="{FF2B5EF4-FFF2-40B4-BE49-F238E27FC236}">
                <a16:creationId xmlns:a16="http://schemas.microsoft.com/office/drawing/2014/main" id="{BA13CE0F-8043-BB47-9CB8-0ADD8606315D}"/>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Swapping O and O</a:t>
            </a:r>
            <a:r>
              <a:rPr lang="en-US" altLang="ko-KR" sz="1400" baseline="-25000">
                <a:ea typeface="Gulim" panose="020B0600000101010101" pitchFamily="34" charset="-127"/>
              </a:rPr>
              <a:t>ramdom </a:t>
            </a:r>
          </a:p>
          <a:p>
            <a:pPr eaLnBrk="1" hangingPunct="1">
              <a:spcBef>
                <a:spcPct val="50000"/>
              </a:spcBef>
            </a:pPr>
            <a:r>
              <a:rPr lang="en-US" altLang="ko-KR" sz="1400">
                <a:ea typeface="Gulim" panose="020B0600000101010101" pitchFamily="34" charset="-127"/>
              </a:rPr>
              <a:t>If quality is improved.</a:t>
            </a:r>
          </a:p>
        </p:txBody>
      </p:sp>
      <p:sp>
        <p:nvSpPr>
          <p:cNvPr id="67684" name="Text Box 2233">
            <a:extLst>
              <a:ext uri="{FF2B5EF4-FFF2-40B4-BE49-F238E27FC236}">
                <a16:creationId xmlns:a16="http://schemas.microsoft.com/office/drawing/2014/main" id="{C6F4792D-A8C2-3C40-A75E-2BC69A3C7E45}"/>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2000" b="1">
                <a:ea typeface="Gulim" panose="020B0600000101010101" pitchFamily="34" charset="-127"/>
              </a:rPr>
              <a:t>Do loop</a:t>
            </a:r>
          </a:p>
          <a:p>
            <a:pPr eaLnBrk="1" hangingPunct="1">
              <a:spcBef>
                <a:spcPct val="50000"/>
              </a:spcBef>
            </a:pPr>
            <a:r>
              <a:rPr lang="en-US" altLang="ko-KR" sz="2000" b="1">
                <a:ea typeface="Gulim" panose="020B0600000101010101" pitchFamily="34" charset="-127"/>
              </a:rPr>
              <a:t>Until no change</a:t>
            </a:r>
          </a:p>
        </p:txBody>
      </p:sp>
      <p:grpSp>
        <p:nvGrpSpPr>
          <p:cNvPr id="67685" name="Group 2234">
            <a:extLst>
              <a:ext uri="{FF2B5EF4-FFF2-40B4-BE49-F238E27FC236}">
                <a16:creationId xmlns:a16="http://schemas.microsoft.com/office/drawing/2014/main" id="{486A5F5A-E771-964D-AB30-B4AAD856A7F9}"/>
              </a:ext>
            </a:extLst>
          </p:cNvPr>
          <p:cNvGrpSpPr>
            <a:grpSpLocks/>
          </p:cNvGrpSpPr>
          <p:nvPr/>
        </p:nvGrpSpPr>
        <p:grpSpPr bwMode="auto">
          <a:xfrm>
            <a:off x="6821488" y="4611688"/>
            <a:ext cx="2176462" cy="2035175"/>
            <a:chOff x="4297" y="2905"/>
            <a:chExt cx="1371" cy="1282"/>
          </a:xfrm>
        </p:grpSpPr>
        <p:sp>
          <p:nvSpPr>
            <p:cNvPr id="67686" name="Rectangle 2235">
              <a:extLst>
                <a:ext uri="{FF2B5EF4-FFF2-40B4-BE49-F238E27FC236}">
                  <a16:creationId xmlns:a16="http://schemas.microsoft.com/office/drawing/2014/main" id="{016F64C4-2C83-A34D-82F2-D20ED50B59DA}"/>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687" name="Rectangle 2236">
              <a:extLst>
                <a:ext uri="{FF2B5EF4-FFF2-40B4-BE49-F238E27FC236}">
                  <a16:creationId xmlns:a16="http://schemas.microsoft.com/office/drawing/2014/main" id="{3C4EC2EE-449C-DF4F-A9D7-0DC5D7B8A584}"/>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688" name="Line 2237">
              <a:extLst>
                <a:ext uri="{FF2B5EF4-FFF2-40B4-BE49-F238E27FC236}">
                  <a16:creationId xmlns:a16="http://schemas.microsoft.com/office/drawing/2014/main" id="{B97AC41F-623E-7E4F-8E69-7DE2B238879C}"/>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89" name="Line 2238">
              <a:extLst>
                <a:ext uri="{FF2B5EF4-FFF2-40B4-BE49-F238E27FC236}">
                  <a16:creationId xmlns:a16="http://schemas.microsoft.com/office/drawing/2014/main" id="{C6E9F83B-79EC-BF4F-B04C-AA83D80CAA52}"/>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0" name="Line 2239">
              <a:extLst>
                <a:ext uri="{FF2B5EF4-FFF2-40B4-BE49-F238E27FC236}">
                  <a16:creationId xmlns:a16="http://schemas.microsoft.com/office/drawing/2014/main" id="{4D235AEF-19D0-F944-B49B-AABC0EAE507B}"/>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1" name="Line 2240">
              <a:extLst>
                <a:ext uri="{FF2B5EF4-FFF2-40B4-BE49-F238E27FC236}">
                  <a16:creationId xmlns:a16="http://schemas.microsoft.com/office/drawing/2014/main" id="{1BD99B36-6352-5E4A-8FDE-8B302EC34170}"/>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2" name="Line 2241">
              <a:extLst>
                <a:ext uri="{FF2B5EF4-FFF2-40B4-BE49-F238E27FC236}">
                  <a16:creationId xmlns:a16="http://schemas.microsoft.com/office/drawing/2014/main" id="{78EAF043-790E-504F-970F-FC59E018DB06}"/>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3" name="Line 2242">
              <a:extLst>
                <a:ext uri="{FF2B5EF4-FFF2-40B4-BE49-F238E27FC236}">
                  <a16:creationId xmlns:a16="http://schemas.microsoft.com/office/drawing/2014/main" id="{0ECF2FB8-1034-3B4B-81DF-6A82169A0A98}"/>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4" name="Line 2243">
              <a:extLst>
                <a:ext uri="{FF2B5EF4-FFF2-40B4-BE49-F238E27FC236}">
                  <a16:creationId xmlns:a16="http://schemas.microsoft.com/office/drawing/2014/main" id="{8A453DC9-C118-C148-B5EF-F7DC1DEA4797}"/>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5" name="Line 2244">
              <a:extLst>
                <a:ext uri="{FF2B5EF4-FFF2-40B4-BE49-F238E27FC236}">
                  <a16:creationId xmlns:a16="http://schemas.microsoft.com/office/drawing/2014/main" id="{03D1D81B-693F-D148-B942-D6C9476DB1D3}"/>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6" name="Line 2245">
              <a:extLst>
                <a:ext uri="{FF2B5EF4-FFF2-40B4-BE49-F238E27FC236}">
                  <a16:creationId xmlns:a16="http://schemas.microsoft.com/office/drawing/2014/main" id="{6DC79047-52DB-1F4D-9035-A467829F5432}"/>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7" name="Line 2246">
              <a:extLst>
                <a:ext uri="{FF2B5EF4-FFF2-40B4-BE49-F238E27FC236}">
                  <a16:creationId xmlns:a16="http://schemas.microsoft.com/office/drawing/2014/main" id="{B96BE3AB-BC8B-8546-9164-A644661AC3DD}"/>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8" name="Line 2247">
              <a:extLst>
                <a:ext uri="{FF2B5EF4-FFF2-40B4-BE49-F238E27FC236}">
                  <a16:creationId xmlns:a16="http://schemas.microsoft.com/office/drawing/2014/main" id="{C86BE7A7-9C6A-4948-A664-C5001E2DE221}"/>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9" name="Line 2248">
              <a:extLst>
                <a:ext uri="{FF2B5EF4-FFF2-40B4-BE49-F238E27FC236}">
                  <a16:creationId xmlns:a16="http://schemas.microsoft.com/office/drawing/2014/main" id="{C362D23F-C493-324D-B9D4-32EE822A683E}"/>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0" name="Line 2249">
              <a:extLst>
                <a:ext uri="{FF2B5EF4-FFF2-40B4-BE49-F238E27FC236}">
                  <a16:creationId xmlns:a16="http://schemas.microsoft.com/office/drawing/2014/main" id="{F67D86D2-66AA-334D-B751-CA55BAF01A6B}"/>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1" name="Line 2250">
              <a:extLst>
                <a:ext uri="{FF2B5EF4-FFF2-40B4-BE49-F238E27FC236}">
                  <a16:creationId xmlns:a16="http://schemas.microsoft.com/office/drawing/2014/main" id="{5588D984-AD24-2C44-BE10-5C2A3539E18A}"/>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2" name="Line 2251">
              <a:extLst>
                <a:ext uri="{FF2B5EF4-FFF2-40B4-BE49-F238E27FC236}">
                  <a16:creationId xmlns:a16="http://schemas.microsoft.com/office/drawing/2014/main" id="{6DBD9199-CBD4-404F-A095-073147367B51}"/>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3" name="Line 2252">
              <a:extLst>
                <a:ext uri="{FF2B5EF4-FFF2-40B4-BE49-F238E27FC236}">
                  <a16:creationId xmlns:a16="http://schemas.microsoft.com/office/drawing/2014/main" id="{B20827FE-4312-3D48-97CF-27BFB914624E}"/>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4" name="Line 2253">
              <a:extLst>
                <a:ext uri="{FF2B5EF4-FFF2-40B4-BE49-F238E27FC236}">
                  <a16:creationId xmlns:a16="http://schemas.microsoft.com/office/drawing/2014/main" id="{076A1FE8-6D8D-6448-B685-DAD2DA4740BD}"/>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5" name="Line 2254">
              <a:extLst>
                <a:ext uri="{FF2B5EF4-FFF2-40B4-BE49-F238E27FC236}">
                  <a16:creationId xmlns:a16="http://schemas.microsoft.com/office/drawing/2014/main" id="{A82AD980-5F0A-B946-BE8D-3C32C9EF8D4E}"/>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6" name="Line 2255">
              <a:extLst>
                <a:ext uri="{FF2B5EF4-FFF2-40B4-BE49-F238E27FC236}">
                  <a16:creationId xmlns:a16="http://schemas.microsoft.com/office/drawing/2014/main" id="{573C6D52-2E68-4D43-B90D-420B20B52020}"/>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7" name="Line 2256">
              <a:extLst>
                <a:ext uri="{FF2B5EF4-FFF2-40B4-BE49-F238E27FC236}">
                  <a16:creationId xmlns:a16="http://schemas.microsoft.com/office/drawing/2014/main" id="{D97DDEDD-A2C4-FA41-A85F-8DB786B15FFC}"/>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08" name="Rectangle 2257">
              <a:extLst>
                <a:ext uri="{FF2B5EF4-FFF2-40B4-BE49-F238E27FC236}">
                  <a16:creationId xmlns:a16="http://schemas.microsoft.com/office/drawing/2014/main" id="{62D2BB5A-7E70-7042-B852-C610A45AA3D9}"/>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709" name="Line 2258">
              <a:extLst>
                <a:ext uri="{FF2B5EF4-FFF2-40B4-BE49-F238E27FC236}">
                  <a16:creationId xmlns:a16="http://schemas.microsoft.com/office/drawing/2014/main" id="{D2B55ADF-50A7-A549-BB7E-6295DCCA4EB6}"/>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0" name="Line 2259">
              <a:extLst>
                <a:ext uri="{FF2B5EF4-FFF2-40B4-BE49-F238E27FC236}">
                  <a16:creationId xmlns:a16="http://schemas.microsoft.com/office/drawing/2014/main" id="{A576F64F-1BF7-094A-BAD9-CF4B4F52CE5A}"/>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1" name="Line 2260">
              <a:extLst>
                <a:ext uri="{FF2B5EF4-FFF2-40B4-BE49-F238E27FC236}">
                  <a16:creationId xmlns:a16="http://schemas.microsoft.com/office/drawing/2014/main" id="{91632176-071B-3246-965E-F50B691E73DB}"/>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2" name="Line 2261">
              <a:extLst>
                <a:ext uri="{FF2B5EF4-FFF2-40B4-BE49-F238E27FC236}">
                  <a16:creationId xmlns:a16="http://schemas.microsoft.com/office/drawing/2014/main" id="{3794DD00-353A-0C45-8C91-9BC942670C84}"/>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3" name="Line 2262">
              <a:extLst>
                <a:ext uri="{FF2B5EF4-FFF2-40B4-BE49-F238E27FC236}">
                  <a16:creationId xmlns:a16="http://schemas.microsoft.com/office/drawing/2014/main" id="{537B2A81-F574-C743-9C61-DCCDDC70E5C6}"/>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4" name="Line 2263">
              <a:extLst>
                <a:ext uri="{FF2B5EF4-FFF2-40B4-BE49-F238E27FC236}">
                  <a16:creationId xmlns:a16="http://schemas.microsoft.com/office/drawing/2014/main" id="{00C704DB-79A5-1D41-B79B-7CC19DFAE9F9}"/>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5" name="Line 2264">
              <a:extLst>
                <a:ext uri="{FF2B5EF4-FFF2-40B4-BE49-F238E27FC236}">
                  <a16:creationId xmlns:a16="http://schemas.microsoft.com/office/drawing/2014/main" id="{A3CBE33E-F727-6347-9152-C955ED159C31}"/>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6" name="Line 2265">
              <a:extLst>
                <a:ext uri="{FF2B5EF4-FFF2-40B4-BE49-F238E27FC236}">
                  <a16:creationId xmlns:a16="http://schemas.microsoft.com/office/drawing/2014/main" id="{D3D712C0-3E6F-F247-B0AF-8AA3C1FFBE4A}"/>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7" name="Line 2266">
              <a:extLst>
                <a:ext uri="{FF2B5EF4-FFF2-40B4-BE49-F238E27FC236}">
                  <a16:creationId xmlns:a16="http://schemas.microsoft.com/office/drawing/2014/main" id="{F7F0AA5E-7F06-0D40-832C-B8AE2C3A9B4D}"/>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8" name="Line 2267">
              <a:extLst>
                <a:ext uri="{FF2B5EF4-FFF2-40B4-BE49-F238E27FC236}">
                  <a16:creationId xmlns:a16="http://schemas.microsoft.com/office/drawing/2014/main" id="{8CFBB10A-46FC-B345-B1AF-EDA1264B39B5}"/>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19" name="Line 2268">
              <a:extLst>
                <a:ext uri="{FF2B5EF4-FFF2-40B4-BE49-F238E27FC236}">
                  <a16:creationId xmlns:a16="http://schemas.microsoft.com/office/drawing/2014/main" id="{F0C07903-B286-864B-BBAE-21A92F5E65C4}"/>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0" name="Line 2269">
              <a:extLst>
                <a:ext uri="{FF2B5EF4-FFF2-40B4-BE49-F238E27FC236}">
                  <a16:creationId xmlns:a16="http://schemas.microsoft.com/office/drawing/2014/main" id="{DA1F780B-6932-B94F-9222-EC7AD6CA4B57}"/>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1" name="Line 2270">
              <a:extLst>
                <a:ext uri="{FF2B5EF4-FFF2-40B4-BE49-F238E27FC236}">
                  <a16:creationId xmlns:a16="http://schemas.microsoft.com/office/drawing/2014/main" id="{8BD89BD1-A640-2F4C-BA2B-BC5F12227710}"/>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2" name="Line 2271">
              <a:extLst>
                <a:ext uri="{FF2B5EF4-FFF2-40B4-BE49-F238E27FC236}">
                  <a16:creationId xmlns:a16="http://schemas.microsoft.com/office/drawing/2014/main" id="{339FFB06-81F1-9B45-A58E-EA55F8ADC160}"/>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3" name="Line 2272">
              <a:extLst>
                <a:ext uri="{FF2B5EF4-FFF2-40B4-BE49-F238E27FC236}">
                  <a16:creationId xmlns:a16="http://schemas.microsoft.com/office/drawing/2014/main" id="{78F76D68-85B2-CD47-93D3-BED67B388D49}"/>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4" name="Line 2273">
              <a:extLst>
                <a:ext uri="{FF2B5EF4-FFF2-40B4-BE49-F238E27FC236}">
                  <a16:creationId xmlns:a16="http://schemas.microsoft.com/office/drawing/2014/main" id="{0AF43980-BC0F-0641-BE1B-4155882E962A}"/>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5" name="Line 2274">
              <a:extLst>
                <a:ext uri="{FF2B5EF4-FFF2-40B4-BE49-F238E27FC236}">
                  <a16:creationId xmlns:a16="http://schemas.microsoft.com/office/drawing/2014/main" id="{050A69BB-0F67-7C48-B77F-13884963ADF1}"/>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6" name="Line 2275">
              <a:extLst>
                <a:ext uri="{FF2B5EF4-FFF2-40B4-BE49-F238E27FC236}">
                  <a16:creationId xmlns:a16="http://schemas.microsoft.com/office/drawing/2014/main" id="{FB3D76FE-435C-2549-BBCE-A9BCCE59B3A0}"/>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7" name="Line 2276">
              <a:extLst>
                <a:ext uri="{FF2B5EF4-FFF2-40B4-BE49-F238E27FC236}">
                  <a16:creationId xmlns:a16="http://schemas.microsoft.com/office/drawing/2014/main" id="{F223951A-D184-D642-9280-E6C1B911F37C}"/>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8" name="Line 2277">
              <a:extLst>
                <a:ext uri="{FF2B5EF4-FFF2-40B4-BE49-F238E27FC236}">
                  <a16:creationId xmlns:a16="http://schemas.microsoft.com/office/drawing/2014/main" id="{61F53F3A-2264-024D-88A8-3BD64BC0CA1E}"/>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29" name="Line 2278">
              <a:extLst>
                <a:ext uri="{FF2B5EF4-FFF2-40B4-BE49-F238E27FC236}">
                  <a16:creationId xmlns:a16="http://schemas.microsoft.com/office/drawing/2014/main" id="{D2542530-8196-B34B-8D06-1CCC903CBF87}"/>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0" name="Line 2279">
              <a:extLst>
                <a:ext uri="{FF2B5EF4-FFF2-40B4-BE49-F238E27FC236}">
                  <a16:creationId xmlns:a16="http://schemas.microsoft.com/office/drawing/2014/main" id="{CFB59B89-30DE-FA46-8424-CFFC2D76B62C}"/>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1" name="Line 2280">
              <a:extLst>
                <a:ext uri="{FF2B5EF4-FFF2-40B4-BE49-F238E27FC236}">
                  <a16:creationId xmlns:a16="http://schemas.microsoft.com/office/drawing/2014/main" id="{EFA3A0F1-77A1-D04A-B603-23CB316E39D1}"/>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2" name="Line 2281">
              <a:extLst>
                <a:ext uri="{FF2B5EF4-FFF2-40B4-BE49-F238E27FC236}">
                  <a16:creationId xmlns:a16="http://schemas.microsoft.com/office/drawing/2014/main" id="{C45F49A9-E670-614B-8F7D-5510BF4A4295}"/>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33" name="Freeform 2282">
              <a:extLst>
                <a:ext uri="{FF2B5EF4-FFF2-40B4-BE49-F238E27FC236}">
                  <a16:creationId xmlns:a16="http://schemas.microsoft.com/office/drawing/2014/main" id="{6FFBCD5F-50D4-504C-AC3D-088D99B211B2}"/>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67734" name="Freeform 2283">
              <a:extLst>
                <a:ext uri="{FF2B5EF4-FFF2-40B4-BE49-F238E27FC236}">
                  <a16:creationId xmlns:a16="http://schemas.microsoft.com/office/drawing/2014/main" id="{E5BD934D-8393-8B4C-AC6A-652AC893B68B}"/>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735" name="Freeform 2284">
              <a:extLst>
                <a:ext uri="{FF2B5EF4-FFF2-40B4-BE49-F238E27FC236}">
                  <a16:creationId xmlns:a16="http://schemas.microsoft.com/office/drawing/2014/main" id="{0936EF75-46C6-094D-AD52-FCCD9ADBB863}"/>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67736" name="Freeform 2285">
              <a:extLst>
                <a:ext uri="{FF2B5EF4-FFF2-40B4-BE49-F238E27FC236}">
                  <a16:creationId xmlns:a16="http://schemas.microsoft.com/office/drawing/2014/main" id="{DA3A29EC-4392-914C-8565-C5A3841B4866}"/>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737" name="Freeform 2286">
              <a:extLst>
                <a:ext uri="{FF2B5EF4-FFF2-40B4-BE49-F238E27FC236}">
                  <a16:creationId xmlns:a16="http://schemas.microsoft.com/office/drawing/2014/main" id="{15A606A5-8120-AE42-872E-F7B75E53BB37}"/>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67738" name="Freeform 2287">
              <a:extLst>
                <a:ext uri="{FF2B5EF4-FFF2-40B4-BE49-F238E27FC236}">
                  <a16:creationId xmlns:a16="http://schemas.microsoft.com/office/drawing/2014/main" id="{16C417D0-EE01-5B42-960E-E21B42378BB8}"/>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739" name="Freeform 2288">
              <a:extLst>
                <a:ext uri="{FF2B5EF4-FFF2-40B4-BE49-F238E27FC236}">
                  <a16:creationId xmlns:a16="http://schemas.microsoft.com/office/drawing/2014/main" id="{58BF08B4-98C5-2749-AB98-71DE2B983A29}"/>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67740" name="Freeform 2289">
              <a:extLst>
                <a:ext uri="{FF2B5EF4-FFF2-40B4-BE49-F238E27FC236}">
                  <a16:creationId xmlns:a16="http://schemas.microsoft.com/office/drawing/2014/main" id="{335A5BDF-4BA4-1946-BA83-06B0091B76B2}"/>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741" name="Freeform 2290">
              <a:extLst>
                <a:ext uri="{FF2B5EF4-FFF2-40B4-BE49-F238E27FC236}">
                  <a16:creationId xmlns:a16="http://schemas.microsoft.com/office/drawing/2014/main" id="{BA34308B-3288-DD41-8A25-4DDD685C6074}"/>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67742" name="Rectangle 2291">
              <a:extLst>
                <a:ext uri="{FF2B5EF4-FFF2-40B4-BE49-F238E27FC236}">
                  <a16:creationId xmlns:a16="http://schemas.microsoft.com/office/drawing/2014/main" id="{96D10234-3D9C-D64B-972B-6B6298D43A1E}"/>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743" name="Rectangle 2292">
              <a:extLst>
                <a:ext uri="{FF2B5EF4-FFF2-40B4-BE49-F238E27FC236}">
                  <a16:creationId xmlns:a16="http://schemas.microsoft.com/office/drawing/2014/main" id="{060D7D31-5026-464F-8B63-E8D0CEC108E5}"/>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744" name="Rectangle 2293">
              <a:extLst>
                <a:ext uri="{FF2B5EF4-FFF2-40B4-BE49-F238E27FC236}">
                  <a16:creationId xmlns:a16="http://schemas.microsoft.com/office/drawing/2014/main" id="{5C4038D2-FC2C-BE45-B159-F2C737CD933A}"/>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745" name="Rectangle 2294">
              <a:extLst>
                <a:ext uri="{FF2B5EF4-FFF2-40B4-BE49-F238E27FC236}">
                  <a16:creationId xmlns:a16="http://schemas.microsoft.com/office/drawing/2014/main" id="{0F78D970-F09E-D749-8725-5ECA9C861E98}"/>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746" name="Rectangle 2295">
              <a:extLst>
                <a:ext uri="{FF2B5EF4-FFF2-40B4-BE49-F238E27FC236}">
                  <a16:creationId xmlns:a16="http://schemas.microsoft.com/office/drawing/2014/main" id="{1CDF7AEE-D40D-EB4E-8B22-5D661C298005}"/>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747" name="Rectangle 2296">
              <a:extLst>
                <a:ext uri="{FF2B5EF4-FFF2-40B4-BE49-F238E27FC236}">
                  <a16:creationId xmlns:a16="http://schemas.microsoft.com/office/drawing/2014/main" id="{CCB88EBA-942F-984A-A470-2B8CB46304C8}"/>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748" name="Rectangle 2297">
              <a:extLst>
                <a:ext uri="{FF2B5EF4-FFF2-40B4-BE49-F238E27FC236}">
                  <a16:creationId xmlns:a16="http://schemas.microsoft.com/office/drawing/2014/main" id="{8C975F8E-5104-224E-8FBD-3EE479EC2B6A}"/>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749" name="Rectangle 2298">
              <a:extLst>
                <a:ext uri="{FF2B5EF4-FFF2-40B4-BE49-F238E27FC236}">
                  <a16:creationId xmlns:a16="http://schemas.microsoft.com/office/drawing/2014/main" id="{D71A6BC8-8ED6-EC4C-AB11-EC9E5F72E17E}"/>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750" name="Rectangle 2299">
              <a:extLst>
                <a:ext uri="{FF2B5EF4-FFF2-40B4-BE49-F238E27FC236}">
                  <a16:creationId xmlns:a16="http://schemas.microsoft.com/office/drawing/2014/main" id="{CEB2738B-E270-5B40-9CBB-424391F89B87}"/>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751" name="Rectangle 2300">
              <a:extLst>
                <a:ext uri="{FF2B5EF4-FFF2-40B4-BE49-F238E27FC236}">
                  <a16:creationId xmlns:a16="http://schemas.microsoft.com/office/drawing/2014/main" id="{B7D2A565-2530-6748-A12A-97D164C93ECB}"/>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752" name="Rectangle 2301">
              <a:extLst>
                <a:ext uri="{FF2B5EF4-FFF2-40B4-BE49-F238E27FC236}">
                  <a16:creationId xmlns:a16="http://schemas.microsoft.com/office/drawing/2014/main" id="{F1F761D4-377A-BA42-8EA4-7A6029BF4367}"/>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753" name="Rectangle 2302">
              <a:extLst>
                <a:ext uri="{FF2B5EF4-FFF2-40B4-BE49-F238E27FC236}">
                  <a16:creationId xmlns:a16="http://schemas.microsoft.com/office/drawing/2014/main" id="{B1DEC96B-6C76-6540-836F-463B01728844}"/>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67754" name="Rectangle 2303">
              <a:extLst>
                <a:ext uri="{FF2B5EF4-FFF2-40B4-BE49-F238E27FC236}">
                  <a16:creationId xmlns:a16="http://schemas.microsoft.com/office/drawing/2014/main" id="{749BD707-B3C0-9F4D-B0C9-6C9AC7E3B9C9}"/>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67755" name="Rectangle 2304">
              <a:extLst>
                <a:ext uri="{FF2B5EF4-FFF2-40B4-BE49-F238E27FC236}">
                  <a16:creationId xmlns:a16="http://schemas.microsoft.com/office/drawing/2014/main" id="{EBEAE475-01E9-3C4E-ADB4-F9EACC276578}"/>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67756" name="Rectangle 2305">
              <a:extLst>
                <a:ext uri="{FF2B5EF4-FFF2-40B4-BE49-F238E27FC236}">
                  <a16:creationId xmlns:a16="http://schemas.microsoft.com/office/drawing/2014/main" id="{42D79BD1-3440-C042-9092-ABAB7D79F289}"/>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67757" name="Rectangle 2306">
              <a:extLst>
                <a:ext uri="{FF2B5EF4-FFF2-40B4-BE49-F238E27FC236}">
                  <a16:creationId xmlns:a16="http://schemas.microsoft.com/office/drawing/2014/main" id="{8A39F587-6D79-AE4B-8EA6-EB57F1D1A58C}"/>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67758" name="Rectangle 2307">
              <a:extLst>
                <a:ext uri="{FF2B5EF4-FFF2-40B4-BE49-F238E27FC236}">
                  <a16:creationId xmlns:a16="http://schemas.microsoft.com/office/drawing/2014/main" id="{6007797A-5E6C-314B-9C8A-87FCEA0B3135}"/>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67759" name="Rectangle 2308">
              <a:extLst>
                <a:ext uri="{FF2B5EF4-FFF2-40B4-BE49-F238E27FC236}">
                  <a16:creationId xmlns:a16="http://schemas.microsoft.com/office/drawing/2014/main" id="{E049E98D-2EDF-6F4C-BA55-4FB0552BC5DA}"/>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67760" name="Rectangle 2309">
              <a:extLst>
                <a:ext uri="{FF2B5EF4-FFF2-40B4-BE49-F238E27FC236}">
                  <a16:creationId xmlns:a16="http://schemas.microsoft.com/office/drawing/2014/main" id="{F3515FA8-9FCF-EF4B-B0AE-EACD153B94BE}"/>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67761" name="Rectangle 2310">
              <a:extLst>
                <a:ext uri="{FF2B5EF4-FFF2-40B4-BE49-F238E27FC236}">
                  <a16:creationId xmlns:a16="http://schemas.microsoft.com/office/drawing/2014/main" id="{C80DC0EF-5BFE-7B42-B5A5-4BD3BE772A11}"/>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67762" name="Rectangle 2311">
              <a:extLst>
                <a:ext uri="{FF2B5EF4-FFF2-40B4-BE49-F238E27FC236}">
                  <a16:creationId xmlns:a16="http://schemas.microsoft.com/office/drawing/2014/main" id="{3767A76A-D1A9-0541-B406-85FBA76C6C5E}"/>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67763" name="Rectangle 2312">
              <a:extLst>
                <a:ext uri="{FF2B5EF4-FFF2-40B4-BE49-F238E27FC236}">
                  <a16:creationId xmlns:a16="http://schemas.microsoft.com/office/drawing/2014/main" id="{60BA00C5-18B2-C349-ADE0-267735B99C91}"/>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67764" name="Rectangle 2313">
              <a:extLst>
                <a:ext uri="{FF2B5EF4-FFF2-40B4-BE49-F238E27FC236}">
                  <a16:creationId xmlns:a16="http://schemas.microsoft.com/office/drawing/2014/main" id="{47729E2A-83F4-6146-9866-F55FC6CAD95D}"/>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67765" name="Line 2314">
              <a:extLst>
                <a:ext uri="{FF2B5EF4-FFF2-40B4-BE49-F238E27FC236}">
                  <a16:creationId xmlns:a16="http://schemas.microsoft.com/office/drawing/2014/main" id="{4F608CDB-CEE0-AF4E-BD03-AB03170F314A}"/>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7766" name="Freeform 2315">
              <a:extLst>
                <a:ext uri="{FF2B5EF4-FFF2-40B4-BE49-F238E27FC236}">
                  <a16:creationId xmlns:a16="http://schemas.microsoft.com/office/drawing/2014/main" id="{78A6D3E6-A0C9-F546-BD9A-9E0EAFAA80EA}"/>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687A019E-B3D8-6544-A3D7-CD8D0047878C}"/>
              </a:ext>
            </a:extLst>
          </p:cNvPr>
          <p:cNvSpPr>
            <a:spLocks noGrp="1" noChangeArrowheads="1"/>
          </p:cNvSpPr>
          <p:nvPr>
            <p:ph type="title"/>
          </p:nvPr>
        </p:nvSpPr>
        <p:spPr>
          <a:xfrm>
            <a:off x="152400" y="457200"/>
            <a:ext cx="8763000" cy="442913"/>
          </a:xfrm>
        </p:spPr>
        <p:txBody>
          <a:bodyPr/>
          <a:lstStyle/>
          <a:p>
            <a:pPr eaLnBrk="1" hangingPunct="1"/>
            <a:r>
              <a:rPr lang="en-US" altLang="zh-CN" sz="3200">
                <a:ea typeface="宋体" panose="02010600030101010101" pitchFamily="2" charset="-122"/>
              </a:rPr>
              <a:t>The K-Medoid Clustering Method</a:t>
            </a:r>
          </a:p>
        </p:txBody>
      </p:sp>
      <p:sp>
        <p:nvSpPr>
          <p:cNvPr id="69634" name="Rectangle 3">
            <a:extLst>
              <a:ext uri="{FF2B5EF4-FFF2-40B4-BE49-F238E27FC236}">
                <a16:creationId xmlns:a16="http://schemas.microsoft.com/office/drawing/2014/main" id="{7E862084-9419-8F43-A40E-A28A5D76619A}"/>
              </a:ext>
            </a:extLst>
          </p:cNvPr>
          <p:cNvSpPr>
            <a:spLocks noGrp="1" noChangeArrowheads="1"/>
          </p:cNvSpPr>
          <p:nvPr>
            <p:ph type="body" idx="1"/>
          </p:nvPr>
        </p:nvSpPr>
        <p:spPr>
          <a:xfrm>
            <a:off x="304800" y="1371600"/>
            <a:ext cx="8610600" cy="5029200"/>
          </a:xfrm>
        </p:spPr>
        <p:txBody>
          <a:bodyPr/>
          <a:lstStyle/>
          <a:p>
            <a:pPr eaLnBrk="1" hangingPunct="1">
              <a:lnSpc>
                <a:spcPct val="150000"/>
              </a:lnSpc>
            </a:pPr>
            <a:r>
              <a:rPr lang="en-US" altLang="zh-CN" sz="2000" i="1">
                <a:solidFill>
                  <a:srgbClr val="008000"/>
                </a:solidFill>
                <a:ea typeface="宋体" panose="02010600030101010101" pitchFamily="2" charset="-122"/>
              </a:rPr>
              <a:t>K</a:t>
            </a:r>
            <a:r>
              <a:rPr lang="en-US" altLang="zh-CN" sz="2000">
                <a:solidFill>
                  <a:srgbClr val="008000"/>
                </a:solidFill>
                <a:ea typeface="宋体" panose="02010600030101010101" pitchFamily="2" charset="-122"/>
              </a:rPr>
              <a:t>-</a:t>
            </a:r>
            <a:r>
              <a:rPr lang="en-US" altLang="zh-CN" sz="2000" i="1">
                <a:solidFill>
                  <a:srgbClr val="008000"/>
                </a:solidFill>
                <a:ea typeface="宋体" panose="02010600030101010101" pitchFamily="2" charset="-122"/>
              </a:rPr>
              <a:t>Medoids</a:t>
            </a:r>
            <a:r>
              <a:rPr lang="en-US" altLang="zh-CN" sz="2000">
                <a:solidFill>
                  <a:srgbClr val="008000"/>
                </a:solidFill>
                <a:ea typeface="宋体" panose="02010600030101010101" pitchFamily="2" charset="-122"/>
              </a:rPr>
              <a:t> Clustering: </a:t>
            </a:r>
            <a:r>
              <a:rPr lang="en-US" altLang="zh-CN" sz="2000">
                <a:ea typeface="宋体" panose="02010600030101010101" pitchFamily="2" charset="-122"/>
              </a:rPr>
              <a:t>Find </a:t>
            </a:r>
            <a:r>
              <a:rPr lang="en-US" altLang="zh-CN" sz="2000" i="1">
                <a:ea typeface="宋体" panose="02010600030101010101" pitchFamily="2" charset="-122"/>
              </a:rPr>
              <a:t>representative</a:t>
            </a:r>
            <a:r>
              <a:rPr lang="en-US" altLang="zh-CN" sz="2000">
                <a:ea typeface="宋体" panose="02010600030101010101" pitchFamily="2" charset="-122"/>
              </a:rPr>
              <a:t> objects (</a:t>
            </a:r>
            <a:r>
              <a:rPr lang="en-US" altLang="zh-CN" sz="2000" u="sng">
                <a:ea typeface="宋体" panose="02010600030101010101" pitchFamily="2" charset="-122"/>
              </a:rPr>
              <a:t>medoids</a:t>
            </a:r>
            <a:r>
              <a:rPr lang="en-US" altLang="zh-CN" sz="2000">
                <a:ea typeface="宋体" panose="02010600030101010101" pitchFamily="2" charset="-122"/>
              </a:rPr>
              <a:t>) in clusters</a:t>
            </a:r>
          </a:p>
          <a:p>
            <a:pPr lvl="1" eaLnBrk="1" hangingPunct="1">
              <a:lnSpc>
                <a:spcPct val="150000"/>
              </a:lnSpc>
            </a:pPr>
            <a:r>
              <a:rPr lang="en-US" altLang="zh-CN" sz="2000" i="1">
                <a:solidFill>
                  <a:srgbClr val="008000"/>
                </a:solidFill>
                <a:ea typeface="宋体" panose="02010600030101010101" pitchFamily="2" charset="-122"/>
              </a:rPr>
              <a:t>PAM</a:t>
            </a:r>
            <a:r>
              <a:rPr lang="en-US" altLang="zh-CN" sz="2000">
                <a:solidFill>
                  <a:srgbClr val="008000"/>
                </a:solidFill>
                <a:ea typeface="宋体" panose="02010600030101010101" pitchFamily="2" charset="-122"/>
              </a:rPr>
              <a:t> </a:t>
            </a:r>
            <a:r>
              <a:rPr lang="en-US" altLang="zh-CN" sz="2000">
                <a:ea typeface="宋体" panose="02010600030101010101" pitchFamily="2" charset="-122"/>
              </a:rPr>
              <a:t>(Partitioning Around Medoids, Kaufmann &amp; Rousseeuw 1987)</a:t>
            </a:r>
          </a:p>
          <a:p>
            <a:pPr lvl="2" eaLnBrk="1" hangingPunct="1">
              <a:lnSpc>
                <a:spcPct val="150000"/>
              </a:lnSpc>
            </a:pPr>
            <a:r>
              <a:rPr lang="en-US" altLang="zh-CN" sz="2000">
                <a:ea typeface="宋体" panose="02010600030101010101" pitchFamily="2" charset="-122"/>
              </a:rPr>
              <a:t>Starts from an initial set of </a:t>
            </a:r>
            <a:r>
              <a:rPr lang="en-US" altLang="zh-CN" sz="2000" i="1">
                <a:ea typeface="宋体" panose="02010600030101010101" pitchFamily="2" charset="-122"/>
              </a:rPr>
              <a:t>medoids</a:t>
            </a:r>
            <a:r>
              <a:rPr lang="en-US" altLang="zh-CN" sz="2000">
                <a:ea typeface="宋体" panose="02010600030101010101" pitchFamily="2" charset="-122"/>
              </a:rPr>
              <a:t> and iteratively replaces one of the </a:t>
            </a:r>
            <a:r>
              <a:rPr lang="en-US" altLang="zh-CN" sz="2000" i="1">
                <a:ea typeface="宋体" panose="02010600030101010101" pitchFamily="2" charset="-122"/>
              </a:rPr>
              <a:t>medoids</a:t>
            </a:r>
            <a:r>
              <a:rPr lang="en-US" altLang="zh-CN" sz="2000">
                <a:ea typeface="宋体" panose="02010600030101010101" pitchFamily="2" charset="-122"/>
              </a:rPr>
              <a:t> by one of the non-medoids if it improves the total distance of the resulting clustering </a:t>
            </a:r>
          </a:p>
          <a:p>
            <a:pPr lvl="2" eaLnBrk="1" hangingPunct="1">
              <a:lnSpc>
                <a:spcPct val="150000"/>
              </a:lnSpc>
            </a:pPr>
            <a:r>
              <a:rPr lang="en-US" altLang="zh-CN" sz="2000" i="1">
                <a:ea typeface="宋体" panose="02010600030101010101" pitchFamily="2" charset="-122"/>
              </a:rPr>
              <a:t>PAM</a:t>
            </a:r>
            <a:r>
              <a:rPr lang="en-US" altLang="zh-CN" sz="2000">
                <a:ea typeface="宋体" panose="02010600030101010101" pitchFamily="2" charset="-122"/>
              </a:rPr>
              <a:t> works effectively for small data sets, but does not scale well for large data sets (due to the computational complexity)</a:t>
            </a:r>
          </a:p>
          <a:p>
            <a:pPr eaLnBrk="1" hangingPunct="1">
              <a:lnSpc>
                <a:spcPct val="150000"/>
              </a:lnSpc>
            </a:pPr>
            <a:r>
              <a:rPr lang="en-US" altLang="zh-CN" sz="2000">
                <a:ea typeface="宋体" panose="02010600030101010101" pitchFamily="2" charset="-122"/>
              </a:rPr>
              <a:t>Efficiency improvement on PAM</a:t>
            </a:r>
          </a:p>
          <a:p>
            <a:pPr lvl="1" eaLnBrk="1" hangingPunct="1">
              <a:lnSpc>
                <a:spcPct val="150000"/>
              </a:lnSpc>
            </a:pPr>
            <a:r>
              <a:rPr lang="en-US" altLang="zh-CN" sz="2000" i="1">
                <a:ea typeface="宋体" panose="02010600030101010101" pitchFamily="2" charset="-122"/>
              </a:rPr>
              <a:t>CLARA</a:t>
            </a:r>
            <a:r>
              <a:rPr lang="en-US" altLang="zh-CN" sz="2000">
                <a:ea typeface="宋体" panose="02010600030101010101" pitchFamily="2" charset="-122"/>
              </a:rPr>
              <a:t> (Kaufmann &amp; Rousseeuw, 1990): PAM on samples</a:t>
            </a:r>
          </a:p>
          <a:p>
            <a:pPr lvl="1" eaLnBrk="1" hangingPunct="1">
              <a:lnSpc>
                <a:spcPct val="150000"/>
              </a:lnSpc>
            </a:pPr>
            <a:r>
              <a:rPr lang="en-US" altLang="zh-CN" sz="2000" i="1">
                <a:ea typeface="宋体" panose="02010600030101010101" pitchFamily="2" charset="-122"/>
              </a:rPr>
              <a:t>CLARANS</a:t>
            </a:r>
            <a:r>
              <a:rPr lang="en-US" altLang="zh-CN" sz="2000">
                <a:ea typeface="宋体" panose="02010600030101010101" pitchFamily="2" charset="-122"/>
              </a:rPr>
              <a:t> (Ng &amp; Han, 1994): Randomized re-sampling</a:t>
            </a:r>
          </a:p>
        </p:txBody>
      </p:sp>
      <p:sp>
        <p:nvSpPr>
          <p:cNvPr id="69635" name="Slide Number Placeholder 6">
            <a:extLst>
              <a:ext uri="{FF2B5EF4-FFF2-40B4-BE49-F238E27FC236}">
                <a16:creationId xmlns:a16="http://schemas.microsoft.com/office/drawing/2014/main" id="{AF163A65-F7C3-984F-BCB3-00FF9942AF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F2BC02F-1550-A748-A318-B42A18648557}" type="slidenum">
              <a:rPr lang="en-US" altLang="zh-CN" sz="1200">
                <a:ea typeface="宋体" panose="02010600030101010101" pitchFamily="2" charset="-122"/>
              </a:rPr>
              <a:pPr eaLnBrk="1" hangingPunct="1"/>
              <a:t>25</a:t>
            </a:fld>
            <a:endParaRPr lang="en-US" altLang="zh-CN" sz="1200">
              <a:ea typeface="宋体" panose="02010600030101010101" pitchFamily="2" charset="-122"/>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a:extLst>
              <a:ext uri="{FF2B5EF4-FFF2-40B4-BE49-F238E27FC236}">
                <a16:creationId xmlns:a16="http://schemas.microsoft.com/office/drawing/2014/main" id="{05DBF904-CFDF-094E-9AF4-6B3A2EDA7726}"/>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6CCBAE7A-7B51-B845-B8D5-A7977C6472E8}" type="slidenum">
              <a:rPr lang="en-US" altLang="zh-CN" sz="1200">
                <a:ea typeface="宋体" panose="02010600030101010101" pitchFamily="2" charset="-122"/>
              </a:rPr>
              <a:pPr algn="r" eaLnBrk="1" hangingPunct="1"/>
              <a:t>26</a:t>
            </a:fld>
            <a:endParaRPr lang="en-US" altLang="zh-CN" sz="1200">
              <a:ea typeface="宋体" panose="02010600030101010101" pitchFamily="2" charset="-122"/>
            </a:endParaRPr>
          </a:p>
        </p:txBody>
      </p:sp>
      <p:sp>
        <p:nvSpPr>
          <p:cNvPr id="71682" name="Rectangle 2">
            <a:extLst>
              <a:ext uri="{FF2B5EF4-FFF2-40B4-BE49-F238E27FC236}">
                <a16:creationId xmlns:a16="http://schemas.microsoft.com/office/drawing/2014/main" id="{0869A6B3-77B9-D74B-857E-893F4A6C997B}"/>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71683" name="Rectangle 3">
            <a:extLst>
              <a:ext uri="{FF2B5EF4-FFF2-40B4-BE49-F238E27FC236}">
                <a16:creationId xmlns:a16="http://schemas.microsoft.com/office/drawing/2014/main" id="{FF56553F-A440-4A43-B32C-3D85E8B70993}"/>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30000"/>
              </a:lnSpc>
            </a:pPr>
            <a:r>
              <a:rPr lang="en-US" altLang="zh-CN" dirty="0">
                <a:latin typeface="Calibri" panose="020F0502020204030204" pitchFamily="34" charset="0"/>
                <a:ea typeface="宋体" panose="02010600030101010101" pitchFamily="2" charset="-122"/>
              </a:rPr>
              <a:t>Cluster Analysis: Basic Concepts</a:t>
            </a:r>
          </a:p>
          <a:p>
            <a:pPr marL="533400" indent="-533400">
              <a:lnSpc>
                <a:spcPct val="130000"/>
              </a:lnSpc>
            </a:pPr>
            <a:r>
              <a:rPr lang="en-US" altLang="zh-CN" dirty="0">
                <a:latin typeface="Calibri" panose="020F0502020204030204" pitchFamily="34" charset="0"/>
                <a:ea typeface="宋体" panose="02010600030101010101" pitchFamily="2" charset="-122"/>
              </a:rPr>
              <a:t>Partitioning Methods</a:t>
            </a:r>
          </a:p>
          <a:p>
            <a:pPr marL="533400" indent="-533400">
              <a:lnSpc>
                <a:spcPct val="130000"/>
              </a:lnSpc>
            </a:pPr>
            <a:r>
              <a:rPr lang="en-US" altLang="zh-CN" b="1" dirty="0">
                <a:latin typeface="Calibri" panose="020F0502020204030204" pitchFamily="34" charset="0"/>
                <a:ea typeface="宋体" panose="02010600030101010101" pitchFamily="2" charset="-122"/>
              </a:rPr>
              <a:t>Hierarchical Methods</a:t>
            </a:r>
          </a:p>
          <a:p>
            <a:pPr marL="533400" indent="-533400">
              <a:lnSpc>
                <a:spcPct val="130000"/>
              </a:lnSpc>
            </a:pPr>
            <a:r>
              <a:rPr lang="en-US" altLang="zh-CN" dirty="0">
                <a:latin typeface="Calibri" panose="020F0502020204030204" pitchFamily="34" charset="0"/>
                <a:ea typeface="宋体" panose="02010600030101010101" pitchFamily="2" charset="-122"/>
              </a:rPr>
              <a:t>Evaluation of Clustering</a:t>
            </a:r>
          </a:p>
          <a:p>
            <a:pPr marL="533400" indent="-533400">
              <a:lnSpc>
                <a:spcPct val="130000"/>
              </a:lnSpc>
            </a:pPr>
            <a:r>
              <a:rPr lang="en-US" altLang="zh-CN" dirty="0">
                <a:latin typeface="Calibri" panose="020F0502020204030204" pitchFamily="34" charset="0"/>
                <a:ea typeface="宋体" panose="02010600030101010101" pitchFamily="2" charset="-122"/>
              </a:rPr>
              <a:t>Summary</a:t>
            </a:r>
          </a:p>
          <a:p>
            <a:pPr marL="533400" indent="-533400">
              <a:lnSpc>
                <a:spcPct val="150000"/>
              </a:lnSpc>
            </a:pPr>
            <a:r>
              <a:rPr lang="en-US" altLang="zh-CN" dirty="0">
                <a:latin typeface="Calibri" panose="020F0502020204030204" pitchFamily="34" charset="0"/>
                <a:ea typeface="宋体" panose="02010600030101010101" pitchFamily="2" charset="-122"/>
              </a:rPr>
              <a:t>Density-Based Methods</a:t>
            </a:r>
          </a:p>
          <a:p>
            <a:pPr marL="533400" indent="-533400">
              <a:lnSpc>
                <a:spcPct val="150000"/>
              </a:lnSpc>
            </a:pPr>
            <a:r>
              <a:rPr lang="en-US" altLang="zh-CN" dirty="0">
                <a:latin typeface="Calibri" panose="020F0502020204030204" pitchFamily="34" charset="0"/>
                <a:ea typeface="宋体" panose="02010600030101010101" pitchFamily="2" charset="-122"/>
              </a:rPr>
              <a:t>Grid-Based Methods</a:t>
            </a:r>
          </a:p>
          <a:p>
            <a:pPr marL="533400" indent="-533400">
              <a:lnSpc>
                <a:spcPct val="130000"/>
              </a:lnSpc>
            </a:pPr>
            <a:endParaRPr lang="en-US" altLang="zh-CN" dirty="0">
              <a:latin typeface="Calibri" panose="020F0502020204030204" pitchFamily="34" charset="0"/>
              <a:ea typeface="宋体" panose="02010600030101010101" pitchFamily="2" charset="-122"/>
            </a:endParaRPr>
          </a:p>
        </p:txBody>
      </p:sp>
      <p:sp>
        <p:nvSpPr>
          <p:cNvPr id="71685" name="Slide Number Placeholder 5">
            <a:extLst>
              <a:ext uri="{FF2B5EF4-FFF2-40B4-BE49-F238E27FC236}">
                <a16:creationId xmlns:a16="http://schemas.microsoft.com/office/drawing/2014/main" id="{26F3C442-0A28-6542-AD3B-CB82FAEDEC0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F6F9B893-DB14-444C-8547-E1EF9D507885}" type="slidenum">
              <a:rPr lang="en-US" altLang="zh-CN" sz="1200">
                <a:ea typeface="宋体" panose="02010600030101010101" pitchFamily="2" charset="-122"/>
              </a:rPr>
              <a:pPr algn="r" eaLnBrk="1" hangingPunct="1"/>
              <a:t>26</a:t>
            </a:fld>
            <a:endParaRPr lang="en-US" altLang="zh-CN" sz="1200">
              <a:ea typeface="宋体" panose="02010600030101010101" pitchFamily="2" charset="-122"/>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3FDF0B2C-A23A-B74C-A257-0BBD4C8CC0B8}"/>
              </a:ext>
            </a:extLst>
          </p:cNvPr>
          <p:cNvSpPr>
            <a:spLocks noGrp="1" noChangeArrowheads="1"/>
          </p:cNvSpPr>
          <p:nvPr>
            <p:ph type="title"/>
          </p:nvPr>
        </p:nvSpPr>
        <p:spPr>
          <a:xfrm>
            <a:off x="750888" y="492125"/>
            <a:ext cx="7297737" cy="442913"/>
          </a:xfrm>
        </p:spPr>
        <p:txBody>
          <a:bodyPr lIns="92075" tIns="46038" rIns="92075" bIns="46038" anchor="ctr"/>
          <a:lstStyle/>
          <a:p>
            <a:pPr eaLnBrk="1" hangingPunct="1"/>
            <a:r>
              <a:rPr lang="en-US" altLang="zh-CN">
                <a:ea typeface="宋体" panose="02010600030101010101" pitchFamily="2" charset="-122"/>
              </a:rPr>
              <a:t>Hierarchical Clustering</a:t>
            </a:r>
            <a:endParaRPr lang="en-US" altLang="zh-CN" sz="4400">
              <a:ea typeface="宋体" panose="02010600030101010101" pitchFamily="2" charset="-122"/>
            </a:endParaRPr>
          </a:p>
        </p:txBody>
      </p:sp>
      <p:sp>
        <p:nvSpPr>
          <p:cNvPr id="73730" name="Rectangle 3">
            <a:extLst>
              <a:ext uri="{FF2B5EF4-FFF2-40B4-BE49-F238E27FC236}">
                <a16:creationId xmlns:a16="http://schemas.microsoft.com/office/drawing/2014/main" id="{AAE67C98-EEF9-9746-B761-B055AE74D81A}"/>
              </a:ext>
            </a:extLst>
          </p:cNvPr>
          <p:cNvSpPr>
            <a:spLocks noGrp="1" noChangeArrowheads="1"/>
          </p:cNvSpPr>
          <p:nvPr>
            <p:ph type="body" idx="1"/>
          </p:nvPr>
        </p:nvSpPr>
        <p:spPr>
          <a:xfrm>
            <a:off x="304800" y="1371600"/>
            <a:ext cx="8305800" cy="1219200"/>
          </a:xfrm>
        </p:spPr>
        <p:txBody>
          <a:bodyPr lIns="92075" tIns="46038" rIns="92075" bIns="46038"/>
          <a:lstStyle/>
          <a:p>
            <a:pPr eaLnBrk="1" hangingPunct="1">
              <a:spcBef>
                <a:spcPct val="50000"/>
              </a:spcBef>
            </a:pPr>
            <a:r>
              <a:rPr lang="en-US" altLang="zh-CN" sz="2000">
                <a:ea typeface="宋体" panose="02010600030101010101" pitchFamily="2" charset="-122"/>
              </a:rPr>
              <a:t>Use </a:t>
            </a:r>
            <a:r>
              <a:rPr lang="en-US" altLang="zh-CN" sz="2000">
                <a:solidFill>
                  <a:srgbClr val="008000"/>
                </a:solidFill>
                <a:ea typeface="宋体" panose="02010600030101010101" pitchFamily="2" charset="-122"/>
              </a:rPr>
              <a:t>distance matrix </a:t>
            </a:r>
            <a:r>
              <a:rPr lang="en-US" altLang="zh-CN" sz="2000">
                <a:ea typeface="宋体" panose="02010600030101010101" pitchFamily="2" charset="-122"/>
              </a:rPr>
              <a:t>as clustering criteria.  This method does not require the number of clusters </a:t>
            </a:r>
            <a:r>
              <a:rPr lang="en-US" altLang="zh-CN" sz="2000" b="1" i="1">
                <a:ea typeface="宋体" panose="02010600030101010101" pitchFamily="2" charset="-122"/>
              </a:rPr>
              <a:t>k</a:t>
            </a:r>
            <a:r>
              <a:rPr lang="en-US" altLang="zh-CN" sz="2000">
                <a:ea typeface="宋体" panose="02010600030101010101" pitchFamily="2" charset="-122"/>
              </a:rPr>
              <a:t> as an input.</a:t>
            </a:r>
          </a:p>
        </p:txBody>
      </p:sp>
      <p:grpSp>
        <p:nvGrpSpPr>
          <p:cNvPr id="73731" name="Group 4">
            <a:extLst>
              <a:ext uri="{FF2B5EF4-FFF2-40B4-BE49-F238E27FC236}">
                <a16:creationId xmlns:a16="http://schemas.microsoft.com/office/drawing/2014/main" id="{4EFFC2BC-752E-C545-A1C5-D207121AF5F8}"/>
              </a:ext>
            </a:extLst>
          </p:cNvPr>
          <p:cNvGrpSpPr>
            <a:grpSpLocks/>
          </p:cNvGrpSpPr>
          <p:nvPr/>
        </p:nvGrpSpPr>
        <p:grpSpPr bwMode="auto">
          <a:xfrm>
            <a:off x="990600" y="2743200"/>
            <a:ext cx="7162800" cy="3641725"/>
            <a:chOff x="1200" y="1776"/>
            <a:chExt cx="4512" cy="2294"/>
          </a:xfrm>
        </p:grpSpPr>
        <p:sp>
          <p:nvSpPr>
            <p:cNvPr id="73733" name="Line 5">
              <a:extLst>
                <a:ext uri="{FF2B5EF4-FFF2-40B4-BE49-F238E27FC236}">
                  <a16:creationId xmlns:a16="http://schemas.microsoft.com/office/drawing/2014/main" id="{4CD61EAD-70B4-D94F-87E9-62E790CBF873}"/>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3734" name="Group 6">
              <a:extLst>
                <a:ext uri="{FF2B5EF4-FFF2-40B4-BE49-F238E27FC236}">
                  <a16:creationId xmlns:a16="http://schemas.microsoft.com/office/drawing/2014/main" id="{D8E70EF8-F38A-2B40-9A2D-5BE38F1405A2}"/>
                </a:ext>
              </a:extLst>
            </p:cNvPr>
            <p:cNvGrpSpPr>
              <a:grpSpLocks/>
            </p:cNvGrpSpPr>
            <p:nvPr/>
          </p:nvGrpSpPr>
          <p:grpSpPr bwMode="auto">
            <a:xfrm>
              <a:off x="1440" y="1785"/>
              <a:ext cx="480" cy="327"/>
              <a:chOff x="1104" y="1785"/>
              <a:chExt cx="480" cy="327"/>
            </a:xfrm>
          </p:grpSpPr>
          <p:sp>
            <p:nvSpPr>
              <p:cNvPr id="73786" name="Line 7">
                <a:extLst>
                  <a:ext uri="{FF2B5EF4-FFF2-40B4-BE49-F238E27FC236}">
                    <a16:creationId xmlns:a16="http://schemas.microsoft.com/office/drawing/2014/main" id="{86085751-48C2-EA4E-96B9-1739ED9DF452}"/>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87" name="Text Box 8">
                <a:extLst>
                  <a:ext uri="{FF2B5EF4-FFF2-40B4-BE49-F238E27FC236}">
                    <a16:creationId xmlns:a16="http://schemas.microsoft.com/office/drawing/2014/main" id="{B3F976A1-3CBE-CF4D-9891-8A975615BC48}"/>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0</a:t>
                </a:r>
              </a:p>
            </p:txBody>
          </p:sp>
        </p:grpSp>
        <p:grpSp>
          <p:nvGrpSpPr>
            <p:cNvPr id="73735" name="Group 9">
              <a:extLst>
                <a:ext uri="{FF2B5EF4-FFF2-40B4-BE49-F238E27FC236}">
                  <a16:creationId xmlns:a16="http://schemas.microsoft.com/office/drawing/2014/main" id="{45CF614F-15AD-AB4F-B85F-B5730D98C288}"/>
                </a:ext>
              </a:extLst>
            </p:cNvPr>
            <p:cNvGrpSpPr>
              <a:grpSpLocks/>
            </p:cNvGrpSpPr>
            <p:nvPr/>
          </p:nvGrpSpPr>
          <p:grpSpPr bwMode="auto">
            <a:xfrm>
              <a:off x="1968" y="1776"/>
              <a:ext cx="480" cy="327"/>
              <a:chOff x="1104" y="1785"/>
              <a:chExt cx="480" cy="327"/>
            </a:xfrm>
          </p:grpSpPr>
          <p:sp>
            <p:nvSpPr>
              <p:cNvPr id="73784" name="Line 10">
                <a:extLst>
                  <a:ext uri="{FF2B5EF4-FFF2-40B4-BE49-F238E27FC236}">
                    <a16:creationId xmlns:a16="http://schemas.microsoft.com/office/drawing/2014/main" id="{5E0D05B6-DD69-534F-9A29-9013633F6B4D}"/>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85" name="Text Box 11">
                <a:extLst>
                  <a:ext uri="{FF2B5EF4-FFF2-40B4-BE49-F238E27FC236}">
                    <a16:creationId xmlns:a16="http://schemas.microsoft.com/office/drawing/2014/main" id="{75AE83E0-49A4-1047-85B2-50C4B78CBDF6}"/>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1</a:t>
                </a:r>
              </a:p>
            </p:txBody>
          </p:sp>
        </p:grpSp>
        <p:grpSp>
          <p:nvGrpSpPr>
            <p:cNvPr id="73736" name="Group 12">
              <a:extLst>
                <a:ext uri="{FF2B5EF4-FFF2-40B4-BE49-F238E27FC236}">
                  <a16:creationId xmlns:a16="http://schemas.microsoft.com/office/drawing/2014/main" id="{AC28E23A-D254-7B43-A2A4-402C235AEC14}"/>
                </a:ext>
              </a:extLst>
            </p:cNvPr>
            <p:cNvGrpSpPr>
              <a:grpSpLocks/>
            </p:cNvGrpSpPr>
            <p:nvPr/>
          </p:nvGrpSpPr>
          <p:grpSpPr bwMode="auto">
            <a:xfrm>
              <a:off x="2496" y="1776"/>
              <a:ext cx="480" cy="327"/>
              <a:chOff x="1104" y="1785"/>
              <a:chExt cx="480" cy="327"/>
            </a:xfrm>
          </p:grpSpPr>
          <p:sp>
            <p:nvSpPr>
              <p:cNvPr id="73782" name="Line 13">
                <a:extLst>
                  <a:ext uri="{FF2B5EF4-FFF2-40B4-BE49-F238E27FC236}">
                    <a16:creationId xmlns:a16="http://schemas.microsoft.com/office/drawing/2014/main" id="{FB9C6DD1-9B58-1343-984B-C80C27FCDBC3}"/>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83" name="Text Box 14">
                <a:extLst>
                  <a:ext uri="{FF2B5EF4-FFF2-40B4-BE49-F238E27FC236}">
                    <a16:creationId xmlns:a16="http://schemas.microsoft.com/office/drawing/2014/main" id="{32CA4118-BBF0-1344-921D-CAE800E78E16}"/>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2</a:t>
                </a:r>
              </a:p>
            </p:txBody>
          </p:sp>
        </p:grpSp>
        <p:grpSp>
          <p:nvGrpSpPr>
            <p:cNvPr id="73737" name="Group 15">
              <a:extLst>
                <a:ext uri="{FF2B5EF4-FFF2-40B4-BE49-F238E27FC236}">
                  <a16:creationId xmlns:a16="http://schemas.microsoft.com/office/drawing/2014/main" id="{F41691E9-540D-9E43-B769-B9C275DE6F70}"/>
                </a:ext>
              </a:extLst>
            </p:cNvPr>
            <p:cNvGrpSpPr>
              <a:grpSpLocks/>
            </p:cNvGrpSpPr>
            <p:nvPr/>
          </p:nvGrpSpPr>
          <p:grpSpPr bwMode="auto">
            <a:xfrm>
              <a:off x="2976" y="1776"/>
              <a:ext cx="480" cy="327"/>
              <a:chOff x="1104" y="1785"/>
              <a:chExt cx="480" cy="327"/>
            </a:xfrm>
          </p:grpSpPr>
          <p:sp>
            <p:nvSpPr>
              <p:cNvPr id="73780" name="Line 16">
                <a:extLst>
                  <a:ext uri="{FF2B5EF4-FFF2-40B4-BE49-F238E27FC236}">
                    <a16:creationId xmlns:a16="http://schemas.microsoft.com/office/drawing/2014/main" id="{386FA1F5-A562-5A4F-9889-7FC6B412BF9B}"/>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81" name="Text Box 17">
                <a:extLst>
                  <a:ext uri="{FF2B5EF4-FFF2-40B4-BE49-F238E27FC236}">
                    <a16:creationId xmlns:a16="http://schemas.microsoft.com/office/drawing/2014/main" id="{38EFBC62-AE15-FC4D-9ECE-21932BCF37A5}"/>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3</a:t>
                </a:r>
              </a:p>
            </p:txBody>
          </p:sp>
        </p:grpSp>
        <p:grpSp>
          <p:nvGrpSpPr>
            <p:cNvPr id="73738" name="Group 18">
              <a:extLst>
                <a:ext uri="{FF2B5EF4-FFF2-40B4-BE49-F238E27FC236}">
                  <a16:creationId xmlns:a16="http://schemas.microsoft.com/office/drawing/2014/main" id="{184975C8-31AD-0F48-B85B-F5280CA2D350}"/>
                </a:ext>
              </a:extLst>
            </p:cNvPr>
            <p:cNvGrpSpPr>
              <a:grpSpLocks/>
            </p:cNvGrpSpPr>
            <p:nvPr/>
          </p:nvGrpSpPr>
          <p:grpSpPr bwMode="auto">
            <a:xfrm>
              <a:off x="3456" y="1776"/>
              <a:ext cx="480" cy="327"/>
              <a:chOff x="1104" y="1785"/>
              <a:chExt cx="480" cy="327"/>
            </a:xfrm>
          </p:grpSpPr>
          <p:sp>
            <p:nvSpPr>
              <p:cNvPr id="73778" name="Line 19">
                <a:extLst>
                  <a:ext uri="{FF2B5EF4-FFF2-40B4-BE49-F238E27FC236}">
                    <a16:creationId xmlns:a16="http://schemas.microsoft.com/office/drawing/2014/main" id="{264C56BB-C252-0149-9E80-A21DCFC07D94}"/>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9" name="Text Box 20">
                <a:extLst>
                  <a:ext uri="{FF2B5EF4-FFF2-40B4-BE49-F238E27FC236}">
                    <a16:creationId xmlns:a16="http://schemas.microsoft.com/office/drawing/2014/main" id="{4BE86D85-3B3A-4843-9989-F43778AD040D}"/>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4</a:t>
                </a:r>
              </a:p>
            </p:txBody>
          </p:sp>
        </p:grpSp>
        <p:sp>
          <p:nvSpPr>
            <p:cNvPr id="73739" name="Text Box 21">
              <a:extLst>
                <a:ext uri="{FF2B5EF4-FFF2-40B4-BE49-F238E27FC236}">
                  <a16:creationId xmlns:a16="http://schemas.microsoft.com/office/drawing/2014/main" id="{6A6B0CA1-A9E1-2248-828F-12BFCACE2FFA}"/>
                </a:ext>
              </a:extLst>
            </p:cNvPr>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b</a:t>
              </a:r>
            </a:p>
          </p:txBody>
        </p:sp>
        <p:sp>
          <p:nvSpPr>
            <p:cNvPr id="73740" name="Text Box 22">
              <a:extLst>
                <a:ext uri="{FF2B5EF4-FFF2-40B4-BE49-F238E27FC236}">
                  <a16:creationId xmlns:a16="http://schemas.microsoft.com/office/drawing/2014/main" id="{C54C1076-EB54-1C4F-827F-BF049F33A518}"/>
                </a:ext>
              </a:extLst>
            </p:cNvPr>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d</a:t>
              </a:r>
            </a:p>
          </p:txBody>
        </p:sp>
        <p:sp>
          <p:nvSpPr>
            <p:cNvPr id="73741" name="Text Box 23">
              <a:extLst>
                <a:ext uri="{FF2B5EF4-FFF2-40B4-BE49-F238E27FC236}">
                  <a16:creationId xmlns:a16="http://schemas.microsoft.com/office/drawing/2014/main" id="{036164FA-3210-544B-9D88-150D3F35273D}"/>
                </a:ext>
              </a:extLst>
            </p:cNvPr>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c</a:t>
              </a:r>
            </a:p>
          </p:txBody>
        </p:sp>
        <p:sp>
          <p:nvSpPr>
            <p:cNvPr id="73742" name="Text Box 24">
              <a:extLst>
                <a:ext uri="{FF2B5EF4-FFF2-40B4-BE49-F238E27FC236}">
                  <a16:creationId xmlns:a16="http://schemas.microsoft.com/office/drawing/2014/main" id="{4296C98E-8E52-324B-9ABC-3D4F2304AA89}"/>
                </a:ext>
              </a:extLst>
            </p:cNvPr>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e</a:t>
              </a:r>
            </a:p>
          </p:txBody>
        </p:sp>
        <p:sp>
          <p:nvSpPr>
            <p:cNvPr id="73743" name="Text Box 25">
              <a:extLst>
                <a:ext uri="{FF2B5EF4-FFF2-40B4-BE49-F238E27FC236}">
                  <a16:creationId xmlns:a16="http://schemas.microsoft.com/office/drawing/2014/main" id="{8BF0E794-1B20-9840-8721-A2ECEF869B1D}"/>
                </a:ext>
              </a:extLst>
            </p:cNvPr>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a</a:t>
              </a:r>
            </a:p>
          </p:txBody>
        </p:sp>
        <p:sp>
          <p:nvSpPr>
            <p:cNvPr id="73744" name="Oval 26">
              <a:extLst>
                <a:ext uri="{FF2B5EF4-FFF2-40B4-BE49-F238E27FC236}">
                  <a16:creationId xmlns:a16="http://schemas.microsoft.com/office/drawing/2014/main" id="{F40343A5-71C8-D34F-BF66-56326B2BEC60}"/>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45" name="Oval 27">
              <a:extLst>
                <a:ext uri="{FF2B5EF4-FFF2-40B4-BE49-F238E27FC236}">
                  <a16:creationId xmlns:a16="http://schemas.microsoft.com/office/drawing/2014/main" id="{3F109921-77BE-664D-B103-46C9F2FF6D33}"/>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46" name="Oval 28">
              <a:extLst>
                <a:ext uri="{FF2B5EF4-FFF2-40B4-BE49-F238E27FC236}">
                  <a16:creationId xmlns:a16="http://schemas.microsoft.com/office/drawing/2014/main" id="{6E81E546-08C8-1649-80FE-646D520F026A}"/>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47" name="Oval 29">
              <a:extLst>
                <a:ext uri="{FF2B5EF4-FFF2-40B4-BE49-F238E27FC236}">
                  <a16:creationId xmlns:a16="http://schemas.microsoft.com/office/drawing/2014/main" id="{1EAB2F8F-FAAD-3C47-BF73-6691E97FD496}"/>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48" name="Oval 30">
              <a:extLst>
                <a:ext uri="{FF2B5EF4-FFF2-40B4-BE49-F238E27FC236}">
                  <a16:creationId xmlns:a16="http://schemas.microsoft.com/office/drawing/2014/main" id="{164BC104-87E7-C040-9C76-7119319EFE96}"/>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49" name="Text Box 31">
              <a:extLst>
                <a:ext uri="{FF2B5EF4-FFF2-40B4-BE49-F238E27FC236}">
                  <a16:creationId xmlns:a16="http://schemas.microsoft.com/office/drawing/2014/main" id="{A29335A2-C6F1-6E4D-BD3B-1CB809FBBE94}"/>
                </a:ext>
              </a:extLst>
            </p:cNvPr>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a b</a:t>
              </a:r>
            </a:p>
          </p:txBody>
        </p:sp>
        <p:sp>
          <p:nvSpPr>
            <p:cNvPr id="73750" name="Oval 32">
              <a:extLst>
                <a:ext uri="{FF2B5EF4-FFF2-40B4-BE49-F238E27FC236}">
                  <a16:creationId xmlns:a16="http://schemas.microsoft.com/office/drawing/2014/main" id="{A2B1D008-942F-2046-ACB3-27F715E22447}"/>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51" name="Text Box 33">
              <a:extLst>
                <a:ext uri="{FF2B5EF4-FFF2-40B4-BE49-F238E27FC236}">
                  <a16:creationId xmlns:a16="http://schemas.microsoft.com/office/drawing/2014/main" id="{14D97D27-FD77-6146-B2FD-CA1DC6DE86AD}"/>
                </a:ext>
              </a:extLst>
            </p:cNvPr>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d e</a:t>
              </a:r>
            </a:p>
          </p:txBody>
        </p:sp>
        <p:sp>
          <p:nvSpPr>
            <p:cNvPr id="73752" name="Oval 34">
              <a:extLst>
                <a:ext uri="{FF2B5EF4-FFF2-40B4-BE49-F238E27FC236}">
                  <a16:creationId xmlns:a16="http://schemas.microsoft.com/office/drawing/2014/main" id="{9DBE3A58-A824-5749-B3A0-4D5056409577}"/>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53" name="Text Box 35">
              <a:extLst>
                <a:ext uri="{FF2B5EF4-FFF2-40B4-BE49-F238E27FC236}">
                  <a16:creationId xmlns:a16="http://schemas.microsoft.com/office/drawing/2014/main" id="{DE8E66C9-C2AD-8C45-9789-1196ABC5BC9C}"/>
                </a:ext>
              </a:extLst>
            </p:cNvPr>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c d e</a:t>
              </a:r>
            </a:p>
          </p:txBody>
        </p:sp>
        <p:sp>
          <p:nvSpPr>
            <p:cNvPr id="73754" name="Oval 36">
              <a:extLst>
                <a:ext uri="{FF2B5EF4-FFF2-40B4-BE49-F238E27FC236}">
                  <a16:creationId xmlns:a16="http://schemas.microsoft.com/office/drawing/2014/main" id="{C5A9EEE0-C1A9-7344-B291-8616CEB26ADF}"/>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55" name="Text Box 37">
              <a:extLst>
                <a:ext uri="{FF2B5EF4-FFF2-40B4-BE49-F238E27FC236}">
                  <a16:creationId xmlns:a16="http://schemas.microsoft.com/office/drawing/2014/main" id="{BC08B17F-9C71-AB44-B4E9-25E92EBEAF96}"/>
                </a:ext>
              </a:extLst>
            </p:cNvPr>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a b c d e</a:t>
              </a:r>
            </a:p>
          </p:txBody>
        </p:sp>
        <p:sp>
          <p:nvSpPr>
            <p:cNvPr id="73756" name="Oval 38">
              <a:extLst>
                <a:ext uri="{FF2B5EF4-FFF2-40B4-BE49-F238E27FC236}">
                  <a16:creationId xmlns:a16="http://schemas.microsoft.com/office/drawing/2014/main" id="{14B7036C-E0CF-7B49-966A-D07F83DF179A}"/>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3757" name="Line 39">
              <a:extLst>
                <a:ext uri="{FF2B5EF4-FFF2-40B4-BE49-F238E27FC236}">
                  <a16:creationId xmlns:a16="http://schemas.microsoft.com/office/drawing/2014/main" id="{8316582F-8761-544B-9447-54C7DAA731AF}"/>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8" name="Line 40">
              <a:extLst>
                <a:ext uri="{FF2B5EF4-FFF2-40B4-BE49-F238E27FC236}">
                  <a16:creationId xmlns:a16="http://schemas.microsoft.com/office/drawing/2014/main" id="{4A987A4F-F8E4-1E49-BAD4-E70C01CBC63E}"/>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9" name="Text Box 41">
              <a:extLst>
                <a:ext uri="{FF2B5EF4-FFF2-40B4-BE49-F238E27FC236}">
                  <a16:creationId xmlns:a16="http://schemas.microsoft.com/office/drawing/2014/main" id="{2CEAA95A-4894-044B-B251-0742BFEC43C9}"/>
                </a:ext>
              </a:extLst>
            </p:cNvPr>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4</a:t>
              </a:r>
            </a:p>
          </p:txBody>
        </p:sp>
        <p:sp>
          <p:nvSpPr>
            <p:cNvPr id="73760" name="Line 42">
              <a:extLst>
                <a:ext uri="{FF2B5EF4-FFF2-40B4-BE49-F238E27FC236}">
                  <a16:creationId xmlns:a16="http://schemas.microsoft.com/office/drawing/2014/main" id="{F0EC770D-78D1-BF49-A531-DB416D21C1BE}"/>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1" name="Text Box 43">
              <a:extLst>
                <a:ext uri="{FF2B5EF4-FFF2-40B4-BE49-F238E27FC236}">
                  <a16:creationId xmlns:a16="http://schemas.microsoft.com/office/drawing/2014/main" id="{66CA5AFB-4FF4-A947-8DED-F658CEAACBB6}"/>
                </a:ext>
              </a:extLst>
            </p:cNvPr>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3</a:t>
              </a:r>
            </a:p>
          </p:txBody>
        </p:sp>
        <p:sp>
          <p:nvSpPr>
            <p:cNvPr id="73762" name="Line 44">
              <a:extLst>
                <a:ext uri="{FF2B5EF4-FFF2-40B4-BE49-F238E27FC236}">
                  <a16:creationId xmlns:a16="http://schemas.microsoft.com/office/drawing/2014/main" id="{F5F29A73-5CE4-B146-90CF-169C7A355C5F}"/>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3" name="Text Box 45">
              <a:extLst>
                <a:ext uri="{FF2B5EF4-FFF2-40B4-BE49-F238E27FC236}">
                  <a16:creationId xmlns:a16="http://schemas.microsoft.com/office/drawing/2014/main" id="{F9F5819A-C82A-0545-8505-6C1E5E80E1FC}"/>
                </a:ext>
              </a:extLst>
            </p:cNvPr>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2</a:t>
              </a:r>
            </a:p>
          </p:txBody>
        </p:sp>
        <p:sp>
          <p:nvSpPr>
            <p:cNvPr id="73764" name="Line 46">
              <a:extLst>
                <a:ext uri="{FF2B5EF4-FFF2-40B4-BE49-F238E27FC236}">
                  <a16:creationId xmlns:a16="http://schemas.microsoft.com/office/drawing/2014/main" id="{1695C2FB-A51C-5545-BC47-1C24E27CDB7E}"/>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5" name="Text Box 47">
              <a:extLst>
                <a:ext uri="{FF2B5EF4-FFF2-40B4-BE49-F238E27FC236}">
                  <a16:creationId xmlns:a16="http://schemas.microsoft.com/office/drawing/2014/main" id="{F6817332-8754-8846-A837-2814E0362ABA}"/>
                </a:ext>
              </a:extLst>
            </p:cNvPr>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1</a:t>
              </a:r>
            </a:p>
          </p:txBody>
        </p:sp>
        <p:sp>
          <p:nvSpPr>
            <p:cNvPr id="73766" name="Line 48">
              <a:extLst>
                <a:ext uri="{FF2B5EF4-FFF2-40B4-BE49-F238E27FC236}">
                  <a16:creationId xmlns:a16="http://schemas.microsoft.com/office/drawing/2014/main" id="{E20EACF8-C2C6-9C41-8FFB-CE45BC7CA764}"/>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7" name="Text Box 49">
              <a:extLst>
                <a:ext uri="{FF2B5EF4-FFF2-40B4-BE49-F238E27FC236}">
                  <a16:creationId xmlns:a16="http://schemas.microsoft.com/office/drawing/2014/main" id="{26F1CCAD-AFF7-A842-A039-5CACF0A31B5D}"/>
                </a:ext>
              </a:extLst>
            </p:cNvPr>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Step 0</a:t>
              </a:r>
            </a:p>
          </p:txBody>
        </p:sp>
        <p:sp>
          <p:nvSpPr>
            <p:cNvPr id="73768" name="Line 50">
              <a:extLst>
                <a:ext uri="{FF2B5EF4-FFF2-40B4-BE49-F238E27FC236}">
                  <a16:creationId xmlns:a16="http://schemas.microsoft.com/office/drawing/2014/main" id="{F515F2BA-00BA-3F4F-A862-E0FDA07C4C56}"/>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9" name="Line 51">
              <a:extLst>
                <a:ext uri="{FF2B5EF4-FFF2-40B4-BE49-F238E27FC236}">
                  <a16:creationId xmlns:a16="http://schemas.microsoft.com/office/drawing/2014/main" id="{43877548-00D9-6646-B258-89FFFD4D6C33}"/>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0" name="Line 52">
              <a:extLst>
                <a:ext uri="{FF2B5EF4-FFF2-40B4-BE49-F238E27FC236}">
                  <a16:creationId xmlns:a16="http://schemas.microsoft.com/office/drawing/2014/main" id="{B3F7BFB9-C8DD-BB43-8356-E2F8F80079D7}"/>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1" name="Line 53">
              <a:extLst>
                <a:ext uri="{FF2B5EF4-FFF2-40B4-BE49-F238E27FC236}">
                  <a16:creationId xmlns:a16="http://schemas.microsoft.com/office/drawing/2014/main" id="{89EDC7DD-18E5-B642-A49D-59B7DA24D1C8}"/>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2" name="Line 54">
              <a:extLst>
                <a:ext uri="{FF2B5EF4-FFF2-40B4-BE49-F238E27FC236}">
                  <a16:creationId xmlns:a16="http://schemas.microsoft.com/office/drawing/2014/main" id="{A32BE9B4-3BD1-414E-B733-E1724361DE81}"/>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3" name="Line 55">
              <a:extLst>
                <a:ext uri="{FF2B5EF4-FFF2-40B4-BE49-F238E27FC236}">
                  <a16:creationId xmlns:a16="http://schemas.microsoft.com/office/drawing/2014/main" id="{7CF7FCEE-5113-5E43-830F-FA4FE6D8B861}"/>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4" name="Line 56">
              <a:extLst>
                <a:ext uri="{FF2B5EF4-FFF2-40B4-BE49-F238E27FC236}">
                  <a16:creationId xmlns:a16="http://schemas.microsoft.com/office/drawing/2014/main" id="{1188DC63-D1B4-5D49-B8B5-0CBA9CF9D3FD}"/>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5" name="Line 57">
              <a:extLst>
                <a:ext uri="{FF2B5EF4-FFF2-40B4-BE49-F238E27FC236}">
                  <a16:creationId xmlns:a16="http://schemas.microsoft.com/office/drawing/2014/main" id="{8ABA4E1A-E62C-EE41-AB5C-BD32E2AB0258}"/>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6" name="Text Box 58">
              <a:extLst>
                <a:ext uri="{FF2B5EF4-FFF2-40B4-BE49-F238E27FC236}">
                  <a16:creationId xmlns:a16="http://schemas.microsoft.com/office/drawing/2014/main" id="{4DFDF4BC-8B26-3D47-8F53-24C6ABDA75C0}"/>
                </a:ext>
              </a:extLst>
            </p:cNvPr>
            <p:cNvSpPr txBox="1">
              <a:spLocks noChangeArrowheads="1"/>
            </p:cNvSpPr>
            <p:nvPr/>
          </p:nvSpPr>
          <p:spPr bwMode="auto">
            <a:xfrm>
              <a:off x="443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b="1">
                  <a:latin typeface="Times New Roman" panose="02020603050405020304" pitchFamily="18" charset="0"/>
                  <a:ea typeface="宋体" panose="02010600030101010101" pitchFamily="2" charset="-122"/>
                </a:rPr>
                <a:t>agglomerative</a:t>
              </a:r>
            </a:p>
            <a:p>
              <a:r>
                <a:rPr lang="en-US" altLang="zh-CN" sz="1800" b="1">
                  <a:latin typeface="Times New Roman" panose="02020603050405020304" pitchFamily="18" charset="0"/>
                  <a:ea typeface="宋体" panose="02010600030101010101" pitchFamily="2" charset="-122"/>
                </a:rPr>
                <a:t>(AGNES)</a:t>
              </a:r>
            </a:p>
          </p:txBody>
        </p:sp>
        <p:sp>
          <p:nvSpPr>
            <p:cNvPr id="73777" name="Text Box 59">
              <a:extLst>
                <a:ext uri="{FF2B5EF4-FFF2-40B4-BE49-F238E27FC236}">
                  <a16:creationId xmlns:a16="http://schemas.microsoft.com/office/drawing/2014/main" id="{90E9A148-192C-964B-A379-7116B1AA6E26}"/>
                </a:ext>
              </a:extLst>
            </p:cNvPr>
            <p:cNvSpPr txBox="1">
              <a:spLocks noChangeArrowheads="1"/>
            </p:cNvSpPr>
            <p:nvPr/>
          </p:nvSpPr>
          <p:spPr bwMode="auto">
            <a:xfrm>
              <a:off x="45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b="1">
                  <a:latin typeface="Times New Roman" panose="02020603050405020304" pitchFamily="18" charset="0"/>
                  <a:ea typeface="宋体" panose="02010600030101010101" pitchFamily="2" charset="-122"/>
                </a:rPr>
                <a:t>divisive</a:t>
              </a:r>
            </a:p>
            <a:p>
              <a:r>
                <a:rPr lang="en-US" altLang="zh-CN" sz="1800" b="1">
                  <a:latin typeface="Times New Roman" panose="02020603050405020304" pitchFamily="18" charset="0"/>
                  <a:ea typeface="宋体" panose="02010600030101010101" pitchFamily="2" charset="-122"/>
                </a:rPr>
                <a:t>(DIANA)</a:t>
              </a:r>
              <a:endParaRPr lang="en-US" altLang="zh-CN" sz="1800">
                <a:latin typeface="Times New Roman" panose="02020603050405020304" pitchFamily="18" charset="0"/>
                <a:ea typeface="宋体" panose="02010600030101010101" pitchFamily="2" charset="-122"/>
              </a:endParaRPr>
            </a:p>
          </p:txBody>
        </p:sp>
      </p:grpSp>
      <p:sp>
        <p:nvSpPr>
          <p:cNvPr id="73732" name="Slide Number Placeholder 62">
            <a:extLst>
              <a:ext uri="{FF2B5EF4-FFF2-40B4-BE49-F238E27FC236}">
                <a16:creationId xmlns:a16="http://schemas.microsoft.com/office/drawing/2014/main" id="{6DF76B26-6F64-A945-890D-55415930B2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CADFE28-FFCC-3F4A-A06E-2FB16A493B5A}" type="slidenum">
              <a:rPr lang="en-US" altLang="zh-CN" sz="1200">
                <a:ea typeface="宋体" panose="02010600030101010101" pitchFamily="2" charset="-122"/>
              </a:rPr>
              <a:pPr eaLnBrk="1" hangingPunct="1"/>
              <a:t>27</a:t>
            </a:fld>
            <a:endParaRPr lang="en-US" altLang="zh-CN" sz="1200">
              <a:ea typeface="宋体" panose="02010600030101010101" pitchFamily="2" charset="-122"/>
            </a:endParaRP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D98A861E-2B0F-1449-A747-D478A7B38C76}"/>
              </a:ext>
            </a:extLst>
          </p:cNvPr>
          <p:cNvSpPr>
            <a:spLocks noGrp="1" noChangeArrowheads="1"/>
          </p:cNvSpPr>
          <p:nvPr>
            <p:ph type="title"/>
          </p:nvPr>
        </p:nvSpPr>
        <p:spPr>
          <a:xfrm>
            <a:off x="1295400" y="304800"/>
            <a:ext cx="7162800" cy="762000"/>
          </a:xfrm>
        </p:spPr>
        <p:txBody>
          <a:bodyPr/>
          <a:lstStyle/>
          <a:p>
            <a:pPr eaLnBrk="1" hangingPunct="1"/>
            <a:r>
              <a:rPr lang="en-US" altLang="zh-CN" sz="3200">
                <a:ea typeface="宋体" panose="02010600030101010101" pitchFamily="2" charset="-122"/>
              </a:rPr>
              <a:t>AGNES (Agglomerative Nesting)</a:t>
            </a:r>
            <a:endParaRPr lang="en-US" altLang="zh-CN" sz="2400">
              <a:ea typeface="宋体" panose="02010600030101010101" pitchFamily="2" charset="-122"/>
            </a:endParaRPr>
          </a:p>
        </p:txBody>
      </p:sp>
      <p:sp>
        <p:nvSpPr>
          <p:cNvPr id="75778" name="Rectangle 3">
            <a:extLst>
              <a:ext uri="{FF2B5EF4-FFF2-40B4-BE49-F238E27FC236}">
                <a16:creationId xmlns:a16="http://schemas.microsoft.com/office/drawing/2014/main" id="{8799FF00-E6EB-AA40-8916-45ABD947400A}"/>
              </a:ext>
            </a:extLst>
          </p:cNvPr>
          <p:cNvSpPr>
            <a:spLocks noGrp="1" noChangeArrowheads="1"/>
          </p:cNvSpPr>
          <p:nvPr>
            <p:ph type="body"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000">
                <a:ea typeface="宋体" panose="02010600030101010101" pitchFamily="2" charset="-122"/>
              </a:rPr>
              <a:t>Introduced in Kaufmann and Rousseeuw (1990)</a:t>
            </a:r>
          </a:p>
          <a:p>
            <a:pPr eaLnBrk="1" hangingPunct="1">
              <a:lnSpc>
                <a:spcPct val="80000"/>
              </a:lnSpc>
              <a:spcBef>
                <a:spcPct val="50000"/>
              </a:spcBef>
              <a:buClr>
                <a:schemeClr val="tx1"/>
              </a:buClr>
            </a:pPr>
            <a:r>
              <a:rPr lang="en-US" altLang="zh-CN" sz="2000">
                <a:ea typeface="宋体" panose="02010600030101010101" pitchFamily="2" charset="-122"/>
              </a:rPr>
              <a:t>Implemented in statistical packages, e.g., Splus</a:t>
            </a:r>
          </a:p>
          <a:p>
            <a:pPr eaLnBrk="1" hangingPunct="1">
              <a:lnSpc>
                <a:spcPct val="80000"/>
              </a:lnSpc>
              <a:spcBef>
                <a:spcPct val="50000"/>
              </a:spcBef>
              <a:buClr>
                <a:schemeClr val="tx1"/>
              </a:buClr>
            </a:pPr>
            <a:r>
              <a:rPr lang="en-US" altLang="zh-CN" sz="2000">
                <a:ea typeface="宋体" panose="02010600030101010101" pitchFamily="2" charset="-122"/>
              </a:rPr>
              <a:t>Uses dissimilarity matrix  </a:t>
            </a:r>
          </a:p>
          <a:p>
            <a:pPr eaLnBrk="1" hangingPunct="1">
              <a:lnSpc>
                <a:spcPct val="80000"/>
              </a:lnSpc>
              <a:spcBef>
                <a:spcPct val="50000"/>
              </a:spcBef>
              <a:buClr>
                <a:schemeClr val="tx1"/>
              </a:buClr>
            </a:pPr>
            <a:r>
              <a:rPr lang="en-US" altLang="zh-CN" sz="2000">
                <a:ea typeface="宋体" panose="02010600030101010101" pitchFamily="2" charset="-122"/>
              </a:rPr>
              <a:t>Merge nodes that have the </a:t>
            </a:r>
            <a:r>
              <a:rPr lang="en-US" altLang="zh-CN" sz="2000" i="1">
                <a:solidFill>
                  <a:srgbClr val="008000"/>
                </a:solidFill>
                <a:ea typeface="宋体" panose="02010600030101010101" pitchFamily="2" charset="-122"/>
              </a:rPr>
              <a:t>least dissimilarity/max similarity</a:t>
            </a:r>
          </a:p>
          <a:p>
            <a:pPr eaLnBrk="1" hangingPunct="1">
              <a:lnSpc>
                <a:spcPct val="80000"/>
              </a:lnSpc>
              <a:spcBef>
                <a:spcPct val="50000"/>
              </a:spcBef>
              <a:buClr>
                <a:schemeClr val="tx1"/>
              </a:buClr>
            </a:pPr>
            <a:r>
              <a:rPr lang="en-US" altLang="zh-CN" sz="2000">
                <a:ea typeface="宋体" panose="02010600030101010101" pitchFamily="2" charset="-122"/>
              </a:rPr>
              <a:t>Eventually all nodes belong to the same cluster</a:t>
            </a:r>
          </a:p>
        </p:txBody>
      </p:sp>
      <p:grpSp>
        <p:nvGrpSpPr>
          <p:cNvPr id="75779" name="Group 4">
            <a:extLst>
              <a:ext uri="{FF2B5EF4-FFF2-40B4-BE49-F238E27FC236}">
                <a16:creationId xmlns:a16="http://schemas.microsoft.com/office/drawing/2014/main" id="{52D535B4-6D41-9E4E-BC9D-2959E7AED5F9}"/>
              </a:ext>
            </a:extLst>
          </p:cNvPr>
          <p:cNvGrpSpPr>
            <a:grpSpLocks/>
          </p:cNvGrpSpPr>
          <p:nvPr/>
        </p:nvGrpSpPr>
        <p:grpSpPr bwMode="auto">
          <a:xfrm>
            <a:off x="533400" y="4343400"/>
            <a:ext cx="2209800" cy="2017713"/>
            <a:chOff x="384" y="2496"/>
            <a:chExt cx="1392" cy="1271"/>
          </a:xfrm>
        </p:grpSpPr>
        <p:graphicFrame>
          <p:nvGraphicFramePr>
            <p:cNvPr id="75793" name="Object 1026">
              <a:extLst>
                <a:ext uri="{FF2B5EF4-FFF2-40B4-BE49-F238E27FC236}">
                  <a16:creationId xmlns:a16="http://schemas.microsoft.com/office/drawing/2014/main" id="{C40623BC-6595-1242-80C5-3F88894F238B}"/>
                </a:ext>
              </a:extLst>
            </p:cNvPr>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75812" name="Worksheet" r:id="rId4" imgW="2616200" imgH="2463800" progId="Excel.Sheet.8">
                    <p:embed/>
                  </p:oleObj>
                </mc:Choice>
                <mc:Fallback>
                  <p:oleObj name="Worksheet" r:id="rId4" imgW="2616200" imgH="2463800" progId="Excel.Sheet.8">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5794" name="Oval 6">
              <a:extLst>
                <a:ext uri="{FF2B5EF4-FFF2-40B4-BE49-F238E27FC236}">
                  <a16:creationId xmlns:a16="http://schemas.microsoft.com/office/drawing/2014/main" id="{117C85F7-536D-E640-80CE-AF98E992C6C9}"/>
                </a:ext>
              </a:extLst>
            </p:cNvPr>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95" name="Oval 7">
              <a:extLst>
                <a:ext uri="{FF2B5EF4-FFF2-40B4-BE49-F238E27FC236}">
                  <a16:creationId xmlns:a16="http://schemas.microsoft.com/office/drawing/2014/main" id="{DE7C3B75-C77A-C144-9AF5-126B673D48AC}"/>
                </a:ext>
              </a:extLst>
            </p:cNvPr>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96" name="Oval 8">
              <a:extLst>
                <a:ext uri="{FF2B5EF4-FFF2-40B4-BE49-F238E27FC236}">
                  <a16:creationId xmlns:a16="http://schemas.microsoft.com/office/drawing/2014/main" id="{1BB3F44F-88B4-C748-83E5-EC1D08AC5095}"/>
                </a:ext>
              </a:extLst>
            </p:cNvPr>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nvGrpSpPr>
          <p:cNvPr id="75780" name="Group 9">
            <a:extLst>
              <a:ext uri="{FF2B5EF4-FFF2-40B4-BE49-F238E27FC236}">
                <a16:creationId xmlns:a16="http://schemas.microsoft.com/office/drawing/2014/main" id="{217A5890-A5E1-5C41-9955-7C0EEC10398E}"/>
              </a:ext>
            </a:extLst>
          </p:cNvPr>
          <p:cNvGrpSpPr>
            <a:grpSpLocks/>
          </p:cNvGrpSpPr>
          <p:nvPr/>
        </p:nvGrpSpPr>
        <p:grpSpPr bwMode="auto">
          <a:xfrm>
            <a:off x="3505200" y="4343400"/>
            <a:ext cx="2209800" cy="2017713"/>
            <a:chOff x="1968" y="2496"/>
            <a:chExt cx="1392" cy="1271"/>
          </a:xfrm>
        </p:grpSpPr>
        <p:graphicFrame>
          <p:nvGraphicFramePr>
            <p:cNvPr id="75788" name="Object 1025">
              <a:extLst>
                <a:ext uri="{FF2B5EF4-FFF2-40B4-BE49-F238E27FC236}">
                  <a16:creationId xmlns:a16="http://schemas.microsoft.com/office/drawing/2014/main" id="{12716D0E-3B21-B34B-9DD9-33A7F8DCD158}"/>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75813" name="Worksheet" r:id="rId6" imgW="2616200" imgH="2463800" progId="Excel.Sheet.8">
                    <p:embed/>
                  </p:oleObj>
                </mc:Choice>
                <mc:Fallback>
                  <p:oleObj name="Worksheet" r:id="rId6" imgW="2616200" imgH="2463800" progId="Excel.Sheet.8">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5789" name="Oval 11">
              <a:extLst>
                <a:ext uri="{FF2B5EF4-FFF2-40B4-BE49-F238E27FC236}">
                  <a16:creationId xmlns:a16="http://schemas.microsoft.com/office/drawing/2014/main" id="{F87D62A4-3AA5-9C4F-B163-C005950B56BE}"/>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90" name="Oval 12">
              <a:extLst>
                <a:ext uri="{FF2B5EF4-FFF2-40B4-BE49-F238E27FC236}">
                  <a16:creationId xmlns:a16="http://schemas.microsoft.com/office/drawing/2014/main" id="{9686B548-B606-634A-94FF-64A7F90056E1}"/>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91" name="Oval 13">
              <a:extLst>
                <a:ext uri="{FF2B5EF4-FFF2-40B4-BE49-F238E27FC236}">
                  <a16:creationId xmlns:a16="http://schemas.microsoft.com/office/drawing/2014/main" id="{168A7E85-8E71-DC4C-9220-050C8B2B70F7}"/>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92" name="Oval 14">
              <a:extLst>
                <a:ext uri="{FF2B5EF4-FFF2-40B4-BE49-F238E27FC236}">
                  <a16:creationId xmlns:a16="http://schemas.microsoft.com/office/drawing/2014/main" id="{9EFA688F-E659-064D-BEFD-736304BD8FA2}"/>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nvGrpSpPr>
          <p:cNvPr id="75781" name="Group 15">
            <a:extLst>
              <a:ext uri="{FF2B5EF4-FFF2-40B4-BE49-F238E27FC236}">
                <a16:creationId xmlns:a16="http://schemas.microsoft.com/office/drawing/2014/main" id="{2A7D789F-3CDD-F040-956E-038F6E31F45A}"/>
              </a:ext>
            </a:extLst>
          </p:cNvPr>
          <p:cNvGrpSpPr>
            <a:grpSpLocks/>
          </p:cNvGrpSpPr>
          <p:nvPr/>
        </p:nvGrpSpPr>
        <p:grpSpPr bwMode="auto">
          <a:xfrm>
            <a:off x="6553200" y="4343400"/>
            <a:ext cx="2209800" cy="2017713"/>
            <a:chOff x="3552" y="2496"/>
            <a:chExt cx="1392" cy="1271"/>
          </a:xfrm>
        </p:grpSpPr>
        <p:graphicFrame>
          <p:nvGraphicFramePr>
            <p:cNvPr id="75785" name="Object 1024">
              <a:extLst>
                <a:ext uri="{FF2B5EF4-FFF2-40B4-BE49-F238E27FC236}">
                  <a16:creationId xmlns:a16="http://schemas.microsoft.com/office/drawing/2014/main" id="{1804424E-19CC-074A-9EFD-98CCAB9D19DC}"/>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75814" name="Worksheet" r:id="rId7" imgW="2616200" imgH="2463800" progId="Excel.Sheet.8">
                    <p:embed/>
                  </p:oleObj>
                </mc:Choice>
                <mc:Fallback>
                  <p:oleObj name="Worksheet" r:id="rId7" imgW="2616200" imgH="2463800" progId="Excel.Sheet.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5786" name="Oval 17">
              <a:extLst>
                <a:ext uri="{FF2B5EF4-FFF2-40B4-BE49-F238E27FC236}">
                  <a16:creationId xmlns:a16="http://schemas.microsoft.com/office/drawing/2014/main" id="{FDDFC05F-4FA3-A548-9594-02F26B158D55}"/>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5787" name="Oval 18">
              <a:extLst>
                <a:ext uri="{FF2B5EF4-FFF2-40B4-BE49-F238E27FC236}">
                  <a16:creationId xmlns:a16="http://schemas.microsoft.com/office/drawing/2014/main" id="{8C25C965-5B47-CC41-9D81-B25A3906902E}"/>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75782" name="Line 19">
            <a:extLst>
              <a:ext uri="{FF2B5EF4-FFF2-40B4-BE49-F238E27FC236}">
                <a16:creationId xmlns:a16="http://schemas.microsoft.com/office/drawing/2014/main" id="{9F7C57E2-50E8-9141-8142-6994B0B60EE8}"/>
              </a:ext>
            </a:extLst>
          </p:cNvPr>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5783" name="Line 20">
            <a:extLst>
              <a:ext uri="{FF2B5EF4-FFF2-40B4-BE49-F238E27FC236}">
                <a16:creationId xmlns:a16="http://schemas.microsoft.com/office/drawing/2014/main" id="{FD4F35A2-80A5-DA4F-B6F2-82A10949CF87}"/>
              </a:ext>
            </a:extLst>
          </p:cNvPr>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5784" name="Slide Number Placeholder 23">
            <a:extLst>
              <a:ext uri="{FF2B5EF4-FFF2-40B4-BE49-F238E27FC236}">
                <a16:creationId xmlns:a16="http://schemas.microsoft.com/office/drawing/2014/main" id="{6612E010-129D-504C-849F-5C4C4D62A2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B4C5FB6-9008-5543-8506-EA8FF545087D}" type="slidenum">
              <a:rPr lang="en-US" altLang="zh-CN" sz="1200">
                <a:ea typeface="宋体" panose="02010600030101010101" pitchFamily="2" charset="-122"/>
              </a:rPr>
              <a:pPr eaLnBrk="1" hangingPunct="1"/>
              <a:t>28</a:t>
            </a:fld>
            <a:endParaRPr lang="en-US" altLang="zh-CN" sz="1200">
              <a:ea typeface="宋体" panose="02010600030101010101" pitchFamily="2" charset="-122"/>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Oval 2">
            <a:extLst>
              <a:ext uri="{FF2B5EF4-FFF2-40B4-BE49-F238E27FC236}">
                <a16:creationId xmlns:a16="http://schemas.microsoft.com/office/drawing/2014/main" id="{9A00B806-D27D-0C47-A82A-D51AF82614A1}"/>
              </a:ext>
            </a:extLst>
          </p:cNvPr>
          <p:cNvSpPr>
            <a:spLocks noChangeArrowheads="1"/>
          </p:cNvSpPr>
          <p:nvPr/>
        </p:nvSpPr>
        <p:spPr bwMode="auto">
          <a:xfrm>
            <a:off x="8229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26" name="Oval 3">
            <a:extLst>
              <a:ext uri="{FF2B5EF4-FFF2-40B4-BE49-F238E27FC236}">
                <a16:creationId xmlns:a16="http://schemas.microsoft.com/office/drawing/2014/main" id="{E059CA27-FFCA-9440-9D83-D59A7437655B}"/>
              </a:ext>
            </a:extLst>
          </p:cNvPr>
          <p:cNvSpPr>
            <a:spLocks noChangeArrowheads="1"/>
          </p:cNvSpPr>
          <p:nvPr/>
        </p:nvSpPr>
        <p:spPr bwMode="auto">
          <a:xfrm>
            <a:off x="7162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27" name="Oval 4">
            <a:extLst>
              <a:ext uri="{FF2B5EF4-FFF2-40B4-BE49-F238E27FC236}">
                <a16:creationId xmlns:a16="http://schemas.microsoft.com/office/drawing/2014/main" id="{7EAC5D49-1716-C04F-BCAA-516D8EF016B1}"/>
              </a:ext>
            </a:extLst>
          </p:cNvPr>
          <p:cNvSpPr>
            <a:spLocks noChangeArrowheads="1"/>
          </p:cNvSpPr>
          <p:nvPr/>
        </p:nvSpPr>
        <p:spPr bwMode="auto">
          <a:xfrm>
            <a:off x="617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28" name="Oval 5">
            <a:extLst>
              <a:ext uri="{FF2B5EF4-FFF2-40B4-BE49-F238E27FC236}">
                <a16:creationId xmlns:a16="http://schemas.microsoft.com/office/drawing/2014/main" id="{8BF8A17A-7B5B-144B-84E4-B26D334CE2DF}"/>
              </a:ext>
            </a:extLst>
          </p:cNvPr>
          <p:cNvSpPr>
            <a:spLocks noChangeArrowheads="1"/>
          </p:cNvSpPr>
          <p:nvPr/>
        </p:nvSpPr>
        <p:spPr bwMode="auto">
          <a:xfrm>
            <a:off x="5257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29" name="Oval 6">
            <a:extLst>
              <a:ext uri="{FF2B5EF4-FFF2-40B4-BE49-F238E27FC236}">
                <a16:creationId xmlns:a16="http://schemas.microsoft.com/office/drawing/2014/main" id="{43D50C9E-09FC-374A-B06A-8D04205AF3D3}"/>
              </a:ext>
            </a:extLst>
          </p:cNvPr>
          <p:cNvSpPr>
            <a:spLocks noChangeArrowheads="1"/>
          </p:cNvSpPr>
          <p:nvPr/>
        </p:nvSpPr>
        <p:spPr bwMode="auto">
          <a:xfrm>
            <a:off x="426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30" name="Oval 7">
            <a:extLst>
              <a:ext uri="{FF2B5EF4-FFF2-40B4-BE49-F238E27FC236}">
                <a16:creationId xmlns:a16="http://schemas.microsoft.com/office/drawing/2014/main" id="{DA2BE068-33B1-6043-A540-84D5B712A178}"/>
              </a:ext>
            </a:extLst>
          </p:cNvPr>
          <p:cNvSpPr>
            <a:spLocks noChangeArrowheads="1"/>
          </p:cNvSpPr>
          <p:nvPr/>
        </p:nvSpPr>
        <p:spPr bwMode="auto">
          <a:xfrm>
            <a:off x="3276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31" name="Oval 8">
            <a:extLst>
              <a:ext uri="{FF2B5EF4-FFF2-40B4-BE49-F238E27FC236}">
                <a16:creationId xmlns:a16="http://schemas.microsoft.com/office/drawing/2014/main" id="{F6429EF7-C922-0448-BD67-022AC311F179}"/>
              </a:ext>
            </a:extLst>
          </p:cNvPr>
          <p:cNvSpPr>
            <a:spLocks noChangeArrowheads="1"/>
          </p:cNvSpPr>
          <p:nvPr/>
        </p:nvSpPr>
        <p:spPr bwMode="auto">
          <a:xfrm>
            <a:off x="236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32" name="Oval 9">
            <a:extLst>
              <a:ext uri="{FF2B5EF4-FFF2-40B4-BE49-F238E27FC236}">
                <a16:creationId xmlns:a16="http://schemas.microsoft.com/office/drawing/2014/main" id="{7815B5BC-8102-7F46-B40C-82DB1A8FB003}"/>
              </a:ext>
            </a:extLst>
          </p:cNvPr>
          <p:cNvSpPr>
            <a:spLocks noChangeArrowheads="1"/>
          </p:cNvSpPr>
          <p:nvPr/>
        </p:nvSpPr>
        <p:spPr bwMode="auto">
          <a:xfrm>
            <a:off x="1371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33" name="Oval 10">
            <a:extLst>
              <a:ext uri="{FF2B5EF4-FFF2-40B4-BE49-F238E27FC236}">
                <a16:creationId xmlns:a16="http://schemas.microsoft.com/office/drawing/2014/main" id="{B31D0C7E-2014-B343-B193-3A628770BBB5}"/>
              </a:ext>
            </a:extLst>
          </p:cNvPr>
          <p:cNvSpPr>
            <a:spLocks noChangeArrowheads="1"/>
          </p:cNvSpPr>
          <p:nvPr/>
        </p:nvSpPr>
        <p:spPr bwMode="auto">
          <a:xfrm>
            <a:off x="45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7834" name="Line 11">
            <a:extLst>
              <a:ext uri="{FF2B5EF4-FFF2-40B4-BE49-F238E27FC236}">
                <a16:creationId xmlns:a16="http://schemas.microsoft.com/office/drawing/2014/main" id="{579BA837-1CCE-404E-92C4-34ACF31C9EBE}"/>
              </a:ext>
            </a:extLst>
          </p:cNvPr>
          <p:cNvSpPr>
            <a:spLocks noChangeShapeType="1"/>
          </p:cNvSpPr>
          <p:nvPr/>
        </p:nvSpPr>
        <p:spPr bwMode="auto">
          <a:xfrm>
            <a:off x="533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35" name="Line 12">
            <a:extLst>
              <a:ext uri="{FF2B5EF4-FFF2-40B4-BE49-F238E27FC236}">
                <a16:creationId xmlns:a16="http://schemas.microsoft.com/office/drawing/2014/main" id="{07C9DA38-BE0F-3B45-BAF9-7663E18DE67F}"/>
              </a:ext>
            </a:extLst>
          </p:cNvPr>
          <p:cNvSpPr>
            <a:spLocks noChangeShapeType="1"/>
          </p:cNvSpPr>
          <p:nvPr/>
        </p:nvSpPr>
        <p:spPr bwMode="auto">
          <a:xfrm>
            <a:off x="1447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36" name="Line 13">
            <a:extLst>
              <a:ext uri="{FF2B5EF4-FFF2-40B4-BE49-F238E27FC236}">
                <a16:creationId xmlns:a16="http://schemas.microsoft.com/office/drawing/2014/main" id="{D6BF3331-2F8C-CE4A-8CEF-867B8A35BE26}"/>
              </a:ext>
            </a:extLst>
          </p:cNvPr>
          <p:cNvSpPr>
            <a:spLocks noChangeShapeType="1"/>
          </p:cNvSpPr>
          <p:nvPr/>
        </p:nvSpPr>
        <p:spPr bwMode="auto">
          <a:xfrm>
            <a:off x="3352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37" name="Line 14">
            <a:extLst>
              <a:ext uri="{FF2B5EF4-FFF2-40B4-BE49-F238E27FC236}">
                <a16:creationId xmlns:a16="http://schemas.microsoft.com/office/drawing/2014/main" id="{D91FF40D-9F5E-644A-8FB8-27C43DDDBC70}"/>
              </a:ext>
            </a:extLst>
          </p:cNvPr>
          <p:cNvSpPr>
            <a:spLocks noChangeShapeType="1"/>
          </p:cNvSpPr>
          <p:nvPr/>
        </p:nvSpPr>
        <p:spPr bwMode="auto">
          <a:xfrm>
            <a:off x="3352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38" name="Line 15">
            <a:extLst>
              <a:ext uri="{FF2B5EF4-FFF2-40B4-BE49-F238E27FC236}">
                <a16:creationId xmlns:a16="http://schemas.microsoft.com/office/drawing/2014/main" id="{44499406-BD22-5B48-8EF8-A28B8F914A72}"/>
              </a:ext>
            </a:extLst>
          </p:cNvPr>
          <p:cNvSpPr>
            <a:spLocks noChangeShapeType="1"/>
          </p:cNvSpPr>
          <p:nvPr/>
        </p:nvSpPr>
        <p:spPr bwMode="auto">
          <a:xfrm>
            <a:off x="434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39" name="Line 16">
            <a:extLst>
              <a:ext uri="{FF2B5EF4-FFF2-40B4-BE49-F238E27FC236}">
                <a16:creationId xmlns:a16="http://schemas.microsoft.com/office/drawing/2014/main" id="{4AF37975-C582-6D46-80BC-698FF806E9A4}"/>
              </a:ext>
            </a:extLst>
          </p:cNvPr>
          <p:cNvSpPr>
            <a:spLocks noChangeShapeType="1"/>
          </p:cNvSpPr>
          <p:nvPr/>
        </p:nvSpPr>
        <p:spPr bwMode="auto">
          <a:xfrm>
            <a:off x="7239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0" name="Line 17">
            <a:extLst>
              <a:ext uri="{FF2B5EF4-FFF2-40B4-BE49-F238E27FC236}">
                <a16:creationId xmlns:a16="http://schemas.microsoft.com/office/drawing/2014/main" id="{8953DA37-1430-7747-9742-2ECE4857FFAD}"/>
              </a:ext>
            </a:extLst>
          </p:cNvPr>
          <p:cNvSpPr>
            <a:spLocks noChangeShapeType="1"/>
          </p:cNvSpPr>
          <p:nvPr/>
        </p:nvSpPr>
        <p:spPr bwMode="auto">
          <a:xfrm>
            <a:off x="7239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1" name="Line 18">
            <a:extLst>
              <a:ext uri="{FF2B5EF4-FFF2-40B4-BE49-F238E27FC236}">
                <a16:creationId xmlns:a16="http://schemas.microsoft.com/office/drawing/2014/main" id="{1B51ECFC-D32A-5C4B-8A32-D3ABE43F2E3C}"/>
              </a:ext>
            </a:extLst>
          </p:cNvPr>
          <p:cNvSpPr>
            <a:spLocks noChangeShapeType="1"/>
          </p:cNvSpPr>
          <p:nvPr/>
        </p:nvSpPr>
        <p:spPr bwMode="auto">
          <a:xfrm>
            <a:off x="8305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2" name="Line 19">
            <a:extLst>
              <a:ext uri="{FF2B5EF4-FFF2-40B4-BE49-F238E27FC236}">
                <a16:creationId xmlns:a16="http://schemas.microsoft.com/office/drawing/2014/main" id="{561ACA74-68BE-6B4E-95A0-4188AC204E4C}"/>
              </a:ext>
            </a:extLst>
          </p:cNvPr>
          <p:cNvSpPr>
            <a:spLocks noChangeShapeType="1"/>
          </p:cNvSpPr>
          <p:nvPr/>
        </p:nvSpPr>
        <p:spPr bwMode="auto">
          <a:xfrm>
            <a:off x="990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3" name="Line 20">
            <a:extLst>
              <a:ext uri="{FF2B5EF4-FFF2-40B4-BE49-F238E27FC236}">
                <a16:creationId xmlns:a16="http://schemas.microsoft.com/office/drawing/2014/main" id="{337E2688-880D-8048-9777-BCC8646BBDC1}"/>
              </a:ext>
            </a:extLst>
          </p:cNvPr>
          <p:cNvSpPr>
            <a:spLocks noChangeShapeType="1"/>
          </p:cNvSpPr>
          <p:nvPr/>
        </p:nvSpPr>
        <p:spPr bwMode="auto">
          <a:xfrm>
            <a:off x="990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4" name="Line 21">
            <a:extLst>
              <a:ext uri="{FF2B5EF4-FFF2-40B4-BE49-F238E27FC236}">
                <a16:creationId xmlns:a16="http://schemas.microsoft.com/office/drawing/2014/main" id="{A523ED07-94B2-5547-A91C-4D3EB56F375A}"/>
              </a:ext>
            </a:extLst>
          </p:cNvPr>
          <p:cNvSpPr>
            <a:spLocks noChangeShapeType="1"/>
          </p:cNvSpPr>
          <p:nvPr/>
        </p:nvSpPr>
        <p:spPr bwMode="auto">
          <a:xfrm>
            <a:off x="2438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5" name="Line 22">
            <a:extLst>
              <a:ext uri="{FF2B5EF4-FFF2-40B4-BE49-F238E27FC236}">
                <a16:creationId xmlns:a16="http://schemas.microsoft.com/office/drawing/2014/main" id="{E9966428-8707-D242-B24D-EF9625A627ED}"/>
              </a:ext>
            </a:extLst>
          </p:cNvPr>
          <p:cNvSpPr>
            <a:spLocks noChangeShapeType="1"/>
          </p:cNvSpPr>
          <p:nvPr/>
        </p:nvSpPr>
        <p:spPr bwMode="auto">
          <a:xfrm>
            <a:off x="3733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6" name="Line 23">
            <a:extLst>
              <a:ext uri="{FF2B5EF4-FFF2-40B4-BE49-F238E27FC236}">
                <a16:creationId xmlns:a16="http://schemas.microsoft.com/office/drawing/2014/main" id="{60164D4A-AB2B-B746-A979-AA0CD939D57D}"/>
              </a:ext>
            </a:extLst>
          </p:cNvPr>
          <p:cNvSpPr>
            <a:spLocks noChangeShapeType="1"/>
          </p:cNvSpPr>
          <p:nvPr/>
        </p:nvSpPr>
        <p:spPr bwMode="auto">
          <a:xfrm>
            <a:off x="3810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7" name="Line 24">
            <a:extLst>
              <a:ext uri="{FF2B5EF4-FFF2-40B4-BE49-F238E27FC236}">
                <a16:creationId xmlns:a16="http://schemas.microsoft.com/office/drawing/2014/main" id="{65FCA688-C568-8D47-BEFE-BF60276D9A0B}"/>
              </a:ext>
            </a:extLst>
          </p:cNvPr>
          <p:cNvSpPr>
            <a:spLocks noChangeShapeType="1"/>
          </p:cNvSpPr>
          <p:nvPr/>
        </p:nvSpPr>
        <p:spPr bwMode="auto">
          <a:xfrm>
            <a:off x="3886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8" name="Line 25">
            <a:extLst>
              <a:ext uri="{FF2B5EF4-FFF2-40B4-BE49-F238E27FC236}">
                <a16:creationId xmlns:a16="http://schemas.microsoft.com/office/drawing/2014/main" id="{0B7B9C57-F3EE-DD4D-B3AD-8D79B8359BA1}"/>
              </a:ext>
            </a:extLst>
          </p:cNvPr>
          <p:cNvSpPr>
            <a:spLocks noChangeShapeType="1"/>
          </p:cNvSpPr>
          <p:nvPr/>
        </p:nvSpPr>
        <p:spPr bwMode="auto">
          <a:xfrm>
            <a:off x="5334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a:extLst>
              <a:ext uri="{FF2B5EF4-FFF2-40B4-BE49-F238E27FC236}">
                <a16:creationId xmlns:a16="http://schemas.microsoft.com/office/drawing/2014/main" id="{E4019417-441A-494A-8127-F142A22F5156}"/>
              </a:ext>
            </a:extLst>
          </p:cNvPr>
          <p:cNvSpPr>
            <a:spLocks noChangeShapeType="1"/>
          </p:cNvSpPr>
          <p:nvPr/>
        </p:nvSpPr>
        <p:spPr bwMode="auto">
          <a:xfrm>
            <a:off x="3810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0" name="Line 27">
            <a:extLst>
              <a:ext uri="{FF2B5EF4-FFF2-40B4-BE49-F238E27FC236}">
                <a16:creationId xmlns:a16="http://schemas.microsoft.com/office/drawing/2014/main" id="{9A67434F-9129-B84C-A1DF-E46F09089AA3}"/>
              </a:ext>
            </a:extLst>
          </p:cNvPr>
          <p:cNvSpPr>
            <a:spLocks noChangeShapeType="1"/>
          </p:cNvSpPr>
          <p:nvPr/>
        </p:nvSpPr>
        <p:spPr bwMode="auto">
          <a:xfrm>
            <a:off x="4572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1" name="Line 28">
            <a:extLst>
              <a:ext uri="{FF2B5EF4-FFF2-40B4-BE49-F238E27FC236}">
                <a16:creationId xmlns:a16="http://schemas.microsoft.com/office/drawing/2014/main" id="{E154B40F-0537-4D4D-AEAE-9693273F33FD}"/>
              </a:ext>
            </a:extLst>
          </p:cNvPr>
          <p:cNvSpPr>
            <a:spLocks noChangeShapeType="1"/>
          </p:cNvSpPr>
          <p:nvPr/>
        </p:nvSpPr>
        <p:spPr bwMode="auto">
          <a:xfrm flipV="1">
            <a:off x="6248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2" name="Line 29">
            <a:extLst>
              <a:ext uri="{FF2B5EF4-FFF2-40B4-BE49-F238E27FC236}">
                <a16:creationId xmlns:a16="http://schemas.microsoft.com/office/drawing/2014/main" id="{0D77B692-87AC-4849-8D9D-B9AE551088E5}"/>
              </a:ext>
            </a:extLst>
          </p:cNvPr>
          <p:cNvSpPr>
            <a:spLocks noChangeShapeType="1"/>
          </p:cNvSpPr>
          <p:nvPr/>
        </p:nvSpPr>
        <p:spPr bwMode="auto">
          <a:xfrm>
            <a:off x="4572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3" name="Line 30">
            <a:extLst>
              <a:ext uri="{FF2B5EF4-FFF2-40B4-BE49-F238E27FC236}">
                <a16:creationId xmlns:a16="http://schemas.microsoft.com/office/drawing/2014/main" id="{7E34C455-8BB5-2241-8E7D-889A641C8A6D}"/>
              </a:ext>
            </a:extLst>
          </p:cNvPr>
          <p:cNvSpPr>
            <a:spLocks noChangeShapeType="1"/>
          </p:cNvSpPr>
          <p:nvPr/>
        </p:nvSpPr>
        <p:spPr bwMode="auto">
          <a:xfrm>
            <a:off x="5410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4" name="Line 31">
            <a:extLst>
              <a:ext uri="{FF2B5EF4-FFF2-40B4-BE49-F238E27FC236}">
                <a16:creationId xmlns:a16="http://schemas.microsoft.com/office/drawing/2014/main" id="{A3F9D766-C44B-E244-B229-293EF34AF61C}"/>
              </a:ext>
            </a:extLst>
          </p:cNvPr>
          <p:cNvSpPr>
            <a:spLocks noChangeShapeType="1"/>
          </p:cNvSpPr>
          <p:nvPr/>
        </p:nvSpPr>
        <p:spPr bwMode="auto">
          <a:xfrm flipV="1">
            <a:off x="7772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5" name="Line 32">
            <a:extLst>
              <a:ext uri="{FF2B5EF4-FFF2-40B4-BE49-F238E27FC236}">
                <a16:creationId xmlns:a16="http://schemas.microsoft.com/office/drawing/2014/main" id="{B6D1D52B-5B6A-6B4B-A381-417BD0F03AA0}"/>
              </a:ext>
            </a:extLst>
          </p:cNvPr>
          <p:cNvSpPr>
            <a:spLocks noChangeShapeType="1"/>
          </p:cNvSpPr>
          <p:nvPr/>
        </p:nvSpPr>
        <p:spPr bwMode="auto">
          <a:xfrm flipH="1">
            <a:off x="5410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6" name="Line 33">
            <a:extLst>
              <a:ext uri="{FF2B5EF4-FFF2-40B4-BE49-F238E27FC236}">
                <a16:creationId xmlns:a16="http://schemas.microsoft.com/office/drawing/2014/main" id="{04BEE3C8-3749-B843-9549-BECF06556A8C}"/>
              </a:ext>
            </a:extLst>
          </p:cNvPr>
          <p:cNvSpPr>
            <a:spLocks noChangeShapeType="1"/>
          </p:cNvSpPr>
          <p:nvPr/>
        </p:nvSpPr>
        <p:spPr bwMode="auto">
          <a:xfrm flipV="1">
            <a:off x="5410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7" name="Line 34">
            <a:extLst>
              <a:ext uri="{FF2B5EF4-FFF2-40B4-BE49-F238E27FC236}">
                <a16:creationId xmlns:a16="http://schemas.microsoft.com/office/drawing/2014/main" id="{41758A2D-1252-2242-87DD-85A8FB9B5934}"/>
              </a:ext>
            </a:extLst>
          </p:cNvPr>
          <p:cNvSpPr>
            <a:spLocks noChangeShapeType="1"/>
          </p:cNvSpPr>
          <p:nvPr/>
        </p:nvSpPr>
        <p:spPr bwMode="auto">
          <a:xfrm>
            <a:off x="6553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8" name="Line 35">
            <a:extLst>
              <a:ext uri="{FF2B5EF4-FFF2-40B4-BE49-F238E27FC236}">
                <a16:creationId xmlns:a16="http://schemas.microsoft.com/office/drawing/2014/main" id="{7BDDC204-7047-2C46-94AB-0E2E2CB6D023}"/>
              </a:ext>
            </a:extLst>
          </p:cNvPr>
          <p:cNvSpPr>
            <a:spLocks noChangeShapeType="1"/>
          </p:cNvSpPr>
          <p:nvPr/>
        </p:nvSpPr>
        <p:spPr bwMode="auto">
          <a:xfrm flipH="1">
            <a:off x="1828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59" name="Line 36">
            <a:extLst>
              <a:ext uri="{FF2B5EF4-FFF2-40B4-BE49-F238E27FC236}">
                <a16:creationId xmlns:a16="http://schemas.microsoft.com/office/drawing/2014/main" id="{149C4B7D-DDF6-7F43-8376-5B87D7E97E67}"/>
              </a:ext>
            </a:extLst>
          </p:cNvPr>
          <p:cNvSpPr>
            <a:spLocks noChangeShapeType="1"/>
          </p:cNvSpPr>
          <p:nvPr/>
        </p:nvSpPr>
        <p:spPr bwMode="auto">
          <a:xfrm flipV="1">
            <a:off x="1676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60" name="Line 37">
            <a:extLst>
              <a:ext uri="{FF2B5EF4-FFF2-40B4-BE49-F238E27FC236}">
                <a16:creationId xmlns:a16="http://schemas.microsoft.com/office/drawing/2014/main" id="{E1DAEE48-31E6-154E-9644-7B5261B3780B}"/>
              </a:ext>
            </a:extLst>
          </p:cNvPr>
          <p:cNvSpPr>
            <a:spLocks noChangeShapeType="1"/>
          </p:cNvSpPr>
          <p:nvPr/>
        </p:nvSpPr>
        <p:spPr bwMode="auto">
          <a:xfrm>
            <a:off x="2209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61" name="Line 38">
            <a:extLst>
              <a:ext uri="{FF2B5EF4-FFF2-40B4-BE49-F238E27FC236}">
                <a16:creationId xmlns:a16="http://schemas.microsoft.com/office/drawing/2014/main" id="{6C5ABDAC-4ABD-124F-9D40-741E32D3471A}"/>
              </a:ext>
            </a:extLst>
          </p:cNvPr>
          <p:cNvSpPr>
            <a:spLocks noChangeShapeType="1"/>
          </p:cNvSpPr>
          <p:nvPr/>
        </p:nvSpPr>
        <p:spPr bwMode="auto">
          <a:xfrm flipH="1">
            <a:off x="1676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62" name="Line 39">
            <a:extLst>
              <a:ext uri="{FF2B5EF4-FFF2-40B4-BE49-F238E27FC236}">
                <a16:creationId xmlns:a16="http://schemas.microsoft.com/office/drawing/2014/main" id="{1C2666CC-8011-C44C-8C09-379B30A6C91C}"/>
              </a:ext>
            </a:extLst>
          </p:cNvPr>
          <p:cNvSpPr>
            <a:spLocks noChangeShapeType="1"/>
          </p:cNvSpPr>
          <p:nvPr/>
        </p:nvSpPr>
        <p:spPr bwMode="auto">
          <a:xfrm flipV="1">
            <a:off x="4114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63" name="Text Box 40">
            <a:extLst>
              <a:ext uri="{FF2B5EF4-FFF2-40B4-BE49-F238E27FC236}">
                <a16:creationId xmlns:a16="http://schemas.microsoft.com/office/drawing/2014/main" id="{0DC3E842-C92E-E94E-A47C-0ECBFC949B84}"/>
              </a:ext>
            </a:extLst>
          </p:cNvPr>
          <p:cNvSpPr txBox="1">
            <a:spLocks noChangeArrowheads="1"/>
          </p:cNvSpPr>
          <p:nvPr/>
        </p:nvSpPr>
        <p:spPr bwMode="auto">
          <a:xfrm>
            <a:off x="0" y="304800"/>
            <a:ext cx="929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3200" b="1" i="1">
                <a:solidFill>
                  <a:srgbClr val="170981"/>
                </a:solidFill>
                <a:latin typeface="Berlin Sans FB Demi" pitchFamily="34" charset="0"/>
                <a:ea typeface="宋体" panose="02010600030101010101" pitchFamily="2" charset="-122"/>
              </a:rPr>
              <a:t>Dendrogram:</a:t>
            </a:r>
            <a:r>
              <a:rPr lang="en-US" altLang="zh-CN" sz="3200" b="1">
                <a:solidFill>
                  <a:srgbClr val="170981"/>
                </a:solidFill>
                <a:latin typeface="Berlin Sans FB Demi" pitchFamily="34" charset="0"/>
                <a:ea typeface="宋体" panose="02010600030101010101" pitchFamily="2" charset="-122"/>
              </a:rPr>
              <a:t> Shows How Clusters are Merged</a:t>
            </a:r>
            <a:endParaRPr lang="en-US" altLang="zh-CN" sz="3200" b="1">
              <a:solidFill>
                <a:schemeClr val="tx2"/>
              </a:solidFill>
              <a:latin typeface="Berlin Sans FB Demi" pitchFamily="34" charset="0"/>
              <a:ea typeface="宋体" panose="02010600030101010101" pitchFamily="2" charset="-122"/>
            </a:endParaRPr>
          </a:p>
        </p:txBody>
      </p:sp>
      <p:sp>
        <p:nvSpPr>
          <p:cNvPr id="77864" name="Line 41">
            <a:extLst>
              <a:ext uri="{FF2B5EF4-FFF2-40B4-BE49-F238E27FC236}">
                <a16:creationId xmlns:a16="http://schemas.microsoft.com/office/drawing/2014/main" id="{9876BBA0-FE05-DF47-BD87-A58F4997CF64}"/>
              </a:ext>
            </a:extLst>
          </p:cNvPr>
          <p:cNvSpPr>
            <a:spLocks noChangeShapeType="1"/>
          </p:cNvSpPr>
          <p:nvPr/>
        </p:nvSpPr>
        <p:spPr bwMode="auto">
          <a:xfrm>
            <a:off x="53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7865" name="Rectangle 42">
            <a:extLst>
              <a:ext uri="{FF2B5EF4-FFF2-40B4-BE49-F238E27FC236}">
                <a16:creationId xmlns:a16="http://schemas.microsoft.com/office/drawing/2014/main" id="{ED84D57E-BCAF-CC49-87DA-D49EDD27C5D9}"/>
              </a:ext>
            </a:extLst>
          </p:cNvPr>
          <p:cNvSpPr>
            <a:spLocks noChangeArrowheads="1"/>
          </p:cNvSpPr>
          <p:nvPr/>
        </p:nvSpPr>
        <p:spPr bwMode="auto">
          <a:xfrm>
            <a:off x="381000" y="1676400"/>
            <a:ext cx="8229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r>
              <a:rPr lang="en-US" altLang="zh-CN" sz="1800">
                <a:solidFill>
                  <a:srgbClr val="0000FF"/>
                </a:solidFill>
                <a:latin typeface="Arial" panose="020B0604020202020204" pitchFamily="34" charset="0"/>
                <a:ea typeface="宋体" panose="02010600030101010101" pitchFamily="2" charset="-122"/>
              </a:rPr>
              <a:t>Decompose data objects into a several levels of nested partitioning (</a:t>
            </a:r>
            <a:r>
              <a:rPr lang="en-US" altLang="zh-CN" sz="1800" u="sng">
                <a:solidFill>
                  <a:srgbClr val="0000FF"/>
                </a:solidFill>
                <a:latin typeface="Arial" panose="020B0604020202020204" pitchFamily="34" charset="0"/>
                <a:ea typeface="宋体" panose="02010600030101010101" pitchFamily="2" charset="-122"/>
              </a:rPr>
              <a:t>tree</a:t>
            </a:r>
            <a:r>
              <a:rPr lang="en-US" altLang="zh-CN" sz="1800">
                <a:solidFill>
                  <a:srgbClr val="0000FF"/>
                </a:solidFill>
                <a:latin typeface="Arial" panose="020B0604020202020204" pitchFamily="34" charset="0"/>
                <a:ea typeface="宋体" panose="02010600030101010101" pitchFamily="2" charset="-122"/>
              </a:rPr>
              <a:t> of clusters), called a </a:t>
            </a:r>
            <a:r>
              <a:rPr lang="en-US" altLang="zh-CN" sz="1800" u="sng">
                <a:solidFill>
                  <a:srgbClr val="0000FF"/>
                </a:solidFill>
                <a:latin typeface="Arial" panose="020B0604020202020204" pitchFamily="34" charset="0"/>
                <a:ea typeface="宋体" panose="02010600030101010101" pitchFamily="2" charset="-122"/>
              </a:rPr>
              <a:t>dendrogram</a:t>
            </a:r>
            <a:endParaRPr lang="en-US" altLang="zh-CN" sz="1800">
              <a:solidFill>
                <a:srgbClr val="0000FF"/>
              </a:solidFill>
              <a:latin typeface="Arial" panose="020B0604020202020204" pitchFamily="34" charset="0"/>
              <a:ea typeface="宋体" panose="02010600030101010101" pitchFamily="2" charset="-122"/>
            </a:endParaRPr>
          </a:p>
          <a:p>
            <a:pPr lvl="1"/>
            <a:endParaRPr lang="en-US" altLang="zh-CN" sz="1800">
              <a:solidFill>
                <a:srgbClr val="0000FF"/>
              </a:solidFill>
              <a:latin typeface="Arial" panose="020B0604020202020204" pitchFamily="34" charset="0"/>
              <a:ea typeface="宋体" panose="02010600030101010101" pitchFamily="2" charset="-122"/>
            </a:endParaRPr>
          </a:p>
          <a:p>
            <a:pPr lvl="1"/>
            <a:r>
              <a:rPr lang="en-US" altLang="zh-CN" sz="1800">
                <a:solidFill>
                  <a:srgbClr val="0000FF"/>
                </a:solidFill>
                <a:latin typeface="Arial" panose="020B0604020202020204" pitchFamily="34" charset="0"/>
                <a:ea typeface="宋体" panose="02010600030101010101" pitchFamily="2" charset="-122"/>
              </a:rPr>
              <a:t>A </a:t>
            </a:r>
            <a:r>
              <a:rPr lang="en-US" altLang="zh-CN" sz="1800" u="sng">
                <a:solidFill>
                  <a:srgbClr val="0000FF"/>
                </a:solidFill>
                <a:latin typeface="Arial" panose="020B0604020202020204" pitchFamily="34" charset="0"/>
                <a:ea typeface="宋体" panose="02010600030101010101" pitchFamily="2" charset="-122"/>
              </a:rPr>
              <a:t>clustering</a:t>
            </a:r>
            <a:r>
              <a:rPr lang="en-US" altLang="zh-CN" sz="1800">
                <a:solidFill>
                  <a:srgbClr val="0000FF"/>
                </a:solidFill>
                <a:latin typeface="Arial" panose="020B0604020202020204" pitchFamily="34" charset="0"/>
                <a:ea typeface="宋体" panose="02010600030101010101" pitchFamily="2" charset="-122"/>
              </a:rPr>
              <a:t> of the data objects is obtained by </a:t>
            </a:r>
            <a:r>
              <a:rPr lang="en-US" altLang="zh-CN" sz="1800" u="sng">
                <a:solidFill>
                  <a:srgbClr val="0000FF"/>
                </a:solidFill>
                <a:latin typeface="Arial" panose="020B0604020202020204" pitchFamily="34" charset="0"/>
                <a:ea typeface="宋体" panose="02010600030101010101" pitchFamily="2" charset="-122"/>
              </a:rPr>
              <a:t>cutting</a:t>
            </a:r>
            <a:r>
              <a:rPr lang="en-US" altLang="zh-CN" sz="1800">
                <a:solidFill>
                  <a:srgbClr val="0000FF"/>
                </a:solidFill>
                <a:latin typeface="Arial" panose="020B0604020202020204" pitchFamily="34" charset="0"/>
                <a:ea typeface="宋体" panose="02010600030101010101" pitchFamily="2" charset="-122"/>
              </a:rPr>
              <a:t> the dendrogram at the desired level, then each </a:t>
            </a:r>
            <a:r>
              <a:rPr lang="en-US" altLang="zh-CN" sz="1800" u="sng">
                <a:solidFill>
                  <a:srgbClr val="0000FF"/>
                </a:solidFill>
                <a:latin typeface="Arial" panose="020B0604020202020204" pitchFamily="34" charset="0"/>
                <a:ea typeface="宋体" panose="02010600030101010101" pitchFamily="2" charset="-122"/>
              </a:rPr>
              <a:t>connected component</a:t>
            </a:r>
            <a:r>
              <a:rPr lang="en-US" altLang="zh-CN" sz="1800">
                <a:solidFill>
                  <a:srgbClr val="0000FF"/>
                </a:solidFill>
                <a:latin typeface="Arial" panose="020B0604020202020204" pitchFamily="34" charset="0"/>
                <a:ea typeface="宋体" panose="02010600030101010101" pitchFamily="2" charset="-122"/>
              </a:rPr>
              <a:t> forms a cluster</a:t>
            </a:r>
          </a:p>
        </p:txBody>
      </p:sp>
      <p:sp>
        <p:nvSpPr>
          <p:cNvPr id="77866" name="Slide Number Placeholder 45">
            <a:extLst>
              <a:ext uri="{FF2B5EF4-FFF2-40B4-BE49-F238E27FC236}">
                <a16:creationId xmlns:a16="http://schemas.microsoft.com/office/drawing/2014/main" id="{9BCC8DA4-2915-5542-AD60-A4C60C3EC2EF}"/>
              </a:ext>
            </a:extLst>
          </p:cNvPr>
          <p:cNvSpPr>
            <a:spLocks noGrp="1"/>
          </p:cNvSpPr>
          <p:nvPr>
            <p:ph type="sldNum" sz="quarter" idx="12"/>
          </p:nvPr>
        </p:nvSpPr>
        <p:spPr>
          <a:xfrm>
            <a:off x="3048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fld id="{D5BE1F9E-61FE-A049-BE14-43B68322335A}" type="slidenum">
              <a:rPr lang="en-US" altLang="zh-CN" sz="1800">
                <a:ea typeface="宋体" panose="02010600030101010101" pitchFamily="2" charset="-122"/>
              </a:rPr>
              <a:pPr algn="l" eaLnBrk="1" hangingPunct="1"/>
              <a:t>29</a:t>
            </a:fld>
            <a:endParaRPr lang="en-US" altLang="zh-CN" sz="1800">
              <a:ea typeface="宋体" panose="02010600030101010101" pitchFamily="2" charset="-122"/>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a:extLst>
              <a:ext uri="{FF2B5EF4-FFF2-40B4-BE49-F238E27FC236}">
                <a16:creationId xmlns:a16="http://schemas.microsoft.com/office/drawing/2014/main" id="{C9F4F3F8-4B06-D741-A8A4-87D5E7D7068C}"/>
              </a:ext>
            </a:extLst>
          </p:cNvPr>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93262F0-60C1-A94A-A6D5-F133E18BAE87}" type="slidenum">
              <a:rPr lang="en-US" altLang="en-US" sz="1200"/>
              <a:pPr eaLnBrk="1" hangingPunct="1"/>
              <a:t>3</a:t>
            </a:fld>
            <a:endParaRPr lang="en-US" altLang="en-US" sz="1200"/>
          </a:p>
        </p:txBody>
      </p:sp>
      <p:sp>
        <p:nvSpPr>
          <p:cNvPr id="26627" name="Rectangle 2">
            <a:extLst>
              <a:ext uri="{FF2B5EF4-FFF2-40B4-BE49-F238E27FC236}">
                <a16:creationId xmlns:a16="http://schemas.microsoft.com/office/drawing/2014/main" id="{CBC227BE-E227-144B-8F96-91E1401CAF61}"/>
              </a:ext>
            </a:extLst>
          </p:cNvPr>
          <p:cNvSpPr>
            <a:spLocks noGrp="1" noChangeArrowheads="1"/>
          </p:cNvSpPr>
          <p:nvPr>
            <p:ph type="title"/>
          </p:nvPr>
        </p:nvSpPr>
        <p:spPr>
          <a:xfrm>
            <a:off x="325438" y="80963"/>
            <a:ext cx="7751762" cy="1354137"/>
          </a:xfrm>
        </p:spPr>
        <p:txBody>
          <a:bodyPr lIns="0" tIns="0" rIns="0" bIns="0" anchor="ctr"/>
          <a:lstStyle/>
          <a:p>
            <a:pPr marL="423863" indent="-319088" defTabSz="447675" eaLnBrk="1" hangingPunct="1">
              <a:lnSpc>
                <a:spcPct val="93000"/>
              </a:lnSpc>
              <a:tabLst>
                <a:tab pos="423863" algn="l"/>
                <a:tab pos="869950" algn="l"/>
                <a:tab pos="1317625" algn="l"/>
                <a:tab pos="1765300" algn="l"/>
                <a:tab pos="2212975" algn="l"/>
                <a:tab pos="2660650" algn="l"/>
                <a:tab pos="3108325" algn="l"/>
                <a:tab pos="3556000" algn="l"/>
                <a:tab pos="4003675" algn="l"/>
                <a:tab pos="4451350" algn="l"/>
                <a:tab pos="4899025" algn="l"/>
                <a:tab pos="5346700" algn="l"/>
                <a:tab pos="5794375" algn="l"/>
                <a:tab pos="6242050" algn="l"/>
                <a:tab pos="6689725" algn="l"/>
                <a:tab pos="7137400" algn="l"/>
                <a:tab pos="7585075" algn="l"/>
                <a:tab pos="8032750" algn="l"/>
                <a:tab pos="8480425" algn="l"/>
                <a:tab pos="8928100" algn="l"/>
                <a:tab pos="9375775" algn="l"/>
                <a:tab pos="9410700" algn="l"/>
              </a:tabLst>
            </a:pPr>
            <a:r>
              <a:rPr lang="en-GB" altLang="en-US" sz="3200" i="1">
                <a:solidFill>
                  <a:srgbClr val="280099"/>
                </a:solidFill>
                <a:ea typeface="ＭＳ Ｐゴシック" panose="020B0600070205080204" pitchFamily="34" charset="-128"/>
              </a:rPr>
              <a:t>         </a:t>
            </a:r>
            <a:r>
              <a:rPr lang="en-GB" altLang="en-US">
                <a:solidFill>
                  <a:srgbClr val="280099"/>
                </a:solidFill>
                <a:ea typeface="ＭＳ Ｐゴシック" panose="020B0600070205080204" pitchFamily="34" charset="-128"/>
              </a:rPr>
              <a:t>Supervised Learning</a:t>
            </a:r>
          </a:p>
        </p:txBody>
      </p:sp>
      <p:sp>
        <p:nvSpPr>
          <p:cNvPr id="26628" name="Rectangle 3">
            <a:extLst>
              <a:ext uri="{FF2B5EF4-FFF2-40B4-BE49-F238E27FC236}">
                <a16:creationId xmlns:a16="http://schemas.microsoft.com/office/drawing/2014/main" id="{3B77F4AF-06DC-B545-BA5D-CF2F173311C0}"/>
              </a:ext>
            </a:extLst>
          </p:cNvPr>
          <p:cNvSpPr>
            <a:spLocks noGrp="1" noChangeArrowheads="1"/>
          </p:cNvSpPr>
          <p:nvPr>
            <p:ph type="body" idx="1"/>
          </p:nvPr>
        </p:nvSpPr>
        <p:spPr>
          <a:xfrm>
            <a:off x="561975" y="2009775"/>
            <a:ext cx="8048625" cy="4467225"/>
          </a:xfrm>
        </p:spPr>
        <p:txBody>
          <a:bodyPr lIns="0" tIns="0" rIns="0" bIns="0"/>
          <a:lstStyle/>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200">
                <a:solidFill>
                  <a:srgbClr val="2323DC"/>
                </a:solidFill>
                <a:ea typeface="ＭＳ Ｐゴシック" panose="020B0600070205080204" pitchFamily="34" charset="-128"/>
                <a:cs typeface="Arial" panose="020B0604020202020204" pitchFamily="34" charset="0"/>
              </a:rPr>
              <a:t>Supervised Learning</a:t>
            </a:r>
          </a:p>
          <a:p>
            <a:pPr marL="423863" indent="-319088"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200">
                <a:ea typeface="ＭＳ Ｐゴシック" panose="020B0600070205080204" pitchFamily="34" charset="-128"/>
                <a:cs typeface="Arial" panose="020B0604020202020204" pitchFamily="34" charset="0"/>
              </a:rPr>
              <a:t>Learn by example from training data with a class label </a:t>
            </a:r>
          </a:p>
          <a:p>
            <a:pPr marL="423863" indent="-319088"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200">
                <a:ea typeface="ＭＳ Ｐゴシック" panose="020B0600070205080204" pitchFamily="34" charset="-128"/>
                <a:cs typeface="Arial" panose="020B0604020202020204" pitchFamily="34" charset="0"/>
              </a:rPr>
              <a:t>Create model by running algorithm on training data</a:t>
            </a:r>
          </a:p>
          <a:p>
            <a:pPr marL="423863" indent="-319088"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200">
                <a:ea typeface="ＭＳ Ｐゴシック" panose="020B0600070205080204" pitchFamily="34" charset="-128"/>
                <a:cs typeface="Arial" panose="020B0604020202020204" pitchFamily="34" charset="0"/>
              </a:rPr>
              <a:t>Identify a class label for the incoming new data</a:t>
            </a: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a:ea typeface="ＭＳ Ｐゴシック" panose="020B0600070205080204" pitchFamily="34" charset="-128"/>
              <a:cs typeface="Arial" panose="020B0604020202020204" pitchFamily="34" charset="0"/>
            </a:endParaRP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algn="ctr"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p:txBody>
      </p:sp>
      <p:pic>
        <p:nvPicPr>
          <p:cNvPr id="26629" name="Picture 4">
            <a:extLst>
              <a:ext uri="{FF2B5EF4-FFF2-40B4-BE49-F238E27FC236}">
                <a16:creationId xmlns:a16="http://schemas.microsoft.com/office/drawing/2014/main" id="{77033991-259B-7D41-AE35-20B1842D3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4022725"/>
            <a:ext cx="5019675"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6AA8AA4A-8C74-8343-9409-A1FDAA691C9D}"/>
              </a:ext>
            </a:extLst>
          </p:cNvPr>
          <p:cNvSpPr>
            <a:spLocks noGrp="1" noChangeArrowheads="1"/>
          </p:cNvSpPr>
          <p:nvPr>
            <p:ph type="title"/>
          </p:nvPr>
        </p:nvSpPr>
        <p:spPr>
          <a:xfrm>
            <a:off x="533400" y="304800"/>
            <a:ext cx="7924800" cy="762000"/>
          </a:xfrm>
        </p:spPr>
        <p:txBody>
          <a:bodyPr/>
          <a:lstStyle/>
          <a:p>
            <a:pPr eaLnBrk="1" hangingPunct="1"/>
            <a:r>
              <a:rPr lang="en-US" altLang="zh-CN" sz="3200">
                <a:ea typeface="宋体" panose="02010600030101010101" pitchFamily="2" charset="-122"/>
              </a:rPr>
              <a:t>DIANA (Divisive Analysis)</a:t>
            </a:r>
            <a:endParaRPr lang="en-US" altLang="zh-CN" sz="2400">
              <a:ea typeface="宋体" panose="02010600030101010101" pitchFamily="2" charset="-122"/>
            </a:endParaRPr>
          </a:p>
        </p:txBody>
      </p:sp>
      <p:sp>
        <p:nvSpPr>
          <p:cNvPr id="79874" name="Rectangle 3">
            <a:extLst>
              <a:ext uri="{FF2B5EF4-FFF2-40B4-BE49-F238E27FC236}">
                <a16:creationId xmlns:a16="http://schemas.microsoft.com/office/drawing/2014/main" id="{828E2FE8-A4E1-824C-B028-C852C9EFFA65}"/>
              </a:ext>
            </a:extLst>
          </p:cNvPr>
          <p:cNvSpPr>
            <a:spLocks noGrp="1" noChangeArrowheads="1"/>
          </p:cNvSpPr>
          <p:nvPr>
            <p:ph type="body" idx="1"/>
          </p:nvPr>
        </p:nvSpPr>
        <p:spPr>
          <a:xfrm>
            <a:off x="381000" y="1524000"/>
            <a:ext cx="8382000" cy="2667000"/>
          </a:xfrm>
        </p:spPr>
        <p:txBody>
          <a:bodyPr/>
          <a:lstStyle/>
          <a:p>
            <a:pPr eaLnBrk="1" hangingPunct="1">
              <a:lnSpc>
                <a:spcPct val="110000"/>
              </a:lnSpc>
              <a:spcBef>
                <a:spcPct val="50000"/>
              </a:spcBef>
              <a:buClr>
                <a:schemeClr val="tx1"/>
              </a:buClr>
            </a:pPr>
            <a:r>
              <a:rPr lang="en-US" altLang="zh-CN" sz="2000">
                <a:ea typeface="宋体" panose="02010600030101010101" pitchFamily="2" charset="-122"/>
              </a:rPr>
              <a:t>Introduced in Kaufmann and Rousseeuw (1990)</a:t>
            </a:r>
          </a:p>
          <a:p>
            <a:pPr eaLnBrk="1" hangingPunct="1">
              <a:lnSpc>
                <a:spcPct val="110000"/>
              </a:lnSpc>
              <a:spcBef>
                <a:spcPct val="50000"/>
              </a:spcBef>
              <a:buClr>
                <a:schemeClr val="tx1"/>
              </a:buClr>
            </a:pPr>
            <a:r>
              <a:rPr lang="en-US" altLang="zh-CN" sz="2000">
                <a:ea typeface="宋体" panose="02010600030101010101" pitchFamily="2" charset="-122"/>
              </a:rPr>
              <a:t>Implemented in statistical analysis packages, e.g., Splus</a:t>
            </a:r>
          </a:p>
          <a:p>
            <a:pPr eaLnBrk="1" hangingPunct="1">
              <a:lnSpc>
                <a:spcPct val="110000"/>
              </a:lnSpc>
              <a:spcBef>
                <a:spcPct val="50000"/>
              </a:spcBef>
              <a:buClr>
                <a:schemeClr val="tx1"/>
              </a:buClr>
            </a:pPr>
            <a:r>
              <a:rPr lang="en-US" altLang="zh-CN" sz="2000">
                <a:ea typeface="宋体" panose="02010600030101010101" pitchFamily="2" charset="-122"/>
              </a:rPr>
              <a:t>Inverse order of AGNES</a:t>
            </a:r>
          </a:p>
          <a:p>
            <a:pPr eaLnBrk="1" hangingPunct="1">
              <a:lnSpc>
                <a:spcPct val="110000"/>
              </a:lnSpc>
              <a:spcBef>
                <a:spcPct val="50000"/>
              </a:spcBef>
              <a:buClr>
                <a:schemeClr val="tx1"/>
              </a:buClr>
            </a:pPr>
            <a:r>
              <a:rPr lang="en-US" altLang="zh-CN" sz="2000">
                <a:ea typeface="宋体" panose="02010600030101010101" pitchFamily="2" charset="-122"/>
              </a:rPr>
              <a:t>Eventually each node forms a cluster on its own</a:t>
            </a:r>
          </a:p>
        </p:txBody>
      </p:sp>
      <p:grpSp>
        <p:nvGrpSpPr>
          <p:cNvPr id="79875" name="Group 4">
            <a:extLst>
              <a:ext uri="{FF2B5EF4-FFF2-40B4-BE49-F238E27FC236}">
                <a16:creationId xmlns:a16="http://schemas.microsoft.com/office/drawing/2014/main" id="{FCAB7014-37ED-6143-9F8B-DB5D2C41171B}"/>
              </a:ext>
            </a:extLst>
          </p:cNvPr>
          <p:cNvGrpSpPr>
            <a:grpSpLocks/>
          </p:cNvGrpSpPr>
          <p:nvPr/>
        </p:nvGrpSpPr>
        <p:grpSpPr bwMode="auto">
          <a:xfrm>
            <a:off x="609600" y="4495800"/>
            <a:ext cx="2209800" cy="2017713"/>
            <a:chOff x="3552" y="2496"/>
            <a:chExt cx="1392" cy="1271"/>
          </a:xfrm>
        </p:grpSpPr>
        <p:graphicFrame>
          <p:nvGraphicFramePr>
            <p:cNvPr id="79893" name="Object 5">
              <a:extLst>
                <a:ext uri="{FF2B5EF4-FFF2-40B4-BE49-F238E27FC236}">
                  <a16:creationId xmlns:a16="http://schemas.microsoft.com/office/drawing/2014/main" id="{4A48F1C3-A181-CF4D-AF41-F86B49ABA299}"/>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79911" name="Worksheet" r:id="rId4" imgW="2616200" imgH="2463800" progId="Excel.Sheet.8">
                    <p:embed/>
                  </p:oleObj>
                </mc:Choice>
                <mc:Fallback>
                  <p:oleObj name="Worksheet" r:id="rId4" imgW="2616200" imgH="246380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94" name="Oval 6">
              <a:extLst>
                <a:ext uri="{FF2B5EF4-FFF2-40B4-BE49-F238E27FC236}">
                  <a16:creationId xmlns:a16="http://schemas.microsoft.com/office/drawing/2014/main" id="{CE989006-152F-8C4B-87A2-35C02AD04F38}"/>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95" name="Oval 7">
              <a:extLst>
                <a:ext uri="{FF2B5EF4-FFF2-40B4-BE49-F238E27FC236}">
                  <a16:creationId xmlns:a16="http://schemas.microsoft.com/office/drawing/2014/main" id="{12B94073-2105-4144-862F-BE03BB36B18B}"/>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nvGrpSpPr>
          <p:cNvPr id="79876" name="Group 8">
            <a:extLst>
              <a:ext uri="{FF2B5EF4-FFF2-40B4-BE49-F238E27FC236}">
                <a16:creationId xmlns:a16="http://schemas.microsoft.com/office/drawing/2014/main" id="{920242D3-E400-234A-B071-CA0D3796BD1F}"/>
              </a:ext>
            </a:extLst>
          </p:cNvPr>
          <p:cNvGrpSpPr>
            <a:grpSpLocks/>
          </p:cNvGrpSpPr>
          <p:nvPr/>
        </p:nvGrpSpPr>
        <p:grpSpPr bwMode="auto">
          <a:xfrm>
            <a:off x="3276600" y="4532313"/>
            <a:ext cx="2209800" cy="2017712"/>
            <a:chOff x="1968" y="2496"/>
            <a:chExt cx="1392" cy="1271"/>
          </a:xfrm>
        </p:grpSpPr>
        <p:graphicFrame>
          <p:nvGraphicFramePr>
            <p:cNvPr id="79888" name="Object 9">
              <a:extLst>
                <a:ext uri="{FF2B5EF4-FFF2-40B4-BE49-F238E27FC236}">
                  <a16:creationId xmlns:a16="http://schemas.microsoft.com/office/drawing/2014/main" id="{37A76AB5-9148-D749-A1CF-87427C3484BA}"/>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79912" name="Worksheet" r:id="rId6" imgW="2616200" imgH="2463800" progId="Excel.Sheet.8">
                    <p:embed/>
                  </p:oleObj>
                </mc:Choice>
                <mc:Fallback>
                  <p:oleObj name="Worksheet" r:id="rId6" imgW="2616200" imgH="2463800" progId="Excel.Shee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89" name="Oval 10">
              <a:extLst>
                <a:ext uri="{FF2B5EF4-FFF2-40B4-BE49-F238E27FC236}">
                  <a16:creationId xmlns:a16="http://schemas.microsoft.com/office/drawing/2014/main" id="{98F6E1C4-01C5-ED4F-9550-228B5017674A}"/>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90" name="Oval 11">
              <a:extLst>
                <a:ext uri="{FF2B5EF4-FFF2-40B4-BE49-F238E27FC236}">
                  <a16:creationId xmlns:a16="http://schemas.microsoft.com/office/drawing/2014/main" id="{B28BB4F7-3EF8-D64F-8FB6-A1B4CDE880C3}"/>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91" name="Oval 12">
              <a:extLst>
                <a:ext uri="{FF2B5EF4-FFF2-40B4-BE49-F238E27FC236}">
                  <a16:creationId xmlns:a16="http://schemas.microsoft.com/office/drawing/2014/main" id="{9D5B7CED-34DF-2E42-85DD-59E69B95835F}"/>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92" name="Oval 13">
              <a:extLst>
                <a:ext uri="{FF2B5EF4-FFF2-40B4-BE49-F238E27FC236}">
                  <a16:creationId xmlns:a16="http://schemas.microsoft.com/office/drawing/2014/main" id="{945B47A6-9A8B-8E4A-98B9-2F77DF1DF6A2}"/>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nvGrpSpPr>
          <p:cNvPr id="79877" name="Group 14">
            <a:extLst>
              <a:ext uri="{FF2B5EF4-FFF2-40B4-BE49-F238E27FC236}">
                <a16:creationId xmlns:a16="http://schemas.microsoft.com/office/drawing/2014/main" id="{37CD66D1-3DF7-1340-9ABE-7C7DE2FAECE4}"/>
              </a:ext>
            </a:extLst>
          </p:cNvPr>
          <p:cNvGrpSpPr>
            <a:grpSpLocks/>
          </p:cNvGrpSpPr>
          <p:nvPr/>
        </p:nvGrpSpPr>
        <p:grpSpPr bwMode="auto">
          <a:xfrm>
            <a:off x="6019800" y="4495800"/>
            <a:ext cx="2209800" cy="2017713"/>
            <a:chOff x="3792" y="2473"/>
            <a:chExt cx="1392" cy="1271"/>
          </a:xfrm>
        </p:grpSpPr>
        <p:graphicFrame>
          <p:nvGraphicFramePr>
            <p:cNvPr id="79881" name="Object 15">
              <a:extLst>
                <a:ext uri="{FF2B5EF4-FFF2-40B4-BE49-F238E27FC236}">
                  <a16:creationId xmlns:a16="http://schemas.microsoft.com/office/drawing/2014/main" id="{0AE9577F-8C9F-5643-B628-A1AC97960E5E}"/>
                </a:ext>
              </a:extLst>
            </p:cNvPr>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79913" name="Worksheet" r:id="rId7" imgW="2616200" imgH="2463800" progId="Excel.Sheet.8">
                    <p:embed/>
                  </p:oleObj>
                </mc:Choice>
                <mc:Fallback>
                  <p:oleObj name="Worksheet" r:id="rId7" imgW="2616200" imgH="2463800" progId="Excel.Sheet.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82" name="Oval 16">
              <a:extLst>
                <a:ext uri="{FF2B5EF4-FFF2-40B4-BE49-F238E27FC236}">
                  <a16:creationId xmlns:a16="http://schemas.microsoft.com/office/drawing/2014/main" id="{E99F4B94-0A54-4B46-A114-8E16D021C45B}"/>
                </a:ext>
              </a:extLst>
            </p:cNvPr>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83" name="Oval 17">
              <a:extLst>
                <a:ext uri="{FF2B5EF4-FFF2-40B4-BE49-F238E27FC236}">
                  <a16:creationId xmlns:a16="http://schemas.microsoft.com/office/drawing/2014/main" id="{9F936B49-FC54-A741-9B45-6692D362E994}"/>
                </a:ext>
              </a:extLst>
            </p:cNvPr>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84" name="Oval 18">
              <a:extLst>
                <a:ext uri="{FF2B5EF4-FFF2-40B4-BE49-F238E27FC236}">
                  <a16:creationId xmlns:a16="http://schemas.microsoft.com/office/drawing/2014/main" id="{A8A0C116-6CA7-6341-BF9A-9377383C48D8}"/>
                </a:ext>
              </a:extLst>
            </p:cNvPr>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85" name="Oval 19">
              <a:extLst>
                <a:ext uri="{FF2B5EF4-FFF2-40B4-BE49-F238E27FC236}">
                  <a16:creationId xmlns:a16="http://schemas.microsoft.com/office/drawing/2014/main" id="{67BD972B-A8E5-8F46-9A21-20D59507884B}"/>
                </a:ext>
              </a:extLst>
            </p:cNvPr>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86" name="Oval 20">
              <a:extLst>
                <a:ext uri="{FF2B5EF4-FFF2-40B4-BE49-F238E27FC236}">
                  <a16:creationId xmlns:a16="http://schemas.microsoft.com/office/drawing/2014/main" id="{37F9CC2F-6DEE-DA4D-990A-BCC55C875839}"/>
                </a:ext>
              </a:extLst>
            </p:cNvPr>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79887" name="Oval 21">
              <a:extLst>
                <a:ext uri="{FF2B5EF4-FFF2-40B4-BE49-F238E27FC236}">
                  <a16:creationId xmlns:a16="http://schemas.microsoft.com/office/drawing/2014/main" id="{AAE70C70-2DF0-6C4C-8896-E3DA6D4B3FE8}"/>
                </a:ext>
              </a:extLst>
            </p:cNvPr>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79878" name="Line 22">
            <a:extLst>
              <a:ext uri="{FF2B5EF4-FFF2-40B4-BE49-F238E27FC236}">
                <a16:creationId xmlns:a16="http://schemas.microsoft.com/office/drawing/2014/main" id="{539B7A1E-4536-8949-A7B9-E11A9A33F8F7}"/>
              </a:ext>
            </a:extLst>
          </p:cNvPr>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79" name="Line 23">
            <a:extLst>
              <a:ext uri="{FF2B5EF4-FFF2-40B4-BE49-F238E27FC236}">
                <a16:creationId xmlns:a16="http://schemas.microsoft.com/office/drawing/2014/main" id="{57557BF6-79C2-C749-9C1E-67D258B27115}"/>
              </a:ext>
            </a:extLst>
          </p:cNvPr>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0" name="Slide Number Placeholder 26">
            <a:extLst>
              <a:ext uri="{FF2B5EF4-FFF2-40B4-BE49-F238E27FC236}">
                <a16:creationId xmlns:a16="http://schemas.microsoft.com/office/drawing/2014/main" id="{E8CB867E-DD48-7D46-9666-6A5BD4D229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B69E68E-D666-0E4F-864D-7675ECA4B554}" type="slidenum">
              <a:rPr lang="en-US" altLang="zh-CN" sz="1200">
                <a:ea typeface="宋体" panose="02010600030101010101" pitchFamily="2" charset="-122"/>
              </a:rPr>
              <a:pPr eaLnBrk="1" hangingPunct="1"/>
              <a:t>30</a:t>
            </a:fld>
            <a:endParaRPr lang="en-US" altLang="zh-CN" sz="1200">
              <a:ea typeface="宋体" panose="02010600030101010101" pitchFamily="2" charset="-122"/>
            </a:endParaRP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CE06A687-2D94-F248-98CB-53EB3D3BB703}"/>
              </a:ext>
            </a:extLst>
          </p:cNvPr>
          <p:cNvSpPr>
            <a:spLocks noGrp="1" noChangeArrowheads="1"/>
          </p:cNvSpPr>
          <p:nvPr>
            <p:ph type="title" idx="4294967295"/>
          </p:nvPr>
        </p:nvSpPr>
        <p:spPr>
          <a:xfrm>
            <a:off x="152400" y="304800"/>
            <a:ext cx="6324600" cy="838200"/>
          </a:xfrm>
        </p:spPr>
        <p:txBody>
          <a:bodyPr lIns="92075" tIns="46038" rIns="92075" bIns="46038" anchor="ctr"/>
          <a:lstStyle/>
          <a:p>
            <a:pPr eaLnBrk="1" hangingPunct="1"/>
            <a:r>
              <a:rPr lang="en-US" altLang="zh-CN">
                <a:ea typeface="ＭＳ Ｐゴシック" panose="020B0600070205080204" pitchFamily="34" charset="-128"/>
                <a:sym typeface="Symbol" pitchFamily="2" charset="2"/>
              </a:rPr>
              <a:t>Distance between Clusters</a:t>
            </a:r>
            <a:endParaRPr lang="en-US" altLang="zh-CN" sz="3200">
              <a:ea typeface="ＭＳ Ｐゴシック" panose="020B0600070205080204" pitchFamily="34" charset="-128"/>
            </a:endParaRPr>
          </a:p>
        </p:txBody>
      </p:sp>
      <p:sp>
        <p:nvSpPr>
          <p:cNvPr id="81922" name="Rectangle 3">
            <a:extLst>
              <a:ext uri="{FF2B5EF4-FFF2-40B4-BE49-F238E27FC236}">
                <a16:creationId xmlns:a16="http://schemas.microsoft.com/office/drawing/2014/main" id="{8026CC83-D24C-E941-824D-B8BE82FDCA1B}"/>
              </a:ext>
            </a:extLst>
          </p:cNvPr>
          <p:cNvSpPr>
            <a:spLocks noGrp="1" noChangeArrowheads="1"/>
          </p:cNvSpPr>
          <p:nvPr>
            <p:ph type="body" idx="4294967295"/>
          </p:nvPr>
        </p:nvSpPr>
        <p:spPr>
          <a:xfrm>
            <a:off x="304800" y="1295400"/>
            <a:ext cx="8382000" cy="5181600"/>
          </a:xfrm>
        </p:spPr>
        <p:txBody>
          <a:bodyPr lIns="92075" tIns="46038" rIns="92075" bIns="46038"/>
          <a:lstStyle/>
          <a:p>
            <a:pPr eaLnBrk="1" hangingPunct="1">
              <a:lnSpc>
                <a:spcPct val="130000"/>
              </a:lnSpc>
            </a:pPr>
            <a:r>
              <a:rPr lang="en-US" altLang="zh-CN" sz="2400">
                <a:solidFill>
                  <a:srgbClr val="008000"/>
                </a:solidFill>
                <a:ea typeface="ＭＳ Ｐゴシック" panose="020B0600070205080204" pitchFamily="34" charset="-128"/>
                <a:sym typeface="Symbol" pitchFamily="2" charset="2"/>
              </a:rPr>
              <a:t>Single link</a:t>
            </a:r>
            <a:r>
              <a:rPr lang="en-US" altLang="zh-CN" sz="2400">
                <a:ea typeface="ＭＳ Ｐゴシック" panose="020B0600070205080204" pitchFamily="34" charset="-128"/>
                <a:sym typeface="Symbol" pitchFamily="2" charset="2"/>
              </a:rPr>
              <a:t>:  </a:t>
            </a:r>
            <a:r>
              <a:rPr lang="en-US" altLang="zh-CN" sz="2000">
                <a:ea typeface="ＭＳ Ｐゴシック" panose="020B0600070205080204" pitchFamily="34" charset="-128"/>
                <a:sym typeface="Symbol" pitchFamily="2" charset="2"/>
              </a:rPr>
              <a:t>smallest distance between an element in one cluster and an element in the other, i.e.,  dist(K</a:t>
            </a:r>
            <a:r>
              <a:rPr lang="en-US" altLang="zh-CN" sz="2000" baseline="-25000">
                <a:ea typeface="ＭＳ Ｐゴシック" panose="020B0600070205080204" pitchFamily="34" charset="-128"/>
                <a:sym typeface="Symbol" pitchFamily="2" charset="2"/>
              </a:rPr>
              <a:t>i</a:t>
            </a:r>
            <a:r>
              <a:rPr lang="en-US" altLang="zh-CN" sz="2000">
                <a:ea typeface="ＭＳ Ｐゴシック" panose="020B0600070205080204" pitchFamily="34" charset="-128"/>
                <a:sym typeface="Symbol" pitchFamily="2" charset="2"/>
              </a:rPr>
              <a:t>, K</a:t>
            </a:r>
            <a:r>
              <a:rPr lang="en-US" altLang="zh-CN" sz="2000" baseline="-25000">
                <a:ea typeface="ＭＳ Ｐゴシック" panose="020B0600070205080204" pitchFamily="34" charset="-128"/>
                <a:sym typeface="Symbol" pitchFamily="2" charset="2"/>
              </a:rPr>
              <a:t>j</a:t>
            </a:r>
            <a:r>
              <a:rPr lang="en-US" altLang="zh-CN" sz="2000">
                <a:ea typeface="ＭＳ Ｐゴシック" panose="020B0600070205080204" pitchFamily="34" charset="-128"/>
                <a:sym typeface="Symbol" pitchFamily="2" charset="2"/>
              </a:rPr>
              <a:t>) = min(t</a:t>
            </a:r>
            <a:r>
              <a:rPr lang="en-US" altLang="zh-CN" sz="2000" baseline="-25000">
                <a:ea typeface="ＭＳ Ｐゴシック" panose="020B0600070205080204" pitchFamily="34" charset="-128"/>
                <a:sym typeface="Symbol" pitchFamily="2" charset="2"/>
              </a:rPr>
              <a:t>ip</a:t>
            </a:r>
            <a:r>
              <a:rPr lang="en-US" altLang="zh-CN" sz="2000">
                <a:ea typeface="ＭＳ Ｐゴシック" panose="020B0600070205080204" pitchFamily="34" charset="-128"/>
                <a:sym typeface="Symbol" pitchFamily="2" charset="2"/>
              </a:rPr>
              <a:t>, t</a:t>
            </a:r>
            <a:r>
              <a:rPr lang="en-US" altLang="zh-CN" sz="2000" baseline="-25000">
                <a:ea typeface="ＭＳ Ｐゴシック" panose="020B0600070205080204" pitchFamily="34" charset="-128"/>
                <a:sym typeface="Symbol" pitchFamily="2" charset="2"/>
              </a:rPr>
              <a:t>jq</a:t>
            </a:r>
            <a:r>
              <a:rPr lang="en-US" altLang="zh-CN" sz="2000">
                <a:ea typeface="ＭＳ Ｐゴシック" panose="020B0600070205080204" pitchFamily="34" charset="-128"/>
                <a:sym typeface="Symbol" pitchFamily="2" charset="2"/>
              </a:rPr>
              <a:t>)</a:t>
            </a:r>
          </a:p>
          <a:p>
            <a:pPr eaLnBrk="1" hangingPunct="1">
              <a:lnSpc>
                <a:spcPct val="130000"/>
              </a:lnSpc>
            </a:pPr>
            <a:r>
              <a:rPr lang="en-US" altLang="zh-CN" sz="2400">
                <a:solidFill>
                  <a:srgbClr val="008000"/>
                </a:solidFill>
                <a:ea typeface="ＭＳ Ｐゴシック" panose="020B0600070205080204" pitchFamily="34" charset="-128"/>
                <a:sym typeface="Symbol" pitchFamily="2" charset="2"/>
              </a:rPr>
              <a:t>Complete link</a:t>
            </a:r>
            <a:r>
              <a:rPr lang="en-US" altLang="zh-CN" sz="2400">
                <a:ea typeface="ＭＳ Ｐゴシック" panose="020B0600070205080204" pitchFamily="34" charset="-128"/>
                <a:sym typeface="Symbol" pitchFamily="2" charset="2"/>
              </a:rPr>
              <a:t>: </a:t>
            </a:r>
            <a:r>
              <a:rPr lang="en-US" altLang="zh-CN" sz="2000">
                <a:ea typeface="ＭＳ Ｐゴシック" panose="020B0600070205080204" pitchFamily="34" charset="-128"/>
                <a:sym typeface="Symbol" pitchFamily="2" charset="2"/>
              </a:rPr>
              <a:t>largest distance between an element in one cluster and an element in the other, i.e.,  dist(K</a:t>
            </a:r>
            <a:r>
              <a:rPr lang="en-US" altLang="zh-CN" sz="2000" baseline="-25000">
                <a:ea typeface="ＭＳ Ｐゴシック" panose="020B0600070205080204" pitchFamily="34" charset="-128"/>
                <a:sym typeface="Symbol" pitchFamily="2" charset="2"/>
              </a:rPr>
              <a:t>i</a:t>
            </a:r>
            <a:r>
              <a:rPr lang="en-US" altLang="zh-CN" sz="2000">
                <a:ea typeface="ＭＳ Ｐゴシック" panose="020B0600070205080204" pitchFamily="34" charset="-128"/>
                <a:sym typeface="Symbol" pitchFamily="2" charset="2"/>
              </a:rPr>
              <a:t>, K</a:t>
            </a:r>
            <a:r>
              <a:rPr lang="en-US" altLang="zh-CN" sz="2000" baseline="-25000">
                <a:ea typeface="ＭＳ Ｐゴシック" panose="020B0600070205080204" pitchFamily="34" charset="-128"/>
                <a:sym typeface="Symbol" pitchFamily="2" charset="2"/>
              </a:rPr>
              <a:t>j</a:t>
            </a:r>
            <a:r>
              <a:rPr lang="en-US" altLang="zh-CN" sz="2000">
                <a:ea typeface="ＭＳ Ｐゴシック" panose="020B0600070205080204" pitchFamily="34" charset="-128"/>
                <a:sym typeface="Symbol" pitchFamily="2" charset="2"/>
              </a:rPr>
              <a:t>) = max(t</a:t>
            </a:r>
            <a:r>
              <a:rPr lang="en-US" altLang="zh-CN" sz="2000" baseline="-25000">
                <a:ea typeface="ＭＳ Ｐゴシック" panose="020B0600070205080204" pitchFamily="34" charset="-128"/>
                <a:sym typeface="Symbol" pitchFamily="2" charset="2"/>
              </a:rPr>
              <a:t>ip</a:t>
            </a:r>
            <a:r>
              <a:rPr lang="en-US" altLang="zh-CN" sz="2000">
                <a:ea typeface="ＭＳ Ｐゴシック" panose="020B0600070205080204" pitchFamily="34" charset="-128"/>
                <a:sym typeface="Symbol" pitchFamily="2" charset="2"/>
              </a:rPr>
              <a:t>, t</a:t>
            </a:r>
            <a:r>
              <a:rPr lang="en-US" altLang="zh-CN" sz="2000" baseline="-25000">
                <a:ea typeface="ＭＳ Ｐゴシック" panose="020B0600070205080204" pitchFamily="34" charset="-128"/>
                <a:sym typeface="Symbol" pitchFamily="2" charset="2"/>
              </a:rPr>
              <a:t>jq</a:t>
            </a:r>
            <a:r>
              <a:rPr lang="en-US" altLang="zh-CN" sz="2000">
                <a:ea typeface="ＭＳ Ｐゴシック" panose="020B0600070205080204" pitchFamily="34" charset="-128"/>
                <a:sym typeface="Symbol" pitchFamily="2" charset="2"/>
              </a:rPr>
              <a:t>)</a:t>
            </a:r>
          </a:p>
          <a:p>
            <a:pPr eaLnBrk="1" hangingPunct="1">
              <a:lnSpc>
                <a:spcPct val="130000"/>
              </a:lnSpc>
            </a:pPr>
            <a:r>
              <a:rPr lang="en-US" altLang="zh-CN" sz="2400">
                <a:solidFill>
                  <a:srgbClr val="008000"/>
                </a:solidFill>
                <a:ea typeface="ＭＳ Ｐゴシック" panose="020B0600070205080204" pitchFamily="34" charset="-128"/>
                <a:sym typeface="Symbol" pitchFamily="2" charset="2"/>
              </a:rPr>
              <a:t>Average</a:t>
            </a:r>
            <a:r>
              <a:rPr lang="en-US" altLang="zh-CN" sz="2400">
                <a:ea typeface="ＭＳ Ｐゴシック" panose="020B0600070205080204" pitchFamily="34" charset="-128"/>
                <a:sym typeface="Symbol" pitchFamily="2" charset="2"/>
              </a:rPr>
              <a:t>: </a:t>
            </a:r>
            <a:r>
              <a:rPr lang="en-US" altLang="zh-CN" sz="2000">
                <a:ea typeface="ＭＳ Ｐゴシック" panose="020B0600070205080204" pitchFamily="34" charset="-128"/>
                <a:sym typeface="Symbol" pitchFamily="2" charset="2"/>
              </a:rPr>
              <a:t>avg distance between an element in one cluster and an element in the other, i.e.,  dist(K</a:t>
            </a:r>
            <a:r>
              <a:rPr lang="en-US" altLang="zh-CN" sz="2000" baseline="-25000">
                <a:ea typeface="ＭＳ Ｐゴシック" panose="020B0600070205080204" pitchFamily="34" charset="-128"/>
                <a:sym typeface="Symbol" pitchFamily="2" charset="2"/>
              </a:rPr>
              <a:t>i</a:t>
            </a:r>
            <a:r>
              <a:rPr lang="en-US" altLang="zh-CN" sz="2000">
                <a:ea typeface="ＭＳ Ｐゴシック" panose="020B0600070205080204" pitchFamily="34" charset="-128"/>
                <a:sym typeface="Symbol" pitchFamily="2" charset="2"/>
              </a:rPr>
              <a:t>, K</a:t>
            </a:r>
            <a:r>
              <a:rPr lang="en-US" altLang="zh-CN" sz="2000" baseline="-25000">
                <a:ea typeface="ＭＳ Ｐゴシック" panose="020B0600070205080204" pitchFamily="34" charset="-128"/>
                <a:sym typeface="Symbol" pitchFamily="2" charset="2"/>
              </a:rPr>
              <a:t>j</a:t>
            </a:r>
            <a:r>
              <a:rPr lang="en-US" altLang="zh-CN" sz="2000">
                <a:ea typeface="ＭＳ Ｐゴシック" panose="020B0600070205080204" pitchFamily="34" charset="-128"/>
                <a:sym typeface="Symbol" pitchFamily="2" charset="2"/>
              </a:rPr>
              <a:t>) = avg(t</a:t>
            </a:r>
            <a:r>
              <a:rPr lang="en-US" altLang="zh-CN" sz="2000" baseline="-25000">
                <a:ea typeface="ＭＳ Ｐゴシック" panose="020B0600070205080204" pitchFamily="34" charset="-128"/>
                <a:sym typeface="Symbol" pitchFamily="2" charset="2"/>
              </a:rPr>
              <a:t>ip</a:t>
            </a:r>
            <a:r>
              <a:rPr lang="en-US" altLang="zh-CN" sz="2000">
                <a:ea typeface="ＭＳ Ｐゴシック" panose="020B0600070205080204" pitchFamily="34" charset="-128"/>
                <a:sym typeface="Symbol" pitchFamily="2" charset="2"/>
              </a:rPr>
              <a:t>, t</a:t>
            </a:r>
            <a:r>
              <a:rPr lang="en-US" altLang="zh-CN" sz="2000" baseline="-25000">
                <a:ea typeface="ＭＳ Ｐゴシック" panose="020B0600070205080204" pitchFamily="34" charset="-128"/>
                <a:sym typeface="Symbol" pitchFamily="2" charset="2"/>
              </a:rPr>
              <a:t>jq</a:t>
            </a:r>
            <a:r>
              <a:rPr lang="en-US" altLang="zh-CN" sz="2000">
                <a:ea typeface="ＭＳ Ｐゴシック" panose="020B0600070205080204" pitchFamily="34" charset="-128"/>
                <a:sym typeface="Symbol" pitchFamily="2" charset="2"/>
              </a:rPr>
              <a:t>)</a:t>
            </a:r>
          </a:p>
          <a:p>
            <a:pPr eaLnBrk="1" hangingPunct="1">
              <a:lnSpc>
                <a:spcPct val="130000"/>
              </a:lnSpc>
            </a:pPr>
            <a:r>
              <a:rPr lang="en-US" altLang="zh-CN" sz="2400">
                <a:solidFill>
                  <a:srgbClr val="008000"/>
                </a:solidFill>
                <a:ea typeface="ＭＳ Ｐゴシック" panose="020B0600070205080204" pitchFamily="34" charset="-128"/>
                <a:sym typeface="Symbol" pitchFamily="2" charset="2"/>
              </a:rPr>
              <a:t>Centroid</a:t>
            </a:r>
            <a:r>
              <a:rPr lang="en-US" altLang="zh-CN" sz="2400">
                <a:ea typeface="ＭＳ Ｐゴシック" panose="020B0600070205080204" pitchFamily="34" charset="-128"/>
                <a:sym typeface="Symbol" pitchFamily="2" charset="2"/>
              </a:rPr>
              <a:t>: </a:t>
            </a:r>
            <a:r>
              <a:rPr lang="en-US" altLang="zh-CN" sz="2000">
                <a:solidFill>
                  <a:srgbClr val="FF0000"/>
                </a:solidFill>
                <a:ea typeface="ＭＳ Ｐゴシック" panose="020B0600070205080204" pitchFamily="34" charset="-128"/>
                <a:sym typeface="Symbol" pitchFamily="2" charset="2"/>
              </a:rPr>
              <a:t>distance between the centroids of two clusters, i.e.,  dist(K</a:t>
            </a:r>
            <a:r>
              <a:rPr lang="en-US" altLang="zh-CN" sz="2000" baseline="-25000">
                <a:solidFill>
                  <a:srgbClr val="FF0000"/>
                </a:solidFill>
                <a:ea typeface="ＭＳ Ｐゴシック" panose="020B0600070205080204" pitchFamily="34" charset="-128"/>
                <a:sym typeface="Symbol" pitchFamily="2" charset="2"/>
              </a:rPr>
              <a:t>i</a:t>
            </a:r>
            <a:r>
              <a:rPr lang="en-US" altLang="zh-CN" sz="2000">
                <a:solidFill>
                  <a:srgbClr val="FF0000"/>
                </a:solidFill>
                <a:ea typeface="ＭＳ Ｐゴシック" panose="020B0600070205080204" pitchFamily="34" charset="-128"/>
                <a:sym typeface="Symbol" pitchFamily="2" charset="2"/>
              </a:rPr>
              <a:t>, K</a:t>
            </a:r>
            <a:r>
              <a:rPr lang="en-US" altLang="zh-CN" sz="2000" baseline="-25000">
                <a:solidFill>
                  <a:srgbClr val="FF0000"/>
                </a:solidFill>
                <a:ea typeface="ＭＳ Ｐゴシック" panose="020B0600070205080204" pitchFamily="34" charset="-128"/>
                <a:sym typeface="Symbol" pitchFamily="2" charset="2"/>
              </a:rPr>
              <a:t>j</a:t>
            </a:r>
            <a:r>
              <a:rPr lang="en-US" altLang="zh-CN" sz="2000">
                <a:solidFill>
                  <a:srgbClr val="FF0000"/>
                </a:solidFill>
                <a:ea typeface="ＭＳ Ｐゴシック" panose="020B0600070205080204" pitchFamily="34" charset="-128"/>
                <a:sym typeface="Symbol" pitchFamily="2" charset="2"/>
              </a:rPr>
              <a:t>) = dist(C</a:t>
            </a:r>
            <a:r>
              <a:rPr lang="en-US" altLang="zh-CN" sz="2000" baseline="-25000">
                <a:solidFill>
                  <a:srgbClr val="FF0000"/>
                </a:solidFill>
                <a:ea typeface="ＭＳ Ｐゴシック" panose="020B0600070205080204" pitchFamily="34" charset="-128"/>
                <a:sym typeface="Symbol" pitchFamily="2" charset="2"/>
              </a:rPr>
              <a:t>i</a:t>
            </a:r>
            <a:r>
              <a:rPr lang="en-US" altLang="zh-CN" sz="2000">
                <a:solidFill>
                  <a:srgbClr val="FF0000"/>
                </a:solidFill>
                <a:ea typeface="ＭＳ Ｐゴシック" panose="020B0600070205080204" pitchFamily="34" charset="-128"/>
                <a:sym typeface="Symbol" pitchFamily="2" charset="2"/>
              </a:rPr>
              <a:t>, C</a:t>
            </a:r>
            <a:r>
              <a:rPr lang="en-US" altLang="zh-CN" sz="2000" baseline="-25000">
                <a:solidFill>
                  <a:srgbClr val="FF0000"/>
                </a:solidFill>
                <a:ea typeface="ＭＳ Ｐゴシック" panose="020B0600070205080204" pitchFamily="34" charset="-128"/>
                <a:sym typeface="Symbol" pitchFamily="2" charset="2"/>
              </a:rPr>
              <a:t>j</a:t>
            </a:r>
            <a:r>
              <a:rPr lang="en-US" altLang="zh-CN" sz="2000">
                <a:solidFill>
                  <a:srgbClr val="FF0000"/>
                </a:solidFill>
                <a:ea typeface="ＭＳ Ｐゴシック" panose="020B0600070205080204" pitchFamily="34" charset="-128"/>
                <a:sym typeface="Symbol" pitchFamily="2" charset="2"/>
              </a:rPr>
              <a:t>)</a:t>
            </a:r>
          </a:p>
          <a:p>
            <a:pPr eaLnBrk="1" hangingPunct="1">
              <a:lnSpc>
                <a:spcPct val="130000"/>
              </a:lnSpc>
            </a:pPr>
            <a:r>
              <a:rPr lang="en-US" altLang="zh-CN" sz="2400">
                <a:solidFill>
                  <a:srgbClr val="008000"/>
                </a:solidFill>
                <a:ea typeface="ＭＳ Ｐゴシック" panose="020B0600070205080204" pitchFamily="34" charset="-128"/>
                <a:sym typeface="Symbol" pitchFamily="2" charset="2"/>
              </a:rPr>
              <a:t>Medoid</a:t>
            </a:r>
            <a:r>
              <a:rPr lang="en-US" altLang="zh-CN" sz="2400">
                <a:ea typeface="ＭＳ Ｐゴシック" panose="020B0600070205080204" pitchFamily="34" charset="-128"/>
                <a:sym typeface="Symbol" pitchFamily="2" charset="2"/>
              </a:rPr>
              <a:t>: </a:t>
            </a:r>
            <a:r>
              <a:rPr lang="en-US" altLang="zh-CN" sz="2000">
                <a:solidFill>
                  <a:srgbClr val="FF0000"/>
                </a:solidFill>
                <a:ea typeface="ＭＳ Ｐゴシック" panose="020B0600070205080204" pitchFamily="34" charset="-128"/>
                <a:sym typeface="Symbol" pitchFamily="2" charset="2"/>
              </a:rPr>
              <a:t>distance between the medoids of two clusters, i.e.,  dist(K</a:t>
            </a:r>
            <a:r>
              <a:rPr lang="en-US" altLang="zh-CN" sz="2000" baseline="-25000">
                <a:solidFill>
                  <a:srgbClr val="FF0000"/>
                </a:solidFill>
                <a:ea typeface="ＭＳ Ｐゴシック" panose="020B0600070205080204" pitchFamily="34" charset="-128"/>
                <a:sym typeface="Symbol" pitchFamily="2" charset="2"/>
              </a:rPr>
              <a:t>i</a:t>
            </a:r>
            <a:r>
              <a:rPr lang="en-US" altLang="zh-CN" sz="2000">
                <a:solidFill>
                  <a:srgbClr val="FF0000"/>
                </a:solidFill>
                <a:ea typeface="ＭＳ Ｐゴシック" panose="020B0600070205080204" pitchFamily="34" charset="-128"/>
                <a:sym typeface="Symbol" pitchFamily="2" charset="2"/>
              </a:rPr>
              <a:t>, K</a:t>
            </a:r>
            <a:r>
              <a:rPr lang="en-US" altLang="zh-CN" sz="2000" baseline="-25000">
                <a:solidFill>
                  <a:srgbClr val="FF0000"/>
                </a:solidFill>
                <a:ea typeface="ＭＳ Ｐゴシック" panose="020B0600070205080204" pitchFamily="34" charset="-128"/>
                <a:sym typeface="Symbol" pitchFamily="2" charset="2"/>
              </a:rPr>
              <a:t>j</a:t>
            </a:r>
            <a:r>
              <a:rPr lang="en-US" altLang="zh-CN" sz="2000">
                <a:solidFill>
                  <a:srgbClr val="FF0000"/>
                </a:solidFill>
                <a:ea typeface="ＭＳ Ｐゴシック" panose="020B0600070205080204" pitchFamily="34" charset="-128"/>
                <a:sym typeface="Symbol" pitchFamily="2" charset="2"/>
              </a:rPr>
              <a:t>) = dist(M</a:t>
            </a:r>
            <a:r>
              <a:rPr lang="en-US" altLang="zh-CN" sz="2000" baseline="-25000">
                <a:solidFill>
                  <a:srgbClr val="FF0000"/>
                </a:solidFill>
                <a:ea typeface="ＭＳ Ｐゴシック" panose="020B0600070205080204" pitchFamily="34" charset="-128"/>
                <a:sym typeface="Symbol" pitchFamily="2" charset="2"/>
              </a:rPr>
              <a:t>i</a:t>
            </a:r>
            <a:r>
              <a:rPr lang="en-US" altLang="zh-CN" sz="2000">
                <a:solidFill>
                  <a:srgbClr val="FF0000"/>
                </a:solidFill>
                <a:ea typeface="ＭＳ Ｐゴシック" panose="020B0600070205080204" pitchFamily="34" charset="-128"/>
                <a:sym typeface="Symbol" pitchFamily="2" charset="2"/>
              </a:rPr>
              <a:t>, M</a:t>
            </a:r>
            <a:r>
              <a:rPr lang="en-US" altLang="zh-CN" sz="2000" baseline="-25000">
                <a:solidFill>
                  <a:srgbClr val="FF0000"/>
                </a:solidFill>
                <a:ea typeface="ＭＳ Ｐゴシック" panose="020B0600070205080204" pitchFamily="34" charset="-128"/>
                <a:sym typeface="Symbol" pitchFamily="2" charset="2"/>
              </a:rPr>
              <a:t>j</a:t>
            </a:r>
            <a:r>
              <a:rPr lang="en-US" altLang="zh-CN" sz="2000">
                <a:solidFill>
                  <a:srgbClr val="FF0000"/>
                </a:solidFill>
                <a:ea typeface="ＭＳ Ｐゴシック" panose="020B0600070205080204" pitchFamily="34" charset="-128"/>
                <a:sym typeface="Symbol" pitchFamily="2" charset="2"/>
              </a:rPr>
              <a:t>)</a:t>
            </a:r>
          </a:p>
          <a:p>
            <a:pPr lvl="1" eaLnBrk="1" hangingPunct="1">
              <a:lnSpc>
                <a:spcPct val="130000"/>
              </a:lnSpc>
            </a:pPr>
            <a:r>
              <a:rPr lang="en-US" altLang="zh-CN" sz="2000">
                <a:solidFill>
                  <a:srgbClr val="FF0000"/>
                </a:solidFill>
                <a:ea typeface="ＭＳ Ｐゴシック" panose="020B0600070205080204" pitchFamily="34" charset="-128"/>
                <a:sym typeface="Symbol" pitchFamily="2" charset="2"/>
              </a:rPr>
              <a:t>Medoid: a chosen, centrally located object in the cluster</a:t>
            </a:r>
          </a:p>
        </p:txBody>
      </p:sp>
      <p:grpSp>
        <p:nvGrpSpPr>
          <p:cNvPr id="81923" name="Group 45">
            <a:extLst>
              <a:ext uri="{FF2B5EF4-FFF2-40B4-BE49-F238E27FC236}">
                <a16:creationId xmlns:a16="http://schemas.microsoft.com/office/drawing/2014/main" id="{5FCA6A8C-9F27-1D4C-A160-D62D397F8AF8}"/>
              </a:ext>
            </a:extLst>
          </p:cNvPr>
          <p:cNvGrpSpPr>
            <a:grpSpLocks/>
          </p:cNvGrpSpPr>
          <p:nvPr/>
        </p:nvGrpSpPr>
        <p:grpSpPr bwMode="auto">
          <a:xfrm>
            <a:off x="6705600" y="152400"/>
            <a:ext cx="914400" cy="1066800"/>
            <a:chOff x="6096000" y="152400"/>
            <a:chExt cx="914400" cy="1066800"/>
          </a:xfrm>
        </p:grpSpPr>
        <p:grpSp>
          <p:nvGrpSpPr>
            <p:cNvPr id="81945" name="Group 38">
              <a:extLst>
                <a:ext uri="{FF2B5EF4-FFF2-40B4-BE49-F238E27FC236}">
                  <a16:creationId xmlns:a16="http://schemas.microsoft.com/office/drawing/2014/main" id="{1F7C7732-2F94-5D44-BDDE-F029B2970F7D}"/>
                </a:ext>
              </a:extLst>
            </p:cNvPr>
            <p:cNvGrpSpPr>
              <a:grpSpLocks/>
            </p:cNvGrpSpPr>
            <p:nvPr/>
          </p:nvGrpSpPr>
          <p:grpSpPr bwMode="auto">
            <a:xfrm>
              <a:off x="6096000" y="152400"/>
              <a:ext cx="914400" cy="1066800"/>
              <a:chOff x="6096000" y="152400"/>
              <a:chExt cx="914400" cy="1066800"/>
            </a:xfrm>
          </p:grpSpPr>
          <p:sp>
            <p:nvSpPr>
              <p:cNvPr id="7" name="Oval 6">
                <a:extLst>
                  <a:ext uri="{FF2B5EF4-FFF2-40B4-BE49-F238E27FC236}">
                    <a16:creationId xmlns:a16="http://schemas.microsoft.com/office/drawing/2014/main" id="{5855FD62-62E2-9340-B0CA-8692F100AC1C}"/>
                  </a:ext>
                </a:extLst>
              </p:cNvPr>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zh-CN" altLang="zh-CN" b="1">
                  <a:solidFill>
                    <a:schemeClr val="tx1"/>
                  </a:solidFill>
                  <a:effectLst>
                    <a:outerShdw blurRad="38100" dist="38100" dir="2700000" algn="tl">
                      <a:srgbClr val="C0C0C0"/>
                    </a:outerShdw>
                  </a:effectLst>
                </a:endParaRPr>
              </a:p>
            </p:txBody>
          </p:sp>
          <p:sp>
            <p:nvSpPr>
              <p:cNvPr id="81948" name="Oval 8">
                <a:extLst>
                  <a:ext uri="{FF2B5EF4-FFF2-40B4-BE49-F238E27FC236}">
                    <a16:creationId xmlns:a16="http://schemas.microsoft.com/office/drawing/2014/main" id="{8BC22E1B-397E-9F46-97AF-EB67018ED54A}"/>
                  </a:ext>
                </a:extLst>
              </p:cNvPr>
              <p:cNvSpPr>
                <a:spLocks noChangeArrowheads="1"/>
              </p:cNvSpPr>
              <p:nvPr/>
            </p:nvSpPr>
            <p:spPr bwMode="auto">
              <a:xfrm>
                <a:off x="6324600" y="304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49" name="Oval 9">
                <a:extLst>
                  <a:ext uri="{FF2B5EF4-FFF2-40B4-BE49-F238E27FC236}">
                    <a16:creationId xmlns:a16="http://schemas.microsoft.com/office/drawing/2014/main" id="{9A8D819B-AF9A-0649-8E86-308D4883472F}"/>
                  </a:ext>
                </a:extLst>
              </p:cNvPr>
              <p:cNvSpPr>
                <a:spLocks noChangeArrowheads="1"/>
              </p:cNvSpPr>
              <p:nvPr/>
            </p:nvSpPr>
            <p:spPr bwMode="auto">
              <a:xfrm>
                <a:off x="6477000" y="45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0" name="Oval 10">
                <a:extLst>
                  <a:ext uri="{FF2B5EF4-FFF2-40B4-BE49-F238E27FC236}">
                    <a16:creationId xmlns:a16="http://schemas.microsoft.com/office/drawing/2014/main" id="{1C8F2DCA-F8DE-7542-9FC9-42C27CCEBF93}"/>
                  </a:ext>
                </a:extLst>
              </p:cNvPr>
              <p:cNvSpPr>
                <a:spLocks noChangeArrowheads="1"/>
              </p:cNvSpPr>
              <p:nvPr/>
            </p:nvSpPr>
            <p:spPr bwMode="auto">
              <a:xfrm>
                <a:off x="6629400" y="838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1" name="Oval 11">
                <a:extLst>
                  <a:ext uri="{FF2B5EF4-FFF2-40B4-BE49-F238E27FC236}">
                    <a16:creationId xmlns:a16="http://schemas.microsoft.com/office/drawing/2014/main" id="{FD490BEA-F866-3640-A782-144A63FABDA3}"/>
                  </a:ext>
                </a:extLst>
              </p:cNvPr>
              <p:cNvSpPr>
                <a:spLocks noChangeArrowheads="1"/>
              </p:cNvSpPr>
              <p:nvPr/>
            </p:nvSpPr>
            <p:spPr bwMode="auto">
              <a:xfrm>
                <a:off x="6858000" y="6096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2" name="Oval 12">
                <a:extLst>
                  <a:ext uri="{FF2B5EF4-FFF2-40B4-BE49-F238E27FC236}">
                    <a16:creationId xmlns:a16="http://schemas.microsoft.com/office/drawing/2014/main" id="{C8BE5D9C-22EE-6C47-A253-39B9FE57ECA2}"/>
                  </a:ext>
                </a:extLst>
              </p:cNvPr>
              <p:cNvSpPr>
                <a:spLocks noChangeArrowheads="1"/>
              </p:cNvSpPr>
              <p:nvPr/>
            </p:nvSpPr>
            <p:spPr bwMode="auto">
              <a:xfrm>
                <a:off x="61722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3" name="Oval 13">
                <a:extLst>
                  <a:ext uri="{FF2B5EF4-FFF2-40B4-BE49-F238E27FC236}">
                    <a16:creationId xmlns:a16="http://schemas.microsoft.com/office/drawing/2014/main" id="{B2A5ABB0-C60C-CE4B-95EC-1A217DBC2AE1}"/>
                  </a:ext>
                </a:extLst>
              </p:cNvPr>
              <p:cNvSpPr>
                <a:spLocks noChangeArrowheads="1"/>
              </p:cNvSpPr>
              <p:nvPr/>
            </p:nvSpPr>
            <p:spPr bwMode="auto">
              <a:xfrm>
                <a:off x="6172200" y="45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4" name="Oval 14">
                <a:extLst>
                  <a:ext uri="{FF2B5EF4-FFF2-40B4-BE49-F238E27FC236}">
                    <a16:creationId xmlns:a16="http://schemas.microsoft.com/office/drawing/2014/main" id="{88631F58-1653-9148-8A89-11FA9876EDFA}"/>
                  </a:ext>
                </a:extLst>
              </p:cNvPr>
              <p:cNvSpPr>
                <a:spLocks noChangeArrowheads="1"/>
              </p:cNvSpPr>
              <p:nvPr/>
            </p:nvSpPr>
            <p:spPr bwMode="auto">
              <a:xfrm>
                <a:off x="6629400" y="304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5" name="Oval 16">
                <a:extLst>
                  <a:ext uri="{FF2B5EF4-FFF2-40B4-BE49-F238E27FC236}">
                    <a16:creationId xmlns:a16="http://schemas.microsoft.com/office/drawing/2014/main" id="{AF4773C5-F274-D549-80B7-697953D2EE64}"/>
                  </a:ext>
                </a:extLst>
              </p:cNvPr>
              <p:cNvSpPr>
                <a:spLocks noChangeArrowheads="1"/>
              </p:cNvSpPr>
              <p:nvPr/>
            </p:nvSpPr>
            <p:spPr bwMode="auto">
              <a:xfrm>
                <a:off x="6781800" y="45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6" name="Oval 17">
                <a:extLst>
                  <a:ext uri="{FF2B5EF4-FFF2-40B4-BE49-F238E27FC236}">
                    <a16:creationId xmlns:a16="http://schemas.microsoft.com/office/drawing/2014/main" id="{CF443581-72FF-8A43-8328-0BDFA8987823}"/>
                  </a:ext>
                </a:extLst>
              </p:cNvPr>
              <p:cNvSpPr>
                <a:spLocks noChangeArrowheads="1"/>
              </p:cNvSpPr>
              <p:nvPr/>
            </p:nvSpPr>
            <p:spPr bwMode="auto">
              <a:xfrm>
                <a:off x="64008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7" name="Oval 18">
                <a:extLst>
                  <a:ext uri="{FF2B5EF4-FFF2-40B4-BE49-F238E27FC236}">
                    <a16:creationId xmlns:a16="http://schemas.microsoft.com/office/drawing/2014/main" id="{4963129A-98CB-8E4F-A0F9-D50752F95856}"/>
                  </a:ext>
                </a:extLst>
              </p:cNvPr>
              <p:cNvSpPr>
                <a:spLocks noChangeArrowheads="1"/>
              </p:cNvSpPr>
              <p:nvPr/>
            </p:nvSpPr>
            <p:spPr bwMode="auto">
              <a:xfrm>
                <a:off x="6629400" y="6096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8" name="Oval 33">
                <a:extLst>
                  <a:ext uri="{FF2B5EF4-FFF2-40B4-BE49-F238E27FC236}">
                    <a16:creationId xmlns:a16="http://schemas.microsoft.com/office/drawing/2014/main" id="{1D0AF8DD-0097-8C4D-8249-B6B8908B406C}"/>
                  </a:ext>
                </a:extLst>
              </p:cNvPr>
              <p:cNvSpPr>
                <a:spLocks noChangeArrowheads="1"/>
              </p:cNvSpPr>
              <p:nvPr/>
            </p:nvSpPr>
            <p:spPr bwMode="auto">
              <a:xfrm>
                <a:off x="6477000" y="1066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59" name="Oval 34">
                <a:extLst>
                  <a:ext uri="{FF2B5EF4-FFF2-40B4-BE49-F238E27FC236}">
                    <a16:creationId xmlns:a16="http://schemas.microsoft.com/office/drawing/2014/main" id="{5C331243-6E8C-4246-A8D1-63D757B3A54F}"/>
                  </a:ext>
                </a:extLst>
              </p:cNvPr>
              <p:cNvSpPr>
                <a:spLocks noChangeArrowheads="1"/>
              </p:cNvSpPr>
              <p:nvPr/>
            </p:nvSpPr>
            <p:spPr bwMode="auto">
              <a:xfrm>
                <a:off x="6477000" y="2286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60" name="Oval 35">
                <a:extLst>
                  <a:ext uri="{FF2B5EF4-FFF2-40B4-BE49-F238E27FC236}">
                    <a16:creationId xmlns:a16="http://schemas.microsoft.com/office/drawing/2014/main" id="{A5B5F567-E7AF-DC4F-82FA-1F7FC6886F62}"/>
                  </a:ext>
                </a:extLst>
              </p:cNvPr>
              <p:cNvSpPr>
                <a:spLocks noChangeArrowheads="1"/>
              </p:cNvSpPr>
              <p:nvPr/>
            </p:nvSpPr>
            <p:spPr bwMode="auto">
              <a:xfrm>
                <a:off x="6248400" y="9906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81961" name="Oval 36">
                <a:extLst>
                  <a:ext uri="{FF2B5EF4-FFF2-40B4-BE49-F238E27FC236}">
                    <a16:creationId xmlns:a16="http://schemas.microsoft.com/office/drawing/2014/main" id="{8A234E69-8EFA-8245-9706-AA80A4289A23}"/>
                  </a:ext>
                </a:extLst>
              </p:cNvPr>
              <p:cNvSpPr>
                <a:spLocks noChangeArrowheads="1"/>
              </p:cNvSpPr>
              <p:nvPr/>
            </p:nvSpPr>
            <p:spPr bwMode="auto">
              <a:xfrm>
                <a:off x="6781800" y="9906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81946" name="TextBox 43">
              <a:extLst>
                <a:ext uri="{FF2B5EF4-FFF2-40B4-BE49-F238E27FC236}">
                  <a16:creationId xmlns:a16="http://schemas.microsoft.com/office/drawing/2014/main" id="{720FF1EF-8562-6740-BE99-60598F07FAE6}"/>
                </a:ext>
              </a:extLst>
            </p:cNvPr>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000">
                  <a:ea typeface="宋体" panose="02010600030101010101" pitchFamily="2" charset="-122"/>
                </a:rPr>
                <a:t>X</a:t>
              </a:r>
            </a:p>
          </p:txBody>
        </p:sp>
      </p:grpSp>
      <p:grpSp>
        <p:nvGrpSpPr>
          <p:cNvPr id="81924" name="Group 46">
            <a:extLst>
              <a:ext uri="{FF2B5EF4-FFF2-40B4-BE49-F238E27FC236}">
                <a16:creationId xmlns:a16="http://schemas.microsoft.com/office/drawing/2014/main" id="{943EFAAA-C9AD-4542-89A3-0DD44911F0F6}"/>
              </a:ext>
            </a:extLst>
          </p:cNvPr>
          <p:cNvGrpSpPr>
            <a:grpSpLocks/>
          </p:cNvGrpSpPr>
          <p:nvPr/>
        </p:nvGrpSpPr>
        <p:grpSpPr bwMode="auto">
          <a:xfrm>
            <a:off x="7924800" y="304800"/>
            <a:ext cx="1066800" cy="838200"/>
            <a:chOff x="7924800" y="304800"/>
            <a:chExt cx="1066800" cy="838200"/>
          </a:xfrm>
        </p:grpSpPr>
        <p:grpSp>
          <p:nvGrpSpPr>
            <p:cNvPr id="81926" name="Group 39">
              <a:extLst>
                <a:ext uri="{FF2B5EF4-FFF2-40B4-BE49-F238E27FC236}">
                  <a16:creationId xmlns:a16="http://schemas.microsoft.com/office/drawing/2014/main" id="{801B33B4-A0D1-D642-B674-9403E92439A5}"/>
                </a:ext>
              </a:extLst>
            </p:cNvPr>
            <p:cNvGrpSpPr>
              <a:grpSpLocks/>
            </p:cNvGrpSpPr>
            <p:nvPr/>
          </p:nvGrpSpPr>
          <p:grpSpPr bwMode="auto">
            <a:xfrm>
              <a:off x="7924800" y="304800"/>
              <a:ext cx="1066800" cy="838200"/>
              <a:chOff x="7924800" y="304800"/>
              <a:chExt cx="1066800" cy="838200"/>
            </a:xfrm>
          </p:grpSpPr>
          <p:sp>
            <p:nvSpPr>
              <p:cNvPr id="8" name="Oval 7">
                <a:extLst>
                  <a:ext uri="{FF2B5EF4-FFF2-40B4-BE49-F238E27FC236}">
                    <a16:creationId xmlns:a16="http://schemas.microsoft.com/office/drawing/2014/main" id="{99C04C01-52A9-5549-96FB-D80A9268B2A4}"/>
                  </a:ext>
                </a:extLst>
              </p:cNvPr>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zh-CN" b="1">
                  <a:solidFill>
                    <a:schemeClr val="tx1"/>
                  </a:solidFill>
                  <a:effectLst>
                    <a:outerShdw blurRad="38100" dist="38100" dir="2700000" algn="tl">
                      <a:srgbClr val="C0C0C0"/>
                    </a:outerShdw>
                  </a:effectLst>
                </a:endParaRPr>
              </a:p>
            </p:txBody>
          </p:sp>
          <p:sp>
            <p:nvSpPr>
              <p:cNvPr id="81929" name="Oval 15">
                <a:extLst>
                  <a:ext uri="{FF2B5EF4-FFF2-40B4-BE49-F238E27FC236}">
                    <a16:creationId xmlns:a16="http://schemas.microsoft.com/office/drawing/2014/main" id="{58DD709A-3543-624A-835F-F2ADD6E8EF7C}"/>
                  </a:ext>
                </a:extLst>
              </p:cNvPr>
              <p:cNvSpPr>
                <a:spLocks noChangeArrowheads="1"/>
              </p:cNvSpPr>
              <p:nvPr/>
            </p:nvSpPr>
            <p:spPr bwMode="auto">
              <a:xfrm>
                <a:off x="8305800" y="6096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0" name="Oval 19">
                <a:extLst>
                  <a:ext uri="{FF2B5EF4-FFF2-40B4-BE49-F238E27FC236}">
                    <a16:creationId xmlns:a16="http://schemas.microsoft.com/office/drawing/2014/main" id="{4C7F4751-130C-1E43-85E0-31A53DEADCEB}"/>
                  </a:ext>
                </a:extLst>
              </p:cNvPr>
              <p:cNvSpPr>
                <a:spLocks noChangeArrowheads="1"/>
              </p:cNvSpPr>
              <p:nvPr/>
            </p:nvSpPr>
            <p:spPr bwMode="auto">
              <a:xfrm>
                <a:off x="8458200" y="9144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1" name="Oval 20">
                <a:extLst>
                  <a:ext uri="{FF2B5EF4-FFF2-40B4-BE49-F238E27FC236}">
                    <a16:creationId xmlns:a16="http://schemas.microsoft.com/office/drawing/2014/main" id="{BA10460C-2B75-BC4B-BCDD-831951E04427}"/>
                  </a:ext>
                </a:extLst>
              </p:cNvPr>
              <p:cNvSpPr>
                <a:spLocks noChangeArrowheads="1"/>
              </p:cNvSpPr>
              <p:nvPr/>
            </p:nvSpPr>
            <p:spPr bwMode="auto">
              <a:xfrm>
                <a:off x="8610600" y="5334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2" name="Oval 21">
                <a:extLst>
                  <a:ext uri="{FF2B5EF4-FFF2-40B4-BE49-F238E27FC236}">
                    <a16:creationId xmlns:a16="http://schemas.microsoft.com/office/drawing/2014/main" id="{755DDD70-D046-5541-9B24-E04DA9E30B21}"/>
                  </a:ext>
                </a:extLst>
              </p:cNvPr>
              <p:cNvSpPr>
                <a:spLocks noChangeArrowheads="1"/>
              </p:cNvSpPr>
              <p:nvPr/>
            </p:nvSpPr>
            <p:spPr bwMode="auto">
              <a:xfrm>
                <a:off x="8458200" y="7620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3" name="Oval 22">
                <a:extLst>
                  <a:ext uri="{FF2B5EF4-FFF2-40B4-BE49-F238E27FC236}">
                    <a16:creationId xmlns:a16="http://schemas.microsoft.com/office/drawing/2014/main" id="{0636C2FE-D8B1-D348-B15E-E4E7A84E5F4D}"/>
                  </a:ext>
                </a:extLst>
              </p:cNvPr>
              <p:cNvSpPr>
                <a:spLocks noChangeArrowheads="1"/>
              </p:cNvSpPr>
              <p:nvPr/>
            </p:nvSpPr>
            <p:spPr bwMode="auto">
              <a:xfrm>
                <a:off x="8610600" y="3810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4" name="Oval 23">
                <a:extLst>
                  <a:ext uri="{FF2B5EF4-FFF2-40B4-BE49-F238E27FC236}">
                    <a16:creationId xmlns:a16="http://schemas.microsoft.com/office/drawing/2014/main" id="{6C7B7621-DB3D-ED4C-8F23-7F4EFE1A2629}"/>
                  </a:ext>
                </a:extLst>
              </p:cNvPr>
              <p:cNvSpPr>
                <a:spLocks noChangeArrowheads="1"/>
              </p:cNvSpPr>
              <p:nvPr/>
            </p:nvSpPr>
            <p:spPr bwMode="auto">
              <a:xfrm>
                <a:off x="8153400" y="8382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5" name="Oval 24">
                <a:extLst>
                  <a:ext uri="{FF2B5EF4-FFF2-40B4-BE49-F238E27FC236}">
                    <a16:creationId xmlns:a16="http://schemas.microsoft.com/office/drawing/2014/main" id="{194737E4-6179-BE46-AEB3-E07606B127C2}"/>
                  </a:ext>
                </a:extLst>
              </p:cNvPr>
              <p:cNvSpPr>
                <a:spLocks noChangeArrowheads="1"/>
              </p:cNvSpPr>
              <p:nvPr/>
            </p:nvSpPr>
            <p:spPr bwMode="auto">
              <a:xfrm>
                <a:off x="8305800" y="3810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6" name="Oval 25">
                <a:extLst>
                  <a:ext uri="{FF2B5EF4-FFF2-40B4-BE49-F238E27FC236}">
                    <a16:creationId xmlns:a16="http://schemas.microsoft.com/office/drawing/2014/main" id="{60264879-995C-8148-9438-AFFDDC9B6134}"/>
                  </a:ext>
                </a:extLst>
              </p:cNvPr>
              <p:cNvSpPr>
                <a:spLocks noChangeArrowheads="1"/>
              </p:cNvSpPr>
              <p:nvPr/>
            </p:nvSpPr>
            <p:spPr bwMode="auto">
              <a:xfrm>
                <a:off x="8001000" y="5334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7" name="Oval 26">
                <a:extLst>
                  <a:ext uri="{FF2B5EF4-FFF2-40B4-BE49-F238E27FC236}">
                    <a16:creationId xmlns:a16="http://schemas.microsoft.com/office/drawing/2014/main" id="{A5BE0946-8E93-DE41-91F9-FFAB003CE5EB}"/>
                  </a:ext>
                </a:extLst>
              </p:cNvPr>
              <p:cNvSpPr>
                <a:spLocks noChangeArrowheads="1"/>
              </p:cNvSpPr>
              <p:nvPr/>
            </p:nvSpPr>
            <p:spPr bwMode="auto">
              <a:xfrm>
                <a:off x="8458200" y="5334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b="1">
                  <a:solidFill>
                    <a:srgbClr val="0000FF"/>
                  </a:solidFill>
                  <a:ea typeface="宋体" panose="02010600030101010101" pitchFamily="2" charset="-122"/>
                </a:endParaRPr>
              </a:p>
            </p:txBody>
          </p:sp>
          <p:sp>
            <p:nvSpPr>
              <p:cNvPr id="81938" name="Oval 27">
                <a:extLst>
                  <a:ext uri="{FF2B5EF4-FFF2-40B4-BE49-F238E27FC236}">
                    <a16:creationId xmlns:a16="http://schemas.microsoft.com/office/drawing/2014/main" id="{CD375A4B-A80E-0848-8BC5-8A4AA2ABC3CD}"/>
                  </a:ext>
                </a:extLst>
              </p:cNvPr>
              <p:cNvSpPr>
                <a:spLocks noChangeArrowheads="1"/>
              </p:cNvSpPr>
              <p:nvPr/>
            </p:nvSpPr>
            <p:spPr bwMode="auto">
              <a:xfrm>
                <a:off x="8153400" y="6858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39" name="Oval 28">
                <a:extLst>
                  <a:ext uri="{FF2B5EF4-FFF2-40B4-BE49-F238E27FC236}">
                    <a16:creationId xmlns:a16="http://schemas.microsoft.com/office/drawing/2014/main" id="{1728C6FE-5E4F-144D-AF3B-C3350D5F627A}"/>
                  </a:ext>
                </a:extLst>
              </p:cNvPr>
              <p:cNvSpPr>
                <a:spLocks noChangeArrowheads="1"/>
              </p:cNvSpPr>
              <p:nvPr/>
            </p:nvSpPr>
            <p:spPr bwMode="auto">
              <a:xfrm>
                <a:off x="8305800" y="8382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40" name="Oval 29">
                <a:extLst>
                  <a:ext uri="{FF2B5EF4-FFF2-40B4-BE49-F238E27FC236}">
                    <a16:creationId xmlns:a16="http://schemas.microsoft.com/office/drawing/2014/main" id="{319DD038-80F5-734B-A199-32B387023495}"/>
                  </a:ext>
                </a:extLst>
              </p:cNvPr>
              <p:cNvSpPr>
                <a:spLocks noChangeArrowheads="1"/>
              </p:cNvSpPr>
              <p:nvPr/>
            </p:nvSpPr>
            <p:spPr bwMode="auto">
              <a:xfrm>
                <a:off x="8610600" y="9144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41" name="Oval 30">
                <a:extLst>
                  <a:ext uri="{FF2B5EF4-FFF2-40B4-BE49-F238E27FC236}">
                    <a16:creationId xmlns:a16="http://schemas.microsoft.com/office/drawing/2014/main" id="{204402AD-BD65-BD4D-BF71-4A4DEA4F14C3}"/>
                  </a:ext>
                </a:extLst>
              </p:cNvPr>
              <p:cNvSpPr>
                <a:spLocks noChangeArrowheads="1"/>
              </p:cNvSpPr>
              <p:nvPr/>
            </p:nvSpPr>
            <p:spPr bwMode="auto">
              <a:xfrm>
                <a:off x="8763000" y="8382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42" name="Oval 31">
                <a:extLst>
                  <a:ext uri="{FF2B5EF4-FFF2-40B4-BE49-F238E27FC236}">
                    <a16:creationId xmlns:a16="http://schemas.microsoft.com/office/drawing/2014/main" id="{CE70345F-C71F-FE41-A904-AA109E636CDA}"/>
                  </a:ext>
                </a:extLst>
              </p:cNvPr>
              <p:cNvSpPr>
                <a:spLocks noChangeArrowheads="1"/>
              </p:cNvSpPr>
              <p:nvPr/>
            </p:nvSpPr>
            <p:spPr bwMode="auto">
              <a:xfrm>
                <a:off x="8839200" y="6096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43" name="Oval 32">
                <a:extLst>
                  <a:ext uri="{FF2B5EF4-FFF2-40B4-BE49-F238E27FC236}">
                    <a16:creationId xmlns:a16="http://schemas.microsoft.com/office/drawing/2014/main" id="{0B070874-C882-1848-835A-E4537679D80B}"/>
                  </a:ext>
                </a:extLst>
              </p:cNvPr>
              <p:cNvSpPr>
                <a:spLocks noChangeArrowheads="1"/>
              </p:cNvSpPr>
              <p:nvPr/>
            </p:nvSpPr>
            <p:spPr bwMode="auto">
              <a:xfrm>
                <a:off x="8686800" y="6858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sp>
            <p:nvSpPr>
              <p:cNvPr id="81944" name="Oval 37">
                <a:extLst>
                  <a:ext uri="{FF2B5EF4-FFF2-40B4-BE49-F238E27FC236}">
                    <a16:creationId xmlns:a16="http://schemas.microsoft.com/office/drawing/2014/main" id="{536CF3B2-E842-1747-9F9D-01855C74840C}"/>
                  </a:ext>
                </a:extLst>
              </p:cNvPr>
              <p:cNvSpPr>
                <a:spLocks noChangeArrowheads="1"/>
              </p:cNvSpPr>
              <p:nvPr/>
            </p:nvSpPr>
            <p:spPr bwMode="auto">
              <a:xfrm>
                <a:off x="8229600" y="990600"/>
                <a:ext cx="76200" cy="76200"/>
              </a:xfrm>
              <a:prstGeom prst="ellipse">
                <a:avLst/>
              </a:prstGeom>
              <a:solidFill>
                <a:srgbClr val="0070C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solidFill>
                    <a:srgbClr val="0000FF"/>
                  </a:solidFill>
                  <a:ea typeface="宋体" panose="02010600030101010101" pitchFamily="2" charset="-122"/>
                </a:endParaRPr>
              </a:p>
            </p:txBody>
          </p:sp>
        </p:grpSp>
        <p:sp>
          <p:nvSpPr>
            <p:cNvPr id="81927" name="TextBox 44">
              <a:extLst>
                <a:ext uri="{FF2B5EF4-FFF2-40B4-BE49-F238E27FC236}">
                  <a16:creationId xmlns:a16="http://schemas.microsoft.com/office/drawing/2014/main" id="{49333E56-2136-3640-A248-AEE97F71F97C}"/>
                </a:ext>
              </a:extLst>
            </p:cNvPr>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000">
                  <a:ea typeface="宋体" panose="02010600030101010101" pitchFamily="2" charset="-122"/>
                </a:rPr>
                <a:t>X</a:t>
              </a:r>
            </a:p>
          </p:txBody>
        </p:sp>
      </p:grpSp>
      <p:sp>
        <p:nvSpPr>
          <p:cNvPr id="81925" name="Slide Number Placeholder 47">
            <a:extLst>
              <a:ext uri="{FF2B5EF4-FFF2-40B4-BE49-F238E27FC236}">
                <a16:creationId xmlns:a16="http://schemas.microsoft.com/office/drawing/2014/main" id="{D5D03683-72D4-CD4A-8BBC-BDEE7E3B4CC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4D2203B8-8344-D641-AA0D-7E5CCE3CB510}" type="slidenum">
              <a:rPr lang="en-US" altLang="zh-CN" sz="1200">
                <a:ea typeface="宋体" panose="02010600030101010101" pitchFamily="2" charset="-122"/>
              </a:rPr>
              <a:pPr algn="r" eaLnBrk="1" hangingPunct="1"/>
              <a:t>31</a:t>
            </a:fld>
            <a:endParaRPr lang="en-US" altLang="zh-CN" sz="1200">
              <a:ea typeface="宋体" panose="02010600030101010101" pitchFamily="2" charset="-122"/>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172C2738-F09F-5F44-841E-48C67FE32DE9}"/>
              </a:ext>
            </a:extLst>
          </p:cNvPr>
          <p:cNvSpPr>
            <a:spLocks noGrp="1" noChangeArrowheads="1"/>
          </p:cNvSpPr>
          <p:nvPr>
            <p:ph type="title" idx="4294967295"/>
          </p:nvPr>
        </p:nvSpPr>
        <p:spPr/>
        <p:txBody>
          <a:bodyPr lIns="92075" tIns="46038" rIns="92075" bIns="46038" anchor="ctr"/>
          <a:lstStyle/>
          <a:p>
            <a:pPr eaLnBrk="1" hangingPunct="1"/>
            <a:r>
              <a:rPr lang="en-US" altLang="zh-CN" sz="3200">
                <a:ea typeface="ＭＳ Ｐゴシック" panose="020B0600070205080204" pitchFamily="34" charset="-128"/>
                <a:sym typeface="Symbol" pitchFamily="2" charset="2"/>
              </a:rPr>
              <a:t>Centroid, Radius and Diameter of a </a:t>
            </a:r>
            <a:r>
              <a:rPr lang="en-US" altLang="zh-CN" sz="3200">
                <a:ea typeface="ＭＳ Ｐゴシック" panose="020B0600070205080204" pitchFamily="34" charset="-128"/>
              </a:rPr>
              <a:t>Cluster (for numerical data sets)</a:t>
            </a:r>
          </a:p>
        </p:txBody>
      </p:sp>
      <p:sp>
        <p:nvSpPr>
          <p:cNvPr id="83970" name="Rectangle 3">
            <a:extLst>
              <a:ext uri="{FF2B5EF4-FFF2-40B4-BE49-F238E27FC236}">
                <a16:creationId xmlns:a16="http://schemas.microsoft.com/office/drawing/2014/main" id="{CAF0E02D-9C1F-F140-8BC4-669CCADBEDEF}"/>
              </a:ext>
            </a:extLst>
          </p:cNvPr>
          <p:cNvSpPr>
            <a:spLocks noGrp="1" noChangeArrowheads="1"/>
          </p:cNvSpPr>
          <p:nvPr>
            <p:ph type="body" sz="half" idx="4294967295"/>
          </p:nvPr>
        </p:nvSpPr>
        <p:spPr>
          <a:xfrm>
            <a:off x="381000" y="1371600"/>
            <a:ext cx="8153400" cy="5105400"/>
          </a:xfrm>
        </p:spPr>
        <p:txBody>
          <a:bodyPr lIns="92075" tIns="46038" rIns="92075" bIns="46038"/>
          <a:lstStyle/>
          <a:p>
            <a:pPr eaLnBrk="1" hangingPunct="1">
              <a:lnSpc>
                <a:spcPct val="130000"/>
              </a:lnSpc>
            </a:pPr>
            <a:r>
              <a:rPr lang="en-US" altLang="zh-CN" sz="2400">
                <a:solidFill>
                  <a:srgbClr val="0000FF"/>
                </a:solidFill>
                <a:ea typeface="ＭＳ Ｐゴシック" panose="020B0600070205080204" pitchFamily="34" charset="-128"/>
                <a:sym typeface="Symbol" pitchFamily="2" charset="2"/>
              </a:rPr>
              <a:t>Centroid</a:t>
            </a:r>
            <a:r>
              <a:rPr lang="en-US" altLang="zh-CN" sz="2400">
                <a:ea typeface="ＭＳ Ｐゴシック" panose="020B0600070205080204" pitchFamily="34" charset="-128"/>
                <a:sym typeface="Symbol" pitchFamily="2" charset="2"/>
              </a:rPr>
              <a:t>:  the “middle” of a cluster</a:t>
            </a:r>
          </a:p>
          <a:p>
            <a:pPr eaLnBrk="1" hangingPunct="1">
              <a:lnSpc>
                <a:spcPct val="130000"/>
              </a:lnSpc>
            </a:pPr>
            <a:endParaRPr lang="en-US" altLang="zh-CN" sz="2400">
              <a:ea typeface="ＭＳ Ｐゴシック" panose="020B0600070205080204" pitchFamily="34" charset="-128"/>
              <a:sym typeface="Symbol" pitchFamily="2" charset="2"/>
            </a:endParaRPr>
          </a:p>
          <a:p>
            <a:pPr eaLnBrk="1" hangingPunct="1">
              <a:lnSpc>
                <a:spcPct val="130000"/>
              </a:lnSpc>
            </a:pPr>
            <a:r>
              <a:rPr lang="en-US" altLang="zh-CN" sz="2400">
                <a:solidFill>
                  <a:srgbClr val="0000FF"/>
                </a:solidFill>
                <a:ea typeface="ＭＳ Ｐゴシック" panose="020B0600070205080204" pitchFamily="34" charset="-128"/>
                <a:sym typeface="Symbol" pitchFamily="2" charset="2"/>
              </a:rPr>
              <a:t>Radius</a:t>
            </a:r>
            <a:r>
              <a:rPr lang="en-US" altLang="zh-CN" sz="2400">
                <a:ea typeface="ＭＳ Ｐゴシック" panose="020B0600070205080204" pitchFamily="34" charset="-128"/>
                <a:sym typeface="Symbol" pitchFamily="2" charset="2"/>
              </a:rPr>
              <a:t>: square root of average distance from any point of the cluster to its centroid</a:t>
            </a:r>
          </a:p>
          <a:p>
            <a:pPr eaLnBrk="1" hangingPunct="1">
              <a:lnSpc>
                <a:spcPct val="130000"/>
              </a:lnSpc>
            </a:pPr>
            <a:endParaRPr lang="en-US" altLang="zh-CN" sz="2400">
              <a:ea typeface="ＭＳ Ｐゴシック" panose="020B0600070205080204" pitchFamily="34" charset="-128"/>
              <a:sym typeface="Symbol" pitchFamily="2" charset="2"/>
            </a:endParaRPr>
          </a:p>
          <a:p>
            <a:pPr eaLnBrk="1" hangingPunct="1">
              <a:lnSpc>
                <a:spcPct val="130000"/>
              </a:lnSpc>
            </a:pPr>
            <a:r>
              <a:rPr lang="en-US" altLang="zh-CN" sz="2400">
                <a:solidFill>
                  <a:srgbClr val="0000FF"/>
                </a:solidFill>
                <a:ea typeface="ＭＳ Ｐゴシック" panose="020B0600070205080204" pitchFamily="34" charset="-128"/>
                <a:sym typeface="Symbol" pitchFamily="2" charset="2"/>
              </a:rPr>
              <a:t>Diameter</a:t>
            </a:r>
            <a:r>
              <a:rPr lang="en-US" altLang="zh-CN" sz="2400">
                <a:ea typeface="ＭＳ Ｐゴシック" panose="020B0600070205080204" pitchFamily="34" charset="-128"/>
                <a:sym typeface="Symbol" pitchFamily="2" charset="2"/>
              </a:rPr>
              <a:t>: square root of average mean squared distance between all pairs of points in the cluster</a:t>
            </a:r>
          </a:p>
        </p:txBody>
      </p:sp>
      <p:graphicFrame>
        <p:nvGraphicFramePr>
          <p:cNvPr id="83971" name="Object 4">
            <a:extLst>
              <a:ext uri="{FF2B5EF4-FFF2-40B4-BE49-F238E27FC236}">
                <a16:creationId xmlns:a16="http://schemas.microsoft.com/office/drawing/2014/main" id="{A3C34D6A-0F81-5741-9E0E-01D2B655C156}"/>
              </a:ext>
            </a:extLst>
          </p:cNvPr>
          <p:cNvGraphicFramePr>
            <a:graphicFrameLocks noGrp="1" noChangeAspect="1"/>
          </p:cNvGraphicFramePr>
          <p:nvPr>
            <p:ph sz="quarter" idx="4294967295"/>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spid="_x0000_s83990" name="Equation" r:id="rId4" imgW="29260800" imgH="12001500" progId="Equation.3">
                  <p:embed/>
                </p:oleObj>
              </mc:Choice>
              <mc:Fallback>
                <p:oleObj name="Equation" r:id="rId4" imgW="29260800" imgH="120015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2" name="Object 5">
            <a:extLst>
              <a:ext uri="{FF2B5EF4-FFF2-40B4-BE49-F238E27FC236}">
                <a16:creationId xmlns:a16="http://schemas.microsoft.com/office/drawing/2014/main" id="{35EFAFB8-4F93-6B4B-9CB9-891EA1E43D14}"/>
              </a:ext>
            </a:extLst>
          </p:cNvPr>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spid="_x0000_s83991" name="Equation" r:id="rId6" imgW="56464200" imgH="21361400" progId="Equation.3">
                  <p:embed/>
                </p:oleObj>
              </mc:Choice>
              <mc:Fallback>
                <p:oleObj name="Equation" r:id="rId6" imgW="56464200" imgH="21361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3" name="Object 6">
            <a:extLst>
              <a:ext uri="{FF2B5EF4-FFF2-40B4-BE49-F238E27FC236}">
                <a16:creationId xmlns:a16="http://schemas.microsoft.com/office/drawing/2014/main" id="{7EE0F058-A681-F344-A702-F39EBD98DCE3}"/>
              </a:ext>
            </a:extLst>
          </p:cNvPr>
          <p:cNvGraphicFramePr>
            <a:graphicFrameLocks noGrp="1" noChangeAspect="1"/>
          </p:cNvGraphicFramePr>
          <p:nvPr>
            <p:ph sz="quarter" idx="4294967295"/>
          </p:nvPr>
        </p:nvGraphicFramePr>
        <p:xfrm>
          <a:off x="4800600" y="5181600"/>
          <a:ext cx="3048000" cy="1006475"/>
        </p:xfrm>
        <a:graphic>
          <a:graphicData uri="http://schemas.openxmlformats.org/presentationml/2006/ole">
            <mc:AlternateContent xmlns:mc="http://schemas.openxmlformats.org/markup-compatibility/2006">
              <mc:Choice xmlns:v="urn:schemas-microsoft-com:vml" Requires="v">
                <p:oleObj spid="_x0000_s83992" name="Equation" r:id="rId8" imgW="68173600" imgH="22529800" progId="Equation.3">
                  <p:embed/>
                </p:oleObj>
              </mc:Choice>
              <mc:Fallback>
                <p:oleObj name="Equation" r:id="rId8" imgW="68173600" imgH="22529800" progId="Equation.3">
                  <p:embed/>
                  <p:pic>
                    <p:nvPicPr>
                      <p:cNvPr id="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5181600"/>
                        <a:ext cx="3048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Slide Number Placeholder 9">
            <a:extLst>
              <a:ext uri="{FF2B5EF4-FFF2-40B4-BE49-F238E27FC236}">
                <a16:creationId xmlns:a16="http://schemas.microsoft.com/office/drawing/2014/main" id="{A1F22448-0AC0-F945-B907-E14A629C121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126A2473-0FAB-D342-86D7-1531D1D74386}" type="slidenum">
              <a:rPr lang="en-US" altLang="zh-CN" sz="1200">
                <a:ea typeface="宋体" panose="02010600030101010101" pitchFamily="2" charset="-122"/>
              </a:rPr>
              <a:pPr algn="r" eaLnBrk="1" hangingPunct="1"/>
              <a:t>32</a:t>
            </a:fld>
            <a:endParaRPr lang="en-US" altLang="zh-CN" sz="1200">
              <a:ea typeface="宋体" panose="02010600030101010101" pitchFamily="2" charset="-122"/>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85280B5E-6B50-6943-88BB-410A54029CB7}"/>
              </a:ext>
            </a:extLst>
          </p:cNvPr>
          <p:cNvSpPr>
            <a:spLocks noGrp="1" noChangeArrowheads="1"/>
          </p:cNvSpPr>
          <p:nvPr>
            <p:ph type="title"/>
          </p:nvPr>
        </p:nvSpPr>
        <p:spPr>
          <a:xfrm>
            <a:off x="0" y="304800"/>
            <a:ext cx="9144000" cy="685800"/>
          </a:xfrm>
        </p:spPr>
        <p:txBody>
          <a:bodyPr lIns="92075" tIns="46038" rIns="92075" bIns="46038" anchor="ctr"/>
          <a:lstStyle/>
          <a:p>
            <a:pPr eaLnBrk="1" hangingPunct="1"/>
            <a:r>
              <a:rPr lang="en-US" altLang="zh-CN">
                <a:ea typeface="宋体" panose="02010600030101010101" pitchFamily="2" charset="-122"/>
              </a:rPr>
              <a:t>Extensions to Hierarchical Clustering</a:t>
            </a:r>
          </a:p>
        </p:txBody>
      </p:sp>
      <p:sp>
        <p:nvSpPr>
          <p:cNvPr id="86018" name="Rectangle 3">
            <a:extLst>
              <a:ext uri="{FF2B5EF4-FFF2-40B4-BE49-F238E27FC236}">
                <a16:creationId xmlns:a16="http://schemas.microsoft.com/office/drawing/2014/main" id="{5ADFC39E-95AE-0C40-8E4D-B2BBF0FBBA9A}"/>
              </a:ext>
            </a:extLst>
          </p:cNvPr>
          <p:cNvSpPr>
            <a:spLocks noGrp="1" noChangeArrowheads="1"/>
          </p:cNvSpPr>
          <p:nvPr>
            <p:ph type="body" idx="1"/>
          </p:nvPr>
        </p:nvSpPr>
        <p:spPr>
          <a:xfrm>
            <a:off x="304800" y="1219200"/>
            <a:ext cx="8534400" cy="5181600"/>
          </a:xfrm>
        </p:spPr>
        <p:txBody>
          <a:bodyPr lIns="92075" tIns="46038" rIns="92075" bIns="46038"/>
          <a:lstStyle/>
          <a:p>
            <a:pPr eaLnBrk="1" hangingPunct="1">
              <a:lnSpc>
                <a:spcPct val="150000"/>
              </a:lnSpc>
            </a:pPr>
            <a:r>
              <a:rPr lang="en-US" altLang="zh-CN" sz="2000">
                <a:ea typeface="宋体" panose="02010600030101010101" pitchFamily="2" charset="-122"/>
              </a:rPr>
              <a:t>Major weakness of agglomerative clustering methods</a:t>
            </a:r>
          </a:p>
          <a:p>
            <a:pPr lvl="1" eaLnBrk="1" hangingPunct="1">
              <a:lnSpc>
                <a:spcPct val="150000"/>
              </a:lnSpc>
            </a:pPr>
            <a:r>
              <a:rPr lang="en-US" altLang="zh-CN" sz="2000" u="sng">
                <a:ea typeface="宋体" panose="02010600030101010101" pitchFamily="2" charset="-122"/>
              </a:rPr>
              <a:t>Can never undo what was done previously</a:t>
            </a:r>
          </a:p>
          <a:p>
            <a:pPr lvl="1" eaLnBrk="1" hangingPunct="1">
              <a:lnSpc>
                <a:spcPct val="150000"/>
              </a:lnSpc>
            </a:pPr>
            <a:r>
              <a:rPr lang="en-US" altLang="zh-CN" sz="2000" u="sng">
                <a:solidFill>
                  <a:srgbClr val="FF0000"/>
                </a:solidFill>
                <a:ea typeface="宋体" panose="02010600030101010101" pitchFamily="2" charset="-122"/>
              </a:rPr>
              <a:t>Does not scale</a:t>
            </a:r>
            <a:r>
              <a:rPr lang="en-US" altLang="zh-CN" sz="2000">
                <a:solidFill>
                  <a:srgbClr val="FF0000"/>
                </a:solidFill>
                <a:ea typeface="宋体" panose="02010600030101010101" pitchFamily="2" charset="-122"/>
              </a:rPr>
              <a:t> well: time complexity of at least </a:t>
            </a:r>
            <a:r>
              <a:rPr lang="en-US" altLang="zh-CN" sz="2000" b="1" i="1">
                <a:solidFill>
                  <a:srgbClr val="FF0000"/>
                </a:solidFill>
                <a:ea typeface="宋体" panose="02010600030101010101" pitchFamily="2" charset="-122"/>
              </a:rPr>
              <a:t>O</a:t>
            </a:r>
            <a:r>
              <a:rPr lang="en-US" altLang="zh-CN" sz="2000" b="1">
                <a:solidFill>
                  <a:srgbClr val="FF0000"/>
                </a:solidFill>
                <a:ea typeface="宋体" panose="02010600030101010101" pitchFamily="2" charset="-122"/>
              </a:rPr>
              <a:t>(</a:t>
            </a:r>
            <a:r>
              <a:rPr lang="en-US" altLang="zh-CN" sz="2000" b="1" i="1">
                <a:solidFill>
                  <a:srgbClr val="FF0000"/>
                </a:solidFill>
                <a:ea typeface="宋体" panose="02010600030101010101" pitchFamily="2" charset="-122"/>
              </a:rPr>
              <a:t>n</a:t>
            </a:r>
            <a:r>
              <a:rPr lang="en-US" altLang="zh-CN" sz="2000" b="1" i="1" baseline="30000">
                <a:solidFill>
                  <a:srgbClr val="FF0000"/>
                </a:solidFill>
                <a:ea typeface="宋体" panose="02010600030101010101" pitchFamily="2" charset="-122"/>
              </a:rPr>
              <a:t>2</a:t>
            </a:r>
            <a:r>
              <a:rPr lang="en-US" altLang="zh-CN" sz="2000" b="1">
                <a:solidFill>
                  <a:srgbClr val="FF0000"/>
                </a:solidFill>
                <a:ea typeface="宋体" panose="02010600030101010101" pitchFamily="2" charset="-122"/>
              </a:rPr>
              <a:t>), </a:t>
            </a:r>
            <a:r>
              <a:rPr lang="en-US" altLang="zh-CN" sz="2000">
                <a:solidFill>
                  <a:srgbClr val="FF0000"/>
                </a:solidFill>
                <a:ea typeface="宋体" panose="02010600030101010101" pitchFamily="2" charset="-122"/>
              </a:rPr>
              <a:t>where </a:t>
            </a:r>
            <a:r>
              <a:rPr lang="en-US" altLang="zh-CN" sz="2000" i="1">
                <a:solidFill>
                  <a:srgbClr val="FF0000"/>
                </a:solidFill>
                <a:ea typeface="宋体" panose="02010600030101010101" pitchFamily="2" charset="-122"/>
              </a:rPr>
              <a:t>n</a:t>
            </a:r>
            <a:r>
              <a:rPr lang="en-US" altLang="zh-CN" sz="2000">
                <a:solidFill>
                  <a:srgbClr val="FF0000"/>
                </a:solidFill>
                <a:ea typeface="宋体" panose="02010600030101010101" pitchFamily="2" charset="-122"/>
              </a:rPr>
              <a:t> is the number of total objects</a:t>
            </a:r>
          </a:p>
          <a:p>
            <a:pPr eaLnBrk="1" hangingPunct="1">
              <a:lnSpc>
                <a:spcPct val="150000"/>
              </a:lnSpc>
            </a:pPr>
            <a:r>
              <a:rPr lang="en-US" altLang="zh-CN" sz="2000">
                <a:ea typeface="宋体" panose="02010600030101010101" pitchFamily="2" charset="-122"/>
              </a:rPr>
              <a:t>Integration of hierarchical &amp; distance-based clustering</a:t>
            </a:r>
          </a:p>
          <a:p>
            <a:pPr lvl="1" eaLnBrk="1" hangingPunct="1">
              <a:lnSpc>
                <a:spcPct val="150000"/>
              </a:lnSpc>
            </a:pPr>
            <a:r>
              <a:rPr lang="en-US" altLang="zh-CN" sz="2000" u="sng">
                <a:ea typeface="宋体" panose="02010600030101010101" pitchFamily="2" charset="-122"/>
              </a:rPr>
              <a:t>BIRCH (1996)</a:t>
            </a:r>
            <a:r>
              <a:rPr lang="en-US" altLang="zh-CN" sz="2000">
                <a:ea typeface="宋体" panose="02010600030101010101" pitchFamily="2" charset="-122"/>
              </a:rPr>
              <a:t>: uses CF-tree and incrementally adjusts the quality of sub-clusters</a:t>
            </a:r>
            <a:endParaRPr lang="en-US" altLang="zh-CN" sz="2000" u="sng">
              <a:ea typeface="宋体" panose="02010600030101010101" pitchFamily="2" charset="-122"/>
            </a:endParaRPr>
          </a:p>
          <a:p>
            <a:pPr lvl="1" eaLnBrk="1" hangingPunct="1">
              <a:lnSpc>
                <a:spcPct val="150000"/>
              </a:lnSpc>
            </a:pPr>
            <a:r>
              <a:rPr lang="en-US" altLang="zh-CN" sz="2000" u="sng">
                <a:ea typeface="宋体" panose="02010600030101010101" pitchFamily="2" charset="-122"/>
              </a:rPr>
              <a:t>CHAMELEON (1999)</a:t>
            </a:r>
            <a:r>
              <a:rPr lang="en-US" altLang="zh-CN" sz="2000">
                <a:ea typeface="宋体" panose="02010600030101010101" pitchFamily="2" charset="-122"/>
              </a:rPr>
              <a:t>: hierarchical clustering using dynamic modeling</a:t>
            </a:r>
          </a:p>
        </p:txBody>
      </p:sp>
      <p:sp>
        <p:nvSpPr>
          <p:cNvPr id="86019" name="Slide Number Placeholder 6">
            <a:extLst>
              <a:ext uri="{FF2B5EF4-FFF2-40B4-BE49-F238E27FC236}">
                <a16:creationId xmlns:a16="http://schemas.microsoft.com/office/drawing/2014/main" id="{0DB80748-52E9-9443-9D43-BAE3A46433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DCF6611-8FA6-2348-B227-981711685991}" type="slidenum">
              <a:rPr lang="en-US" altLang="zh-CN" sz="1200">
                <a:ea typeface="宋体" panose="02010600030101010101" pitchFamily="2" charset="-122"/>
              </a:rPr>
              <a:pPr eaLnBrk="1" hangingPunct="1"/>
              <a:t>33</a:t>
            </a:fld>
            <a:endParaRPr lang="en-US" altLang="zh-CN" sz="1200">
              <a:ea typeface="宋体" panose="02010600030101010101" pitchFamily="2" charset="-122"/>
            </a:endParaRP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1C7-395F-1C4E-B90B-998F436CC0B1}"/>
              </a:ext>
            </a:extLst>
          </p:cNvPr>
          <p:cNvSpPr>
            <a:spLocks noGrp="1"/>
          </p:cNvSpPr>
          <p:nvPr>
            <p:ph type="title"/>
          </p:nvPr>
        </p:nvSpPr>
        <p:spPr/>
        <p:txBody>
          <a:bodyPr/>
          <a:lstStyle/>
          <a:p>
            <a:pPr>
              <a:defRPr/>
            </a:pPr>
            <a:r>
              <a:rPr lang="en-US" altLang="zh-CN" dirty="0">
                <a:solidFill>
                  <a:srgbClr val="170981"/>
                </a:solidFill>
                <a:latin typeface="+mn-ea"/>
                <a:ea typeface="+mn-ea"/>
                <a:cs typeface="+mj-cs"/>
              </a:rPr>
              <a:t>KNN Graphs &amp; Interconnectivity</a:t>
            </a:r>
            <a:endParaRPr lang="zh-CN" altLang="en-US" dirty="0">
              <a:solidFill>
                <a:srgbClr val="170981"/>
              </a:solidFill>
              <a:latin typeface="+mn-ea"/>
              <a:ea typeface="+mn-ea"/>
              <a:cs typeface="+mj-cs"/>
            </a:endParaRPr>
          </a:p>
        </p:txBody>
      </p:sp>
      <p:sp>
        <p:nvSpPr>
          <p:cNvPr id="88066" name="Content Placeholder 2">
            <a:extLst>
              <a:ext uri="{FF2B5EF4-FFF2-40B4-BE49-F238E27FC236}">
                <a16:creationId xmlns:a16="http://schemas.microsoft.com/office/drawing/2014/main" id="{79F7DDDC-C060-FA47-8C10-58BCE7419240}"/>
              </a:ext>
            </a:extLst>
          </p:cNvPr>
          <p:cNvSpPr>
            <a:spLocks noGrp="1"/>
          </p:cNvSpPr>
          <p:nvPr>
            <p:ph idx="1"/>
          </p:nvPr>
        </p:nvSpPr>
        <p:spPr>
          <a:xfrm>
            <a:off x="304800" y="1295400"/>
            <a:ext cx="8534400" cy="5105400"/>
          </a:xfrm>
        </p:spPr>
        <p:txBody>
          <a:bodyPr/>
          <a:lstStyle/>
          <a:p>
            <a:r>
              <a:rPr lang="en-US" altLang="zh-CN" sz="2400">
                <a:ea typeface="宋体" panose="02010600030101010101" pitchFamily="2" charset="-122"/>
              </a:rPr>
              <a:t>k-nearest graphs from an original data in 2D:</a:t>
            </a:r>
          </a:p>
          <a:p>
            <a:endParaRPr lang="en-US" altLang="zh-CN" sz="2400" i="1">
              <a:ea typeface="宋体" panose="02010600030101010101" pitchFamily="2" charset="-122"/>
            </a:endParaRPr>
          </a:p>
          <a:p>
            <a:endParaRPr lang="en-US" altLang="zh-CN" sz="2400" i="1">
              <a:ea typeface="宋体" panose="02010600030101010101" pitchFamily="2" charset="-122"/>
            </a:endParaRPr>
          </a:p>
          <a:p>
            <a:endParaRPr lang="en-US" altLang="zh-CN" sz="2400" i="1">
              <a:ea typeface="宋体" panose="02010600030101010101" pitchFamily="2" charset="-122"/>
            </a:endParaRPr>
          </a:p>
          <a:p>
            <a:endParaRPr lang="en-US" altLang="zh-CN" sz="2400" i="1">
              <a:ea typeface="宋体" panose="02010600030101010101" pitchFamily="2" charset="-122"/>
            </a:endParaRPr>
          </a:p>
          <a:p>
            <a:endParaRPr lang="en-US" altLang="zh-CN" sz="2000" i="1">
              <a:solidFill>
                <a:srgbClr val="FF0000"/>
              </a:solidFill>
              <a:ea typeface="宋体" panose="02010600030101010101" pitchFamily="2" charset="-122"/>
            </a:endParaRPr>
          </a:p>
          <a:p>
            <a:r>
              <a:rPr lang="en-US" altLang="zh-CN" sz="2000" i="1">
                <a:solidFill>
                  <a:srgbClr val="FF0000"/>
                </a:solidFill>
                <a:ea typeface="宋体" panose="02010600030101010101" pitchFamily="2" charset="-122"/>
              </a:rPr>
              <a:t>EC</a:t>
            </a:r>
            <a:r>
              <a:rPr lang="en-US" altLang="zh-CN" sz="2000" i="1" baseline="-25000">
                <a:solidFill>
                  <a:srgbClr val="FF0000"/>
                </a:solidFill>
                <a:ea typeface="宋体" panose="02010600030101010101" pitchFamily="2" charset="-122"/>
              </a:rPr>
              <a:t>{Ci ,Cj } :</a:t>
            </a:r>
            <a:r>
              <a:rPr lang="en-US" altLang="zh-CN" sz="2000">
                <a:solidFill>
                  <a:srgbClr val="FF0000"/>
                </a:solidFill>
                <a:ea typeface="宋体" panose="02010600030101010101" pitchFamily="2" charset="-122"/>
              </a:rPr>
              <a:t>The absolute inter-connectivity between </a:t>
            </a:r>
            <a:r>
              <a:rPr lang="en-US" altLang="zh-CN" sz="2000" i="1">
                <a:solidFill>
                  <a:srgbClr val="FF0000"/>
                </a:solidFill>
                <a:ea typeface="宋体" panose="02010600030101010101" pitchFamily="2" charset="-122"/>
              </a:rPr>
              <a:t>C</a:t>
            </a:r>
            <a:r>
              <a:rPr lang="en-US" altLang="zh-CN" sz="2000" i="1" baseline="-25000">
                <a:solidFill>
                  <a:srgbClr val="FF0000"/>
                </a:solidFill>
                <a:ea typeface="宋体" panose="02010600030101010101" pitchFamily="2" charset="-122"/>
              </a:rPr>
              <a:t>i</a:t>
            </a:r>
            <a:r>
              <a:rPr lang="en-US" altLang="zh-CN" sz="2000" i="1">
                <a:solidFill>
                  <a:srgbClr val="FF0000"/>
                </a:solidFill>
                <a:ea typeface="宋体" panose="02010600030101010101" pitchFamily="2" charset="-122"/>
              </a:rPr>
              <a:t> and C</a:t>
            </a:r>
            <a:r>
              <a:rPr lang="en-US" altLang="zh-CN" sz="2000" i="1" baseline="-25000">
                <a:solidFill>
                  <a:srgbClr val="FF0000"/>
                </a:solidFill>
                <a:ea typeface="宋体" panose="02010600030101010101" pitchFamily="2" charset="-122"/>
              </a:rPr>
              <a:t>j</a:t>
            </a:r>
            <a:r>
              <a:rPr lang="en-US" altLang="zh-CN" sz="2000" i="1">
                <a:solidFill>
                  <a:srgbClr val="FF0000"/>
                </a:solidFill>
                <a:ea typeface="宋体" panose="02010600030101010101" pitchFamily="2" charset="-122"/>
              </a:rPr>
              <a:t>: the sum </a:t>
            </a:r>
            <a:r>
              <a:rPr lang="en-US" altLang="zh-CN" sz="2000">
                <a:solidFill>
                  <a:srgbClr val="FF0000"/>
                </a:solidFill>
                <a:ea typeface="宋体" panose="02010600030101010101" pitchFamily="2" charset="-122"/>
              </a:rPr>
              <a:t>of the weight of the edges that connect vertices in </a:t>
            </a:r>
            <a:r>
              <a:rPr lang="en-US" altLang="zh-CN" sz="2000" i="1">
                <a:solidFill>
                  <a:srgbClr val="FF0000"/>
                </a:solidFill>
                <a:ea typeface="宋体" panose="02010600030101010101" pitchFamily="2" charset="-122"/>
              </a:rPr>
              <a:t>C</a:t>
            </a:r>
            <a:r>
              <a:rPr lang="en-US" altLang="zh-CN" sz="2000" i="1" baseline="-25000">
                <a:solidFill>
                  <a:srgbClr val="FF0000"/>
                </a:solidFill>
                <a:ea typeface="宋体" panose="02010600030101010101" pitchFamily="2" charset="-122"/>
              </a:rPr>
              <a:t>i</a:t>
            </a:r>
            <a:r>
              <a:rPr lang="en-US" altLang="zh-CN" sz="2000" i="1">
                <a:solidFill>
                  <a:srgbClr val="FF0000"/>
                </a:solidFill>
                <a:ea typeface="宋体" panose="02010600030101010101" pitchFamily="2" charset="-122"/>
              </a:rPr>
              <a:t> to vertices in C</a:t>
            </a:r>
            <a:r>
              <a:rPr lang="en-US" altLang="zh-CN" sz="2000" i="1" baseline="-25000">
                <a:solidFill>
                  <a:srgbClr val="FF0000"/>
                </a:solidFill>
                <a:ea typeface="宋体" panose="02010600030101010101" pitchFamily="2" charset="-122"/>
              </a:rPr>
              <a:t>j</a:t>
            </a:r>
            <a:r>
              <a:rPr lang="en-US" altLang="zh-CN" sz="2000" i="1">
                <a:solidFill>
                  <a:srgbClr val="FF0000"/>
                </a:solidFill>
                <a:ea typeface="宋体" panose="02010600030101010101" pitchFamily="2" charset="-122"/>
              </a:rPr>
              <a:t> </a:t>
            </a:r>
          </a:p>
          <a:p>
            <a:r>
              <a:rPr lang="en-US" altLang="zh-CN" sz="2000">
                <a:solidFill>
                  <a:srgbClr val="FF0000"/>
                </a:solidFill>
                <a:ea typeface="宋体" panose="02010600030101010101" pitchFamily="2" charset="-122"/>
              </a:rPr>
              <a:t>Internal inter-connectivity of a cluster </a:t>
            </a:r>
            <a:r>
              <a:rPr lang="en-US" altLang="zh-CN" sz="2000" i="1">
                <a:solidFill>
                  <a:srgbClr val="FF0000"/>
                </a:solidFill>
                <a:ea typeface="宋体" panose="02010600030101010101" pitchFamily="2" charset="-122"/>
              </a:rPr>
              <a:t>C</a:t>
            </a:r>
            <a:r>
              <a:rPr lang="en-US" altLang="zh-CN" sz="2000" i="1" baseline="-25000">
                <a:solidFill>
                  <a:srgbClr val="FF0000"/>
                </a:solidFill>
                <a:ea typeface="宋体" panose="02010600030101010101" pitchFamily="2" charset="-122"/>
              </a:rPr>
              <a:t>i</a:t>
            </a:r>
            <a:r>
              <a:rPr lang="en-US" altLang="zh-CN" sz="2000" i="1">
                <a:solidFill>
                  <a:srgbClr val="FF0000"/>
                </a:solidFill>
                <a:ea typeface="宋体" panose="02010600030101010101" pitchFamily="2" charset="-122"/>
              </a:rPr>
              <a:t> </a:t>
            </a:r>
            <a:r>
              <a:rPr lang="en-US" altLang="zh-CN" sz="2000">
                <a:solidFill>
                  <a:srgbClr val="FF0000"/>
                </a:solidFill>
                <a:ea typeface="宋体" panose="02010600030101010101" pitchFamily="2" charset="-122"/>
              </a:rPr>
              <a:t>:</a:t>
            </a:r>
            <a:r>
              <a:rPr lang="en-US" altLang="zh-CN" sz="2000" i="1">
                <a:solidFill>
                  <a:srgbClr val="FF0000"/>
                </a:solidFill>
                <a:ea typeface="宋体" panose="02010600030101010101" pitchFamily="2" charset="-122"/>
              </a:rPr>
              <a:t> the size of its min-cut bisector EC</a:t>
            </a:r>
            <a:r>
              <a:rPr lang="en-US" altLang="zh-CN" sz="2000" i="1" baseline="-25000">
                <a:solidFill>
                  <a:srgbClr val="FF0000"/>
                </a:solidFill>
                <a:ea typeface="宋体" panose="02010600030101010101" pitchFamily="2" charset="-122"/>
              </a:rPr>
              <a:t>Ci</a:t>
            </a:r>
            <a:r>
              <a:rPr lang="en-US" altLang="zh-CN" sz="2000" i="1">
                <a:solidFill>
                  <a:srgbClr val="FF0000"/>
                </a:solidFill>
                <a:ea typeface="宋体" panose="02010600030101010101" pitchFamily="2" charset="-122"/>
              </a:rPr>
              <a:t> (i.e., the weighted sum </a:t>
            </a:r>
            <a:r>
              <a:rPr lang="en-US" altLang="zh-CN" sz="2000">
                <a:solidFill>
                  <a:srgbClr val="FF0000"/>
                </a:solidFill>
                <a:ea typeface="宋体" panose="02010600030101010101" pitchFamily="2" charset="-122"/>
              </a:rPr>
              <a:t>of edges that partition the graph into two roughly equal parts)</a:t>
            </a:r>
          </a:p>
          <a:p>
            <a:r>
              <a:rPr lang="en-US" altLang="zh-CN" sz="2000">
                <a:solidFill>
                  <a:srgbClr val="FF0000"/>
                </a:solidFill>
                <a:ea typeface="宋体" panose="02010600030101010101" pitchFamily="2" charset="-122"/>
              </a:rPr>
              <a:t>Relative Inter-connectivity (RI):  </a:t>
            </a:r>
            <a:endParaRPr lang="zh-CN" altLang="en-US" sz="2000">
              <a:solidFill>
                <a:srgbClr val="FF0000"/>
              </a:solidFill>
              <a:ea typeface="宋体" panose="02010600030101010101" pitchFamily="2" charset="-122"/>
            </a:endParaRPr>
          </a:p>
          <a:p>
            <a:endParaRPr lang="zh-CN" altLang="en-US" sz="2400">
              <a:ea typeface="宋体" panose="02010600030101010101" pitchFamily="2" charset="-122"/>
            </a:endParaRPr>
          </a:p>
        </p:txBody>
      </p:sp>
      <p:sp>
        <p:nvSpPr>
          <p:cNvPr id="88067" name="Slide Number Placeholder 3">
            <a:extLst>
              <a:ext uri="{FF2B5EF4-FFF2-40B4-BE49-F238E27FC236}">
                <a16:creationId xmlns:a16="http://schemas.microsoft.com/office/drawing/2014/main" id="{54271F9E-4282-B44E-AC59-9951FC1DF8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B3FA049-2DAC-A74B-9723-CA0FFF78E815}" type="slidenum">
              <a:rPr lang="en-US" altLang="zh-CN" sz="1200">
                <a:ea typeface="宋体" panose="02010600030101010101" pitchFamily="2" charset="-122"/>
              </a:rPr>
              <a:pPr eaLnBrk="1" hangingPunct="1"/>
              <a:t>34</a:t>
            </a:fld>
            <a:endParaRPr lang="en-US" altLang="zh-CN" sz="1200">
              <a:ea typeface="宋体" panose="02010600030101010101" pitchFamily="2" charset="-122"/>
            </a:endParaRPr>
          </a:p>
        </p:txBody>
      </p:sp>
      <p:pic>
        <p:nvPicPr>
          <p:cNvPr id="88068" name="Picture 2">
            <a:extLst>
              <a:ext uri="{FF2B5EF4-FFF2-40B4-BE49-F238E27FC236}">
                <a16:creationId xmlns:a16="http://schemas.microsoft.com/office/drawing/2014/main" id="{CAE0B33F-3D38-8240-8376-5B2506EB1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7487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2">
            <a:extLst>
              <a:ext uri="{FF2B5EF4-FFF2-40B4-BE49-F238E27FC236}">
                <a16:creationId xmlns:a16="http://schemas.microsoft.com/office/drawing/2014/main" id="{5DF3E3AE-6A43-D842-BDBA-EC56489A3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867400"/>
            <a:ext cx="34575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5E54E62A-E310-EA4B-9CE6-0A95044F85B6}"/>
              </a:ext>
            </a:extLst>
          </p:cNvPr>
          <p:cNvSpPr>
            <a:spLocks noGrp="1"/>
          </p:cNvSpPr>
          <p:nvPr>
            <p:ph type="title"/>
          </p:nvPr>
        </p:nvSpPr>
        <p:spPr>
          <a:xfrm>
            <a:off x="0" y="228600"/>
            <a:ext cx="9144000" cy="762000"/>
          </a:xfrm>
        </p:spPr>
        <p:txBody>
          <a:bodyPr/>
          <a:lstStyle/>
          <a:p>
            <a:r>
              <a:rPr lang="en-US" altLang="zh-CN" sz="3200">
                <a:ea typeface="宋体" panose="02010600030101010101" pitchFamily="2" charset="-122"/>
              </a:rPr>
              <a:t>Relative Closeness &amp; Merge of Sub-Clusters</a:t>
            </a:r>
            <a:endParaRPr lang="zh-CN" altLang="en-US" sz="3200">
              <a:ea typeface="宋体" panose="02010600030101010101" pitchFamily="2" charset="-122"/>
            </a:endParaRPr>
          </a:p>
        </p:txBody>
      </p:sp>
      <p:sp>
        <p:nvSpPr>
          <p:cNvPr id="49155" name="Content Placeholder 2">
            <a:extLst>
              <a:ext uri="{FF2B5EF4-FFF2-40B4-BE49-F238E27FC236}">
                <a16:creationId xmlns:a16="http://schemas.microsoft.com/office/drawing/2014/main" id="{D351C782-78F9-7745-BB48-D97420819136}"/>
              </a:ext>
            </a:extLst>
          </p:cNvPr>
          <p:cNvSpPr>
            <a:spLocks noGrp="1"/>
          </p:cNvSpPr>
          <p:nvPr>
            <p:ph idx="1"/>
          </p:nvPr>
        </p:nvSpPr>
        <p:spPr>
          <a:xfrm>
            <a:off x="381000" y="1371600"/>
            <a:ext cx="8382000" cy="5181600"/>
          </a:xfrm>
        </p:spPr>
        <p:txBody>
          <a:bodyPr/>
          <a:lstStyle/>
          <a:p>
            <a:pPr>
              <a:defRPr/>
            </a:pPr>
            <a:r>
              <a:rPr lang="en-US" altLang="zh-CN" sz="2400" b="1" dirty="0">
                <a:solidFill>
                  <a:srgbClr val="FF0000"/>
                </a:solidFill>
                <a:ea typeface="SimSun" pitchFamily="2" charset="-122"/>
                <a:cs typeface="+mn-cs"/>
              </a:rPr>
              <a:t>Relative closeness </a:t>
            </a:r>
            <a:r>
              <a:rPr lang="en-US" altLang="zh-CN" sz="2400" dirty="0">
                <a:solidFill>
                  <a:srgbClr val="FF0000"/>
                </a:solidFill>
                <a:ea typeface="SimSun" pitchFamily="2" charset="-122"/>
                <a:cs typeface="+mn-cs"/>
              </a:rPr>
              <a:t>between a pair of clusters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i</a:t>
            </a:r>
            <a:r>
              <a:rPr lang="en-US" altLang="zh-CN" sz="2400" i="1" dirty="0">
                <a:solidFill>
                  <a:srgbClr val="FF0000"/>
                </a:solidFill>
                <a:ea typeface="SimSun" pitchFamily="2" charset="-122"/>
                <a:cs typeface="+mn-cs"/>
              </a:rPr>
              <a:t> and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j</a:t>
            </a:r>
            <a:r>
              <a:rPr lang="en-US" altLang="zh-CN" sz="2400" i="1" dirty="0">
                <a:solidFill>
                  <a:srgbClr val="FF0000"/>
                </a:solidFill>
                <a:ea typeface="SimSun" pitchFamily="2" charset="-122"/>
                <a:cs typeface="+mn-cs"/>
              </a:rPr>
              <a:t> : the absolute closeness </a:t>
            </a:r>
            <a:r>
              <a:rPr lang="en-US" altLang="zh-CN" sz="2400" dirty="0">
                <a:solidFill>
                  <a:srgbClr val="FF0000"/>
                </a:solidFill>
                <a:ea typeface="SimSun" pitchFamily="2" charset="-122"/>
                <a:cs typeface="+mn-cs"/>
              </a:rPr>
              <a:t>between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i</a:t>
            </a:r>
            <a:r>
              <a:rPr lang="en-US" altLang="zh-CN" sz="2400" i="1" dirty="0">
                <a:solidFill>
                  <a:srgbClr val="FF0000"/>
                </a:solidFill>
                <a:ea typeface="SimSun" pitchFamily="2" charset="-122"/>
                <a:cs typeface="+mn-cs"/>
              </a:rPr>
              <a:t> and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j</a:t>
            </a:r>
            <a:r>
              <a:rPr lang="en-US" altLang="zh-CN" sz="2400" i="1" dirty="0">
                <a:solidFill>
                  <a:srgbClr val="FF0000"/>
                </a:solidFill>
                <a:ea typeface="SimSun" pitchFamily="2" charset="-122"/>
                <a:cs typeface="+mn-cs"/>
              </a:rPr>
              <a:t> normalized w.r.t. the internal closeness of the two clusters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i</a:t>
            </a:r>
            <a:r>
              <a:rPr lang="en-US" altLang="zh-CN" sz="2400" i="1" dirty="0">
                <a:solidFill>
                  <a:srgbClr val="FF0000"/>
                </a:solidFill>
                <a:ea typeface="SimSun" pitchFamily="2" charset="-122"/>
                <a:cs typeface="+mn-cs"/>
              </a:rPr>
              <a:t> and </a:t>
            </a:r>
            <a:r>
              <a:rPr lang="en-US" altLang="zh-CN" sz="2400" i="1" dirty="0" err="1">
                <a:solidFill>
                  <a:srgbClr val="FF0000"/>
                </a:solidFill>
                <a:ea typeface="SimSun" pitchFamily="2" charset="-122"/>
                <a:cs typeface="+mn-cs"/>
              </a:rPr>
              <a:t>C</a:t>
            </a:r>
            <a:r>
              <a:rPr lang="en-US" altLang="zh-CN" sz="2400" i="1" baseline="-25000" dirty="0" err="1">
                <a:solidFill>
                  <a:srgbClr val="FF0000"/>
                </a:solidFill>
                <a:ea typeface="SimSun" pitchFamily="2" charset="-122"/>
                <a:cs typeface="+mn-cs"/>
              </a:rPr>
              <a:t>j</a:t>
            </a:r>
            <a:r>
              <a:rPr lang="en-US" altLang="zh-CN" sz="2400" i="1" dirty="0">
                <a:solidFill>
                  <a:srgbClr val="FF0000"/>
                </a:solidFill>
                <a:ea typeface="SimSun" pitchFamily="2" charset="-122"/>
                <a:cs typeface="+mn-cs"/>
              </a:rPr>
              <a:t> </a:t>
            </a:r>
          </a:p>
          <a:p>
            <a:pPr>
              <a:defRPr/>
            </a:pPr>
            <a:endParaRPr lang="en-US" altLang="zh-CN" sz="2400" i="1" dirty="0">
              <a:ea typeface="SimSun" pitchFamily="2" charset="-122"/>
              <a:cs typeface="+mn-cs"/>
            </a:endParaRPr>
          </a:p>
          <a:p>
            <a:pPr marL="0" indent="0">
              <a:buFont typeface="Wingdings" pitchFamily="2" charset="2"/>
              <a:buNone/>
              <a:defRPr/>
            </a:pPr>
            <a:endParaRPr lang="en-US" altLang="zh-CN" sz="2400" i="1" dirty="0">
              <a:ea typeface="SimSun" pitchFamily="2" charset="-122"/>
              <a:cs typeface="+mn-cs"/>
            </a:endParaRPr>
          </a:p>
          <a:p>
            <a:pPr lvl="1">
              <a:defRPr/>
            </a:pPr>
            <a:r>
              <a:rPr lang="en-US" altLang="zh-CN" sz="2000" dirty="0">
                <a:ea typeface="SimSun" pitchFamily="2" charset="-122"/>
              </a:rPr>
              <a:t>          and </a:t>
            </a:r>
            <a:r>
              <a:rPr lang="en-US" altLang="zh-CN" sz="2000" i="1" dirty="0">
                <a:ea typeface="SimSun" pitchFamily="2" charset="-122"/>
              </a:rPr>
              <a:t>          </a:t>
            </a:r>
            <a:r>
              <a:rPr lang="en-US" altLang="zh-CN" sz="2000" dirty="0">
                <a:ea typeface="SimSun" pitchFamily="2" charset="-122"/>
              </a:rPr>
              <a:t>are the average weights of the edges that belong in the min-cut bisector of clusters </a:t>
            </a:r>
            <a:r>
              <a:rPr lang="en-US" altLang="zh-CN" sz="2000" i="1" dirty="0" err="1">
                <a:ea typeface="SimSun" pitchFamily="2" charset="-122"/>
              </a:rPr>
              <a:t>C</a:t>
            </a:r>
            <a:r>
              <a:rPr lang="en-US" altLang="zh-CN" sz="2000" i="1" baseline="-25000" dirty="0" err="1">
                <a:ea typeface="SimSun" pitchFamily="2" charset="-122"/>
              </a:rPr>
              <a:t>i</a:t>
            </a:r>
            <a:r>
              <a:rPr lang="en-US" altLang="zh-CN" sz="2000" i="1" dirty="0">
                <a:ea typeface="SimSun" pitchFamily="2" charset="-122"/>
              </a:rPr>
              <a:t> and </a:t>
            </a:r>
            <a:r>
              <a:rPr lang="en-US" altLang="zh-CN" sz="2000" i="1" dirty="0" err="1">
                <a:ea typeface="SimSun" pitchFamily="2" charset="-122"/>
              </a:rPr>
              <a:t>C</a:t>
            </a:r>
            <a:r>
              <a:rPr lang="en-US" altLang="zh-CN" sz="2000" i="1" baseline="-25000" dirty="0" err="1">
                <a:ea typeface="SimSun" pitchFamily="2" charset="-122"/>
              </a:rPr>
              <a:t>j</a:t>
            </a:r>
            <a:r>
              <a:rPr lang="en-US" altLang="zh-CN" sz="2000" i="1" dirty="0">
                <a:ea typeface="SimSun" pitchFamily="2" charset="-122"/>
              </a:rPr>
              <a:t> , </a:t>
            </a:r>
            <a:r>
              <a:rPr lang="en-US" altLang="zh-CN" sz="2000" dirty="0">
                <a:ea typeface="SimSun" pitchFamily="2" charset="-122"/>
              </a:rPr>
              <a:t>respectively, and </a:t>
            </a:r>
            <a:r>
              <a:rPr lang="en-US" altLang="zh-CN" sz="2000" i="1" dirty="0">
                <a:ea typeface="SimSun" pitchFamily="2" charset="-122"/>
              </a:rPr>
              <a:t>               </a:t>
            </a:r>
            <a:r>
              <a:rPr lang="en-US" altLang="zh-CN" sz="2000" dirty="0">
                <a:ea typeface="SimSun" pitchFamily="2" charset="-122"/>
              </a:rPr>
              <a:t>is the average weight of the edges that connect vertices in </a:t>
            </a:r>
            <a:r>
              <a:rPr lang="en-US" altLang="zh-CN" sz="2000" i="1" dirty="0" err="1">
                <a:ea typeface="SimSun" pitchFamily="2" charset="-122"/>
              </a:rPr>
              <a:t>C</a:t>
            </a:r>
            <a:r>
              <a:rPr lang="en-US" altLang="zh-CN" sz="2000" i="1" baseline="-25000" dirty="0" err="1">
                <a:ea typeface="SimSun" pitchFamily="2" charset="-122"/>
              </a:rPr>
              <a:t>i</a:t>
            </a:r>
            <a:r>
              <a:rPr lang="en-US" altLang="zh-CN" sz="2000" i="1" dirty="0">
                <a:ea typeface="SimSun" pitchFamily="2" charset="-122"/>
              </a:rPr>
              <a:t> to vertices in </a:t>
            </a:r>
            <a:r>
              <a:rPr lang="en-US" altLang="zh-CN" sz="2000" i="1" dirty="0" err="1">
                <a:ea typeface="SimSun" pitchFamily="2" charset="-122"/>
              </a:rPr>
              <a:t>C</a:t>
            </a:r>
            <a:r>
              <a:rPr lang="en-US" altLang="zh-CN" sz="2000" i="1" baseline="-25000" dirty="0" err="1">
                <a:ea typeface="SimSun" pitchFamily="2" charset="-122"/>
              </a:rPr>
              <a:t>j</a:t>
            </a:r>
            <a:r>
              <a:rPr lang="en-US" altLang="zh-CN" sz="2000" i="1" dirty="0">
                <a:ea typeface="SimSun" pitchFamily="2" charset="-122"/>
              </a:rPr>
              <a:t> </a:t>
            </a:r>
            <a:endParaRPr lang="en-US" altLang="zh-CN" sz="2400" i="1" dirty="0">
              <a:ea typeface="SimSun" pitchFamily="2" charset="-122"/>
            </a:endParaRPr>
          </a:p>
          <a:p>
            <a:pPr>
              <a:defRPr/>
            </a:pPr>
            <a:r>
              <a:rPr lang="en-US" altLang="zh-CN" sz="2400" b="1" dirty="0">
                <a:solidFill>
                  <a:srgbClr val="FF0000"/>
                </a:solidFill>
                <a:ea typeface="SimSun" pitchFamily="2" charset="-122"/>
                <a:cs typeface="+mn-cs"/>
              </a:rPr>
              <a:t>Merge Sub-Clusters: </a:t>
            </a:r>
            <a:r>
              <a:rPr lang="en-US" altLang="zh-CN" sz="2400" dirty="0">
                <a:solidFill>
                  <a:srgbClr val="FF0000"/>
                </a:solidFill>
                <a:ea typeface="SimSun" pitchFamily="2" charset="-122"/>
                <a:cs typeface="+mn-cs"/>
              </a:rPr>
              <a:t> </a:t>
            </a:r>
          </a:p>
          <a:p>
            <a:pPr lvl="1">
              <a:defRPr/>
            </a:pPr>
            <a:r>
              <a:rPr lang="en-US" altLang="zh-CN" sz="2000" dirty="0">
                <a:solidFill>
                  <a:srgbClr val="FF0000"/>
                </a:solidFill>
                <a:ea typeface="SimSun" pitchFamily="2" charset="-122"/>
              </a:rPr>
              <a:t>Merges only those pairs of clusters whose RI and RC are both above some user-specified thresholds </a:t>
            </a:r>
            <a:endParaRPr lang="en-US" altLang="zh-CN" sz="2000" i="1" dirty="0">
              <a:solidFill>
                <a:srgbClr val="FF0000"/>
              </a:solidFill>
              <a:ea typeface="SimSun" pitchFamily="2" charset="-122"/>
            </a:endParaRPr>
          </a:p>
          <a:p>
            <a:pPr lvl="1">
              <a:defRPr/>
            </a:pPr>
            <a:r>
              <a:rPr lang="en-US" altLang="zh-CN" sz="2000" dirty="0">
                <a:solidFill>
                  <a:srgbClr val="FF0000"/>
                </a:solidFill>
                <a:ea typeface="SimSun" pitchFamily="2" charset="-122"/>
              </a:rPr>
              <a:t>Merge those maximizing the function that combines RI and RC</a:t>
            </a:r>
          </a:p>
          <a:p>
            <a:pPr>
              <a:defRPr/>
            </a:pPr>
            <a:endParaRPr lang="zh-CN" altLang="en-US" sz="2400" b="1" dirty="0">
              <a:ea typeface="SimSun" pitchFamily="2" charset="-122"/>
              <a:cs typeface="+mn-cs"/>
            </a:endParaRPr>
          </a:p>
        </p:txBody>
      </p:sp>
      <p:sp>
        <p:nvSpPr>
          <p:cNvPr id="89091" name="Slide Number Placeholder 3">
            <a:extLst>
              <a:ext uri="{FF2B5EF4-FFF2-40B4-BE49-F238E27FC236}">
                <a16:creationId xmlns:a16="http://schemas.microsoft.com/office/drawing/2014/main" id="{EAB3AC76-39E3-D043-8EEB-78F624069C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9103C25-77A1-8242-BAF4-93FCCB7B089D}" type="slidenum">
              <a:rPr lang="en-US" altLang="zh-CN" sz="1200">
                <a:ea typeface="宋体" panose="02010600030101010101" pitchFamily="2" charset="-122"/>
              </a:rPr>
              <a:pPr eaLnBrk="1" hangingPunct="1"/>
              <a:t>35</a:t>
            </a:fld>
            <a:endParaRPr lang="en-US" altLang="zh-CN" sz="1200">
              <a:ea typeface="宋体" panose="02010600030101010101" pitchFamily="2" charset="-122"/>
            </a:endParaRPr>
          </a:p>
        </p:txBody>
      </p:sp>
      <p:pic>
        <p:nvPicPr>
          <p:cNvPr id="89092" name="Picture 1">
            <a:extLst>
              <a:ext uri="{FF2B5EF4-FFF2-40B4-BE49-F238E27FC236}">
                <a16:creationId xmlns:a16="http://schemas.microsoft.com/office/drawing/2014/main" id="{C47FE7A6-1662-A844-AA14-645E4D1C1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2514600"/>
            <a:ext cx="4527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3">
            <a:extLst>
              <a:ext uri="{FF2B5EF4-FFF2-40B4-BE49-F238E27FC236}">
                <a16:creationId xmlns:a16="http://schemas.microsoft.com/office/drawing/2014/main" id="{BF3B28E7-8F8C-3A48-AC6A-CD2E1EAE5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3429000"/>
            <a:ext cx="6826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4">
            <a:extLst>
              <a:ext uri="{FF2B5EF4-FFF2-40B4-BE49-F238E27FC236}">
                <a16:creationId xmlns:a16="http://schemas.microsoft.com/office/drawing/2014/main" id="{2E389D66-809F-5544-B9B8-86034086E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3429000"/>
            <a:ext cx="7413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5">
            <a:extLst>
              <a:ext uri="{FF2B5EF4-FFF2-40B4-BE49-F238E27FC236}">
                <a16:creationId xmlns:a16="http://schemas.microsoft.com/office/drawing/2014/main" id="{E8541844-B758-C444-87F6-C4837AC5E8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025" y="4038600"/>
            <a:ext cx="1111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A1AA-EB0D-5D41-971D-B063E18601E0}"/>
              </a:ext>
            </a:extLst>
          </p:cNvPr>
          <p:cNvSpPr>
            <a:spLocks noGrp="1"/>
          </p:cNvSpPr>
          <p:nvPr>
            <p:ph type="title"/>
          </p:nvPr>
        </p:nvSpPr>
        <p:spPr>
          <a:ln>
            <a:solidFill>
              <a:srgbClr val="FF0000"/>
            </a:solidFill>
          </a:ln>
        </p:spPr>
        <p:txBody>
          <a:bodyPr/>
          <a:lstStyle/>
          <a:p>
            <a:r>
              <a:rPr lang="en-US" b="0" dirty="0"/>
              <a:t>c</a:t>
            </a:r>
          </a:p>
        </p:txBody>
      </p:sp>
      <p:sp>
        <p:nvSpPr>
          <p:cNvPr id="3" name="Content Placeholder 2">
            <a:extLst>
              <a:ext uri="{FF2B5EF4-FFF2-40B4-BE49-F238E27FC236}">
                <a16:creationId xmlns:a16="http://schemas.microsoft.com/office/drawing/2014/main" id="{2F0CE3D2-17E3-9F49-BA41-A3A0429058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0B4362-F2BF-B746-A5E6-F502E700BD50}"/>
              </a:ext>
            </a:extLst>
          </p:cNvPr>
          <p:cNvSpPr>
            <a:spLocks noGrp="1"/>
          </p:cNvSpPr>
          <p:nvPr>
            <p:ph type="sldNum" sz="quarter" idx="10"/>
          </p:nvPr>
        </p:nvSpPr>
        <p:spPr/>
        <p:txBody>
          <a:bodyPr/>
          <a:lstStyle/>
          <a:p>
            <a:fld id="{ED22D390-9314-4542-BB3D-F0FA12BA84D8}" type="slidenum">
              <a:rPr lang="en-US" altLang="en-US" smtClean="0"/>
              <a:pPr/>
              <a:t>36</a:t>
            </a:fld>
            <a:endParaRPr lang="en-US" altLang="en-US"/>
          </a:p>
        </p:txBody>
      </p:sp>
    </p:spTree>
    <p:extLst>
      <p:ext uri="{BB962C8B-B14F-4D97-AF65-F5344CB8AC3E}">
        <p14:creationId xmlns:p14="http://schemas.microsoft.com/office/powerpoint/2010/main" val="308906762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93C554DA-D382-7E45-A640-77A0FE5A1142}"/>
              </a:ext>
            </a:extLst>
          </p:cNvPr>
          <p:cNvSpPr>
            <a:spLocks noGrp="1" noChangeArrowheads="1"/>
          </p:cNvSpPr>
          <p:nvPr>
            <p:ph type="body" idx="1"/>
          </p:nvPr>
        </p:nvSpPr>
        <p:spPr>
          <a:xfrm>
            <a:off x="-609600" y="6858000"/>
            <a:ext cx="8382000" cy="304800"/>
          </a:xfrm>
        </p:spPr>
        <p:txBody>
          <a:bodyPr/>
          <a:lstStyle/>
          <a:p>
            <a:pPr eaLnBrk="1" hangingPunct="1">
              <a:buFont typeface="Wingdings" pitchFamily="2" charset="2"/>
              <a:buNone/>
            </a:pPr>
            <a:endParaRPr lang="zh-CN" altLang="en-US">
              <a:ea typeface="宋体" panose="02010600030101010101" pitchFamily="2" charset="-122"/>
            </a:endParaRPr>
          </a:p>
          <a:p>
            <a:pPr eaLnBrk="1" hangingPunct="1">
              <a:buFont typeface="Wingdings" pitchFamily="2" charset="2"/>
              <a:buNone/>
            </a:pPr>
            <a:endParaRPr lang="zh-CN" altLang="en-US">
              <a:ea typeface="宋体" panose="02010600030101010101" pitchFamily="2" charset="-122"/>
            </a:endParaRPr>
          </a:p>
          <a:p>
            <a:pPr eaLnBrk="1" hangingPunct="1">
              <a:buFont typeface="Wingdings" pitchFamily="2" charset="2"/>
              <a:buNone/>
            </a:pPr>
            <a:endParaRPr lang="zh-CN" altLang="en-US">
              <a:ea typeface="宋体" panose="02010600030101010101" pitchFamily="2" charset="-122"/>
            </a:endParaRPr>
          </a:p>
        </p:txBody>
      </p:sp>
      <p:sp>
        <p:nvSpPr>
          <p:cNvPr id="90114" name="Oval 159">
            <a:extLst>
              <a:ext uri="{FF2B5EF4-FFF2-40B4-BE49-F238E27FC236}">
                <a16:creationId xmlns:a16="http://schemas.microsoft.com/office/drawing/2014/main" id="{3161F014-8AE2-FE43-BFF4-668D543C9541}"/>
              </a:ext>
            </a:extLst>
          </p:cNvPr>
          <p:cNvSpPr>
            <a:spLocks noChangeArrowheads="1"/>
          </p:cNvSpPr>
          <p:nvPr/>
        </p:nvSpPr>
        <p:spPr bwMode="auto">
          <a:xfrm>
            <a:off x="6019800" y="41148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15" name="Rectangle 210">
            <a:extLst>
              <a:ext uri="{FF2B5EF4-FFF2-40B4-BE49-F238E27FC236}">
                <a16:creationId xmlns:a16="http://schemas.microsoft.com/office/drawing/2014/main" id="{B14AA2BD-A59F-6B43-943E-2B595352A4BE}"/>
              </a:ext>
            </a:extLst>
          </p:cNvPr>
          <p:cNvSpPr>
            <a:spLocks noGrp="1" noChangeArrowheads="1"/>
          </p:cNvSpPr>
          <p:nvPr>
            <p:ph type="title"/>
          </p:nvPr>
        </p:nvSpPr>
        <p:spPr>
          <a:xfrm>
            <a:off x="228600" y="304800"/>
            <a:ext cx="8686800" cy="685800"/>
          </a:xfrm>
        </p:spPr>
        <p:txBody>
          <a:bodyPr lIns="92075" tIns="46038" rIns="92075" bIns="46038" anchor="ctr"/>
          <a:lstStyle/>
          <a:p>
            <a:pPr eaLnBrk="1" hangingPunct="1"/>
            <a:r>
              <a:rPr lang="en-US" altLang="zh-CN">
                <a:ea typeface="宋体" panose="02010600030101010101" pitchFamily="2" charset="-122"/>
              </a:rPr>
              <a:t>Overall Framework of CHAMELEON</a:t>
            </a:r>
          </a:p>
        </p:txBody>
      </p:sp>
      <p:sp>
        <p:nvSpPr>
          <p:cNvPr id="90116" name="AutoShape 211">
            <a:extLst>
              <a:ext uri="{FF2B5EF4-FFF2-40B4-BE49-F238E27FC236}">
                <a16:creationId xmlns:a16="http://schemas.microsoft.com/office/drawing/2014/main" id="{73742372-0CBD-744E-98C5-082B4CD9DFA8}"/>
              </a:ext>
            </a:extLst>
          </p:cNvPr>
          <p:cNvSpPr>
            <a:spLocks noChangeArrowheads="1"/>
          </p:cNvSpPr>
          <p:nvPr/>
        </p:nvSpPr>
        <p:spPr bwMode="auto">
          <a:xfrm>
            <a:off x="76200" y="1828800"/>
            <a:ext cx="685800" cy="1066800"/>
          </a:xfrm>
          <a:prstGeom prst="flowChartMagneticDisk">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17" name="Line 212">
            <a:extLst>
              <a:ext uri="{FF2B5EF4-FFF2-40B4-BE49-F238E27FC236}">
                <a16:creationId xmlns:a16="http://schemas.microsoft.com/office/drawing/2014/main" id="{EED809F3-96D6-E74D-90A8-FD0FD5881B06}"/>
              </a:ext>
            </a:extLst>
          </p:cNvPr>
          <p:cNvSpPr>
            <a:spLocks noChangeShapeType="1"/>
          </p:cNvSpPr>
          <p:nvPr/>
        </p:nvSpPr>
        <p:spPr bwMode="auto">
          <a:xfrm>
            <a:off x="838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8" name="Text Box 213">
            <a:extLst>
              <a:ext uri="{FF2B5EF4-FFF2-40B4-BE49-F238E27FC236}">
                <a16:creationId xmlns:a16="http://schemas.microsoft.com/office/drawing/2014/main" id="{5EAA120F-E4A3-0949-9803-E92054F9B9F3}"/>
              </a:ext>
            </a:extLst>
          </p:cNvPr>
          <p:cNvSpPr txBox="1">
            <a:spLocks noChangeArrowheads="1"/>
          </p:cNvSpPr>
          <p:nvPr/>
        </p:nvSpPr>
        <p:spPr bwMode="auto">
          <a:xfrm>
            <a:off x="762000" y="1524000"/>
            <a:ext cx="1752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400" b="1">
                <a:latin typeface="Times New Roman" panose="02020603050405020304" pitchFamily="18" charset="0"/>
                <a:ea typeface="宋体" panose="02010600030101010101" pitchFamily="2" charset="-122"/>
              </a:rPr>
              <a:t>Construct (K-NN)</a:t>
            </a:r>
          </a:p>
          <a:p>
            <a:pPr>
              <a:spcBef>
                <a:spcPct val="50000"/>
              </a:spcBef>
            </a:pPr>
            <a:r>
              <a:rPr lang="en-US" altLang="zh-CN" sz="1400" b="1">
                <a:latin typeface="Times New Roman" panose="02020603050405020304" pitchFamily="18" charset="0"/>
                <a:ea typeface="宋体" panose="02010600030101010101" pitchFamily="2" charset="-122"/>
              </a:rPr>
              <a:t>Sparse Graph</a:t>
            </a:r>
          </a:p>
        </p:txBody>
      </p:sp>
      <p:sp>
        <p:nvSpPr>
          <p:cNvPr id="90119" name="Line 214">
            <a:extLst>
              <a:ext uri="{FF2B5EF4-FFF2-40B4-BE49-F238E27FC236}">
                <a16:creationId xmlns:a16="http://schemas.microsoft.com/office/drawing/2014/main" id="{2DD461CD-62CB-0A49-862A-A7212E04BBC1}"/>
              </a:ext>
            </a:extLst>
          </p:cNvPr>
          <p:cNvSpPr>
            <a:spLocks noChangeShapeType="1"/>
          </p:cNvSpPr>
          <p:nvPr/>
        </p:nvSpPr>
        <p:spPr bwMode="auto">
          <a:xfrm>
            <a:off x="4953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0" name="Text Box 215">
            <a:extLst>
              <a:ext uri="{FF2B5EF4-FFF2-40B4-BE49-F238E27FC236}">
                <a16:creationId xmlns:a16="http://schemas.microsoft.com/office/drawing/2014/main" id="{D2EFAB65-F9F9-6345-B366-5E76E0EE9445}"/>
              </a:ext>
            </a:extLst>
          </p:cNvPr>
          <p:cNvSpPr txBox="1">
            <a:spLocks noChangeArrowheads="1"/>
          </p:cNvSpPr>
          <p:nvPr/>
        </p:nvSpPr>
        <p:spPr bwMode="auto">
          <a:xfrm>
            <a:off x="4724400" y="1828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400" b="1">
                <a:latin typeface="Times New Roman" panose="02020603050405020304" pitchFamily="18" charset="0"/>
                <a:ea typeface="宋体" panose="02010600030101010101" pitchFamily="2" charset="-122"/>
              </a:rPr>
              <a:t>Partition the Graph</a:t>
            </a:r>
          </a:p>
        </p:txBody>
      </p:sp>
      <p:sp>
        <p:nvSpPr>
          <p:cNvPr id="90121" name="Text Box 218">
            <a:extLst>
              <a:ext uri="{FF2B5EF4-FFF2-40B4-BE49-F238E27FC236}">
                <a16:creationId xmlns:a16="http://schemas.microsoft.com/office/drawing/2014/main" id="{10C666D4-9A3B-B54C-A4B7-48988BB58B6C}"/>
              </a:ext>
            </a:extLst>
          </p:cNvPr>
          <p:cNvSpPr txBox="1">
            <a:spLocks noChangeArrowheads="1"/>
          </p:cNvSpPr>
          <p:nvPr/>
        </p:nvSpPr>
        <p:spPr bwMode="auto">
          <a:xfrm>
            <a:off x="7086600" y="42672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400" b="1">
                <a:latin typeface="Times New Roman" panose="02020603050405020304" pitchFamily="18" charset="0"/>
                <a:ea typeface="宋体" panose="02010600030101010101" pitchFamily="2" charset="-122"/>
              </a:rPr>
              <a:t>Merge Partition</a:t>
            </a:r>
          </a:p>
        </p:txBody>
      </p:sp>
      <p:sp>
        <p:nvSpPr>
          <p:cNvPr id="90122" name="Line 219">
            <a:extLst>
              <a:ext uri="{FF2B5EF4-FFF2-40B4-BE49-F238E27FC236}">
                <a16:creationId xmlns:a16="http://schemas.microsoft.com/office/drawing/2014/main" id="{AA2D9E3B-7E39-CE4A-A0AF-1015B61B6A50}"/>
              </a:ext>
            </a:extLst>
          </p:cNvPr>
          <p:cNvSpPr>
            <a:spLocks noChangeShapeType="1"/>
          </p:cNvSpPr>
          <p:nvPr/>
        </p:nvSpPr>
        <p:spPr bwMode="auto">
          <a:xfrm>
            <a:off x="8229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3" name="Line 220">
            <a:extLst>
              <a:ext uri="{FF2B5EF4-FFF2-40B4-BE49-F238E27FC236}">
                <a16:creationId xmlns:a16="http://schemas.microsoft.com/office/drawing/2014/main" id="{FC119A8D-DAF4-1342-9989-BD8015734A87}"/>
              </a:ext>
            </a:extLst>
          </p:cNvPr>
          <p:cNvSpPr>
            <a:spLocks noChangeShapeType="1"/>
          </p:cNvSpPr>
          <p:nvPr/>
        </p:nvSpPr>
        <p:spPr bwMode="auto">
          <a:xfrm>
            <a:off x="8763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4" name="Line 221">
            <a:extLst>
              <a:ext uri="{FF2B5EF4-FFF2-40B4-BE49-F238E27FC236}">
                <a16:creationId xmlns:a16="http://schemas.microsoft.com/office/drawing/2014/main" id="{CFA09317-D78C-694E-B2CA-B72CEAEBE5E6}"/>
              </a:ext>
            </a:extLst>
          </p:cNvPr>
          <p:cNvSpPr>
            <a:spLocks noChangeShapeType="1"/>
          </p:cNvSpPr>
          <p:nvPr/>
        </p:nvSpPr>
        <p:spPr bwMode="auto">
          <a:xfrm flipH="1">
            <a:off x="6781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5" name="Text Box 222">
            <a:extLst>
              <a:ext uri="{FF2B5EF4-FFF2-40B4-BE49-F238E27FC236}">
                <a16:creationId xmlns:a16="http://schemas.microsoft.com/office/drawing/2014/main" id="{5816F651-27AA-D845-9336-2782E64AD32D}"/>
              </a:ext>
            </a:extLst>
          </p:cNvPr>
          <p:cNvSpPr txBox="1">
            <a:spLocks noChangeArrowheads="1"/>
          </p:cNvSpPr>
          <p:nvPr/>
        </p:nvSpPr>
        <p:spPr bwMode="auto">
          <a:xfrm>
            <a:off x="3429000" y="5715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400" b="1">
                <a:latin typeface="Times New Roman" panose="02020603050405020304" pitchFamily="18" charset="0"/>
                <a:ea typeface="宋体" panose="02010600030101010101" pitchFamily="2" charset="-122"/>
              </a:rPr>
              <a:t>Final Clusters</a:t>
            </a:r>
          </a:p>
        </p:txBody>
      </p:sp>
      <p:sp>
        <p:nvSpPr>
          <p:cNvPr id="90126" name="Text Box 224">
            <a:extLst>
              <a:ext uri="{FF2B5EF4-FFF2-40B4-BE49-F238E27FC236}">
                <a16:creationId xmlns:a16="http://schemas.microsoft.com/office/drawing/2014/main" id="{0F3565EE-47BE-A34A-819F-F41CC658A770}"/>
              </a:ext>
            </a:extLst>
          </p:cNvPr>
          <p:cNvSpPr txBox="1">
            <a:spLocks noChangeArrowheads="1"/>
          </p:cNvSpPr>
          <p:nvPr/>
        </p:nvSpPr>
        <p:spPr bwMode="auto">
          <a:xfrm>
            <a:off x="76200" y="3048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400" b="1">
                <a:latin typeface="Times New Roman" panose="02020603050405020304" pitchFamily="18" charset="0"/>
                <a:ea typeface="宋体" panose="02010600030101010101" pitchFamily="2" charset="-122"/>
              </a:rPr>
              <a:t>Data Set</a:t>
            </a:r>
          </a:p>
        </p:txBody>
      </p:sp>
      <p:grpSp>
        <p:nvGrpSpPr>
          <p:cNvPr id="90127" name="Group 271">
            <a:extLst>
              <a:ext uri="{FF2B5EF4-FFF2-40B4-BE49-F238E27FC236}">
                <a16:creationId xmlns:a16="http://schemas.microsoft.com/office/drawing/2014/main" id="{FC7121CE-7171-DE47-859B-DCD790DCDFD4}"/>
              </a:ext>
            </a:extLst>
          </p:cNvPr>
          <p:cNvGrpSpPr>
            <a:grpSpLocks/>
          </p:cNvGrpSpPr>
          <p:nvPr/>
        </p:nvGrpSpPr>
        <p:grpSpPr bwMode="auto">
          <a:xfrm>
            <a:off x="6019800" y="1536700"/>
            <a:ext cx="2057400" cy="2184400"/>
            <a:chOff x="6019800" y="1536700"/>
            <a:chExt cx="2057400" cy="2184400"/>
          </a:xfrm>
        </p:grpSpPr>
        <p:sp>
          <p:nvSpPr>
            <p:cNvPr id="90308" name="Oval 74">
              <a:extLst>
                <a:ext uri="{FF2B5EF4-FFF2-40B4-BE49-F238E27FC236}">
                  <a16:creationId xmlns:a16="http://schemas.microsoft.com/office/drawing/2014/main" id="{DD885794-BA83-7D48-864D-54B0DB5AE745}"/>
                </a:ext>
              </a:extLst>
            </p:cNvPr>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nvGrpSpPr>
            <p:cNvPr id="90309" name="Group 75">
              <a:extLst>
                <a:ext uri="{FF2B5EF4-FFF2-40B4-BE49-F238E27FC236}">
                  <a16:creationId xmlns:a16="http://schemas.microsoft.com/office/drawing/2014/main" id="{509CFD7C-1946-FC41-BC67-262F77589033}"/>
                </a:ext>
              </a:extLst>
            </p:cNvPr>
            <p:cNvGrpSpPr>
              <a:grpSpLocks/>
            </p:cNvGrpSpPr>
            <p:nvPr/>
          </p:nvGrpSpPr>
          <p:grpSpPr bwMode="auto">
            <a:xfrm>
              <a:off x="6553200" y="1905000"/>
              <a:ext cx="292100" cy="533400"/>
              <a:chOff x="4128" y="1200"/>
              <a:chExt cx="184" cy="336"/>
            </a:xfrm>
          </p:grpSpPr>
          <p:sp>
            <p:nvSpPr>
              <p:cNvPr id="90373" name="Oval 76">
                <a:extLst>
                  <a:ext uri="{FF2B5EF4-FFF2-40B4-BE49-F238E27FC236}">
                    <a16:creationId xmlns:a16="http://schemas.microsoft.com/office/drawing/2014/main" id="{4B4A72C8-0ED7-D346-8E09-123F75D92984}"/>
                  </a:ext>
                </a:extLst>
              </p:cNvPr>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74" name="Oval 77">
                <a:extLst>
                  <a:ext uri="{FF2B5EF4-FFF2-40B4-BE49-F238E27FC236}">
                    <a16:creationId xmlns:a16="http://schemas.microsoft.com/office/drawing/2014/main" id="{90E52005-EFFF-DC41-99A1-A0FA1A34D416}"/>
                  </a:ext>
                </a:extLst>
              </p:cNvPr>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75" name="Oval 78">
                <a:extLst>
                  <a:ext uri="{FF2B5EF4-FFF2-40B4-BE49-F238E27FC236}">
                    <a16:creationId xmlns:a16="http://schemas.microsoft.com/office/drawing/2014/main" id="{09B15689-8AE5-2540-8BF6-674D6E2A3A65}"/>
                  </a:ext>
                </a:extLst>
              </p:cNvPr>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76" name="Line 79">
                <a:extLst>
                  <a:ext uri="{FF2B5EF4-FFF2-40B4-BE49-F238E27FC236}">
                    <a16:creationId xmlns:a16="http://schemas.microsoft.com/office/drawing/2014/main" id="{243C730B-1246-B94B-A721-3A6C16EA8055}"/>
                  </a:ext>
                </a:extLst>
              </p:cNvPr>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7" name="Line 80">
                <a:extLst>
                  <a:ext uri="{FF2B5EF4-FFF2-40B4-BE49-F238E27FC236}">
                    <a16:creationId xmlns:a16="http://schemas.microsoft.com/office/drawing/2014/main" id="{1BD01CB0-FF3F-954A-AB36-6BABEF864A27}"/>
                  </a:ext>
                </a:extLst>
              </p:cNvPr>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8" name="Line 81">
                <a:extLst>
                  <a:ext uri="{FF2B5EF4-FFF2-40B4-BE49-F238E27FC236}">
                    <a16:creationId xmlns:a16="http://schemas.microsoft.com/office/drawing/2014/main" id="{6EA91F0E-50CF-CD40-95BF-732D90D5C640}"/>
                  </a:ext>
                </a:extLst>
              </p:cNvPr>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9" name="Oval 82">
                <a:extLst>
                  <a:ext uri="{FF2B5EF4-FFF2-40B4-BE49-F238E27FC236}">
                    <a16:creationId xmlns:a16="http://schemas.microsoft.com/office/drawing/2014/main" id="{32CD398C-787E-C549-B606-1AAD63A0D4AD}"/>
                  </a:ext>
                </a:extLst>
              </p:cNvPr>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80" name="Line 83">
                <a:extLst>
                  <a:ext uri="{FF2B5EF4-FFF2-40B4-BE49-F238E27FC236}">
                    <a16:creationId xmlns:a16="http://schemas.microsoft.com/office/drawing/2014/main" id="{68C60FDB-74C8-DE45-ADFB-530C58929EDC}"/>
                  </a:ext>
                </a:extLst>
              </p:cNvPr>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81" name="Line 84">
                <a:extLst>
                  <a:ext uri="{FF2B5EF4-FFF2-40B4-BE49-F238E27FC236}">
                    <a16:creationId xmlns:a16="http://schemas.microsoft.com/office/drawing/2014/main" id="{B629030F-25D9-6B46-B56C-8A99B9E43CF2}"/>
                  </a:ext>
                </a:extLst>
              </p:cNvPr>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310" name="Oval 85">
              <a:extLst>
                <a:ext uri="{FF2B5EF4-FFF2-40B4-BE49-F238E27FC236}">
                  <a16:creationId xmlns:a16="http://schemas.microsoft.com/office/drawing/2014/main" id="{414671A7-6EF7-A64D-9054-8AFAD93EC354}"/>
                </a:ext>
              </a:extLst>
            </p:cNvPr>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1" name="Oval 86">
              <a:extLst>
                <a:ext uri="{FF2B5EF4-FFF2-40B4-BE49-F238E27FC236}">
                  <a16:creationId xmlns:a16="http://schemas.microsoft.com/office/drawing/2014/main" id="{D6476E2C-2F54-7042-AE24-5FD1468ABFD1}"/>
                </a:ext>
              </a:extLst>
            </p:cNvPr>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2" name="Oval 87">
              <a:extLst>
                <a:ext uri="{FF2B5EF4-FFF2-40B4-BE49-F238E27FC236}">
                  <a16:creationId xmlns:a16="http://schemas.microsoft.com/office/drawing/2014/main" id="{C20EAD96-9E96-3046-9EDC-C817D01EA9AD}"/>
                </a:ext>
              </a:extLst>
            </p:cNvPr>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3" name="Oval 88">
              <a:extLst>
                <a:ext uri="{FF2B5EF4-FFF2-40B4-BE49-F238E27FC236}">
                  <a16:creationId xmlns:a16="http://schemas.microsoft.com/office/drawing/2014/main" id="{FA4FEC0D-74BF-9643-A624-3D540DE0938A}"/>
                </a:ext>
              </a:extLst>
            </p:cNvPr>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4" name="Oval 89">
              <a:extLst>
                <a:ext uri="{FF2B5EF4-FFF2-40B4-BE49-F238E27FC236}">
                  <a16:creationId xmlns:a16="http://schemas.microsoft.com/office/drawing/2014/main" id="{83C18B3C-8C41-4341-8E66-4226E52CAF04}"/>
                </a:ext>
              </a:extLst>
            </p:cNvPr>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5" name="Oval 90">
              <a:extLst>
                <a:ext uri="{FF2B5EF4-FFF2-40B4-BE49-F238E27FC236}">
                  <a16:creationId xmlns:a16="http://schemas.microsoft.com/office/drawing/2014/main" id="{8F2BBB39-2164-7C4C-94FC-653DCCA764F3}"/>
                </a:ext>
              </a:extLst>
            </p:cNvPr>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16" name="Line 91">
              <a:extLst>
                <a:ext uri="{FF2B5EF4-FFF2-40B4-BE49-F238E27FC236}">
                  <a16:creationId xmlns:a16="http://schemas.microsoft.com/office/drawing/2014/main" id="{730F2B86-BEC0-124D-83AB-43CC5BF6633B}"/>
                </a:ext>
              </a:extLst>
            </p:cNvPr>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17" name="Line 92">
              <a:extLst>
                <a:ext uri="{FF2B5EF4-FFF2-40B4-BE49-F238E27FC236}">
                  <a16:creationId xmlns:a16="http://schemas.microsoft.com/office/drawing/2014/main" id="{DD7120F8-63A3-414D-B29B-EE4D4D573BBF}"/>
                </a:ext>
              </a:extLst>
            </p:cNvPr>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18" name="Line 93">
              <a:extLst>
                <a:ext uri="{FF2B5EF4-FFF2-40B4-BE49-F238E27FC236}">
                  <a16:creationId xmlns:a16="http://schemas.microsoft.com/office/drawing/2014/main" id="{331240F4-05CC-B246-9225-B0401C84D68E}"/>
                </a:ext>
              </a:extLst>
            </p:cNvPr>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19" name="Oval 94">
              <a:extLst>
                <a:ext uri="{FF2B5EF4-FFF2-40B4-BE49-F238E27FC236}">
                  <a16:creationId xmlns:a16="http://schemas.microsoft.com/office/drawing/2014/main" id="{4636A404-7B2E-4A44-893C-B5B75EB1DC0B}"/>
                </a:ext>
              </a:extLst>
            </p:cNvPr>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0" name="Oval 95">
              <a:extLst>
                <a:ext uri="{FF2B5EF4-FFF2-40B4-BE49-F238E27FC236}">
                  <a16:creationId xmlns:a16="http://schemas.microsoft.com/office/drawing/2014/main" id="{C93A8544-1949-4F42-9B1E-530AC504D4AF}"/>
                </a:ext>
              </a:extLst>
            </p:cNvPr>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1" name="Oval 96">
              <a:extLst>
                <a:ext uri="{FF2B5EF4-FFF2-40B4-BE49-F238E27FC236}">
                  <a16:creationId xmlns:a16="http://schemas.microsoft.com/office/drawing/2014/main" id="{DEEF7BEE-EC3A-7342-ABA5-A54A457F1DA0}"/>
                </a:ext>
              </a:extLst>
            </p:cNvPr>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2" name="Oval 97">
              <a:extLst>
                <a:ext uri="{FF2B5EF4-FFF2-40B4-BE49-F238E27FC236}">
                  <a16:creationId xmlns:a16="http://schemas.microsoft.com/office/drawing/2014/main" id="{A1188E30-3F83-5546-B869-750608DCF757}"/>
                </a:ext>
              </a:extLst>
            </p:cNvPr>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3" name="Oval 98">
              <a:extLst>
                <a:ext uri="{FF2B5EF4-FFF2-40B4-BE49-F238E27FC236}">
                  <a16:creationId xmlns:a16="http://schemas.microsoft.com/office/drawing/2014/main" id="{AA785DCB-C1F9-3048-9260-A0E91F4EE977}"/>
                </a:ext>
              </a:extLst>
            </p:cNvPr>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4" name="Oval 99">
              <a:extLst>
                <a:ext uri="{FF2B5EF4-FFF2-40B4-BE49-F238E27FC236}">
                  <a16:creationId xmlns:a16="http://schemas.microsoft.com/office/drawing/2014/main" id="{6E56A9ED-0506-3748-B739-C149ABFFABD6}"/>
                </a:ext>
              </a:extLst>
            </p:cNvPr>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5" name="Oval 100">
              <a:extLst>
                <a:ext uri="{FF2B5EF4-FFF2-40B4-BE49-F238E27FC236}">
                  <a16:creationId xmlns:a16="http://schemas.microsoft.com/office/drawing/2014/main" id="{386AFEE2-553A-AD41-AF39-C9D5D9D88EF4}"/>
                </a:ext>
              </a:extLst>
            </p:cNvPr>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6" name="Oval 101">
              <a:extLst>
                <a:ext uri="{FF2B5EF4-FFF2-40B4-BE49-F238E27FC236}">
                  <a16:creationId xmlns:a16="http://schemas.microsoft.com/office/drawing/2014/main" id="{43F05B4D-1A54-3046-A03D-0776E08E7E39}"/>
                </a:ext>
              </a:extLst>
            </p:cNvPr>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7" name="Oval 102">
              <a:extLst>
                <a:ext uri="{FF2B5EF4-FFF2-40B4-BE49-F238E27FC236}">
                  <a16:creationId xmlns:a16="http://schemas.microsoft.com/office/drawing/2014/main" id="{1BC251A6-1C18-DB4E-BD34-4CAC48430590}"/>
                </a:ext>
              </a:extLst>
            </p:cNvPr>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8" name="Oval 103">
              <a:extLst>
                <a:ext uri="{FF2B5EF4-FFF2-40B4-BE49-F238E27FC236}">
                  <a16:creationId xmlns:a16="http://schemas.microsoft.com/office/drawing/2014/main" id="{E996806B-00C4-7E43-8682-6B34DD5E0E41}"/>
                </a:ext>
              </a:extLst>
            </p:cNvPr>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29" name="Oval 104">
              <a:extLst>
                <a:ext uri="{FF2B5EF4-FFF2-40B4-BE49-F238E27FC236}">
                  <a16:creationId xmlns:a16="http://schemas.microsoft.com/office/drawing/2014/main" id="{80575FBE-3308-F942-AB10-953B1DDEFDFE}"/>
                </a:ext>
              </a:extLst>
            </p:cNvPr>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30" name="Line 105">
              <a:extLst>
                <a:ext uri="{FF2B5EF4-FFF2-40B4-BE49-F238E27FC236}">
                  <a16:creationId xmlns:a16="http://schemas.microsoft.com/office/drawing/2014/main" id="{426BB65C-AB8C-624F-9DA9-6A0E1CE49C60}"/>
                </a:ext>
              </a:extLst>
            </p:cNvPr>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1" name="Line 106">
              <a:extLst>
                <a:ext uri="{FF2B5EF4-FFF2-40B4-BE49-F238E27FC236}">
                  <a16:creationId xmlns:a16="http://schemas.microsoft.com/office/drawing/2014/main" id="{4BDCD66E-E15B-1F4C-BA3A-0B705E32007A}"/>
                </a:ext>
              </a:extLst>
            </p:cNvPr>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2" name="Line 107">
              <a:extLst>
                <a:ext uri="{FF2B5EF4-FFF2-40B4-BE49-F238E27FC236}">
                  <a16:creationId xmlns:a16="http://schemas.microsoft.com/office/drawing/2014/main" id="{5175B154-E8A9-954D-A2A8-508CEC002733}"/>
                </a:ext>
              </a:extLst>
            </p:cNvPr>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3" name="Line 108">
              <a:extLst>
                <a:ext uri="{FF2B5EF4-FFF2-40B4-BE49-F238E27FC236}">
                  <a16:creationId xmlns:a16="http://schemas.microsoft.com/office/drawing/2014/main" id="{4174B6A8-4C23-AC49-A568-71FABBA01DAB}"/>
                </a:ext>
              </a:extLst>
            </p:cNvPr>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4" name="Line 109">
              <a:extLst>
                <a:ext uri="{FF2B5EF4-FFF2-40B4-BE49-F238E27FC236}">
                  <a16:creationId xmlns:a16="http://schemas.microsoft.com/office/drawing/2014/main" id="{54C7D098-27EF-844C-9B37-7260FC8F4A40}"/>
                </a:ext>
              </a:extLst>
            </p:cNvPr>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5" name="Line 110">
              <a:extLst>
                <a:ext uri="{FF2B5EF4-FFF2-40B4-BE49-F238E27FC236}">
                  <a16:creationId xmlns:a16="http://schemas.microsoft.com/office/drawing/2014/main" id="{9D5467B2-9619-0F4B-AFC2-1B34ABE58BCA}"/>
                </a:ext>
              </a:extLst>
            </p:cNvPr>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6" name="Line 111">
              <a:extLst>
                <a:ext uri="{FF2B5EF4-FFF2-40B4-BE49-F238E27FC236}">
                  <a16:creationId xmlns:a16="http://schemas.microsoft.com/office/drawing/2014/main" id="{2323F5BC-BB7C-134D-944C-CBE464CB6290}"/>
                </a:ext>
              </a:extLst>
            </p:cNvPr>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37" name="Oval 112">
              <a:extLst>
                <a:ext uri="{FF2B5EF4-FFF2-40B4-BE49-F238E27FC236}">
                  <a16:creationId xmlns:a16="http://schemas.microsoft.com/office/drawing/2014/main" id="{F9115C80-896B-BE4C-AEF9-2F5A4945A32E}"/>
                </a:ext>
              </a:extLst>
            </p:cNvPr>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38" name="Oval 113">
              <a:extLst>
                <a:ext uri="{FF2B5EF4-FFF2-40B4-BE49-F238E27FC236}">
                  <a16:creationId xmlns:a16="http://schemas.microsoft.com/office/drawing/2014/main" id="{7F455D81-38EC-EC48-A5B4-B2B397C9D47B}"/>
                </a:ext>
              </a:extLst>
            </p:cNvPr>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39" name="Oval 114">
              <a:extLst>
                <a:ext uri="{FF2B5EF4-FFF2-40B4-BE49-F238E27FC236}">
                  <a16:creationId xmlns:a16="http://schemas.microsoft.com/office/drawing/2014/main" id="{E2093E53-1447-8E40-8E98-E6F5DFE94995}"/>
                </a:ext>
              </a:extLst>
            </p:cNvPr>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0" name="Oval 115">
              <a:extLst>
                <a:ext uri="{FF2B5EF4-FFF2-40B4-BE49-F238E27FC236}">
                  <a16:creationId xmlns:a16="http://schemas.microsoft.com/office/drawing/2014/main" id="{86F2DD31-BD61-B341-AEA2-97F4E42E897C}"/>
                </a:ext>
              </a:extLst>
            </p:cNvPr>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1" name="Oval 116">
              <a:extLst>
                <a:ext uri="{FF2B5EF4-FFF2-40B4-BE49-F238E27FC236}">
                  <a16:creationId xmlns:a16="http://schemas.microsoft.com/office/drawing/2014/main" id="{5977DF26-B88C-7747-BDA2-43F7644ECA04}"/>
                </a:ext>
              </a:extLst>
            </p:cNvPr>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2" name="Oval 117">
              <a:extLst>
                <a:ext uri="{FF2B5EF4-FFF2-40B4-BE49-F238E27FC236}">
                  <a16:creationId xmlns:a16="http://schemas.microsoft.com/office/drawing/2014/main" id="{B52BB944-D56E-E74B-93D7-1419693FFAB6}"/>
                </a:ext>
              </a:extLst>
            </p:cNvPr>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3" name="Oval 118">
              <a:extLst>
                <a:ext uri="{FF2B5EF4-FFF2-40B4-BE49-F238E27FC236}">
                  <a16:creationId xmlns:a16="http://schemas.microsoft.com/office/drawing/2014/main" id="{EC8FEEBD-501B-6D4A-A958-DBBE728C954C}"/>
                </a:ext>
              </a:extLst>
            </p:cNvPr>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4" name="Oval 119">
              <a:extLst>
                <a:ext uri="{FF2B5EF4-FFF2-40B4-BE49-F238E27FC236}">
                  <a16:creationId xmlns:a16="http://schemas.microsoft.com/office/drawing/2014/main" id="{8AD43629-F7C4-224F-B53D-7AD421AC8966}"/>
                </a:ext>
              </a:extLst>
            </p:cNvPr>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5" name="Oval 120">
              <a:extLst>
                <a:ext uri="{FF2B5EF4-FFF2-40B4-BE49-F238E27FC236}">
                  <a16:creationId xmlns:a16="http://schemas.microsoft.com/office/drawing/2014/main" id="{7121E5D5-3350-F64C-9D29-71CDC4D06702}"/>
                </a:ext>
              </a:extLst>
            </p:cNvPr>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6" name="Oval 121">
              <a:extLst>
                <a:ext uri="{FF2B5EF4-FFF2-40B4-BE49-F238E27FC236}">
                  <a16:creationId xmlns:a16="http://schemas.microsoft.com/office/drawing/2014/main" id="{110C81DD-1892-4243-BF90-F1FBFA234DAC}"/>
                </a:ext>
              </a:extLst>
            </p:cNvPr>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347" name="Line 122">
              <a:extLst>
                <a:ext uri="{FF2B5EF4-FFF2-40B4-BE49-F238E27FC236}">
                  <a16:creationId xmlns:a16="http://schemas.microsoft.com/office/drawing/2014/main" id="{EC00CD6F-8AA2-9E45-865C-186E3AB5FB92}"/>
                </a:ext>
              </a:extLst>
            </p:cNvPr>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48" name="Line 123">
              <a:extLst>
                <a:ext uri="{FF2B5EF4-FFF2-40B4-BE49-F238E27FC236}">
                  <a16:creationId xmlns:a16="http://schemas.microsoft.com/office/drawing/2014/main" id="{E1BDE8F1-4760-3344-81CA-64BF27A02BBF}"/>
                </a:ext>
              </a:extLst>
            </p:cNvPr>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49" name="Line 124">
              <a:extLst>
                <a:ext uri="{FF2B5EF4-FFF2-40B4-BE49-F238E27FC236}">
                  <a16:creationId xmlns:a16="http://schemas.microsoft.com/office/drawing/2014/main" id="{C6C37754-B2E7-5041-ADDD-E20339BCE201}"/>
                </a:ext>
              </a:extLst>
            </p:cNvPr>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0" name="Line 125">
              <a:extLst>
                <a:ext uri="{FF2B5EF4-FFF2-40B4-BE49-F238E27FC236}">
                  <a16:creationId xmlns:a16="http://schemas.microsoft.com/office/drawing/2014/main" id="{30F64E78-7330-9B45-882A-ED73CFFA6A71}"/>
                </a:ext>
              </a:extLst>
            </p:cNvPr>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1" name="Line 126">
              <a:extLst>
                <a:ext uri="{FF2B5EF4-FFF2-40B4-BE49-F238E27FC236}">
                  <a16:creationId xmlns:a16="http://schemas.microsoft.com/office/drawing/2014/main" id="{12CCB27B-C25A-BC48-8DF1-1F0FA8D04E51}"/>
                </a:ext>
              </a:extLst>
            </p:cNvPr>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2" name="Line 127">
              <a:extLst>
                <a:ext uri="{FF2B5EF4-FFF2-40B4-BE49-F238E27FC236}">
                  <a16:creationId xmlns:a16="http://schemas.microsoft.com/office/drawing/2014/main" id="{873C8AD9-EC4C-9B41-8271-212701C200E3}"/>
                </a:ext>
              </a:extLst>
            </p:cNvPr>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3" name="Line 128">
              <a:extLst>
                <a:ext uri="{FF2B5EF4-FFF2-40B4-BE49-F238E27FC236}">
                  <a16:creationId xmlns:a16="http://schemas.microsoft.com/office/drawing/2014/main" id="{C9FED31D-C23E-4042-AE7A-6719FECB1E01}"/>
                </a:ext>
              </a:extLst>
            </p:cNvPr>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4" name="Line 129">
              <a:extLst>
                <a:ext uri="{FF2B5EF4-FFF2-40B4-BE49-F238E27FC236}">
                  <a16:creationId xmlns:a16="http://schemas.microsoft.com/office/drawing/2014/main" id="{473B3C51-8289-2343-B845-2420C37FB2CE}"/>
                </a:ext>
              </a:extLst>
            </p:cNvPr>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5" name="Line 130">
              <a:extLst>
                <a:ext uri="{FF2B5EF4-FFF2-40B4-BE49-F238E27FC236}">
                  <a16:creationId xmlns:a16="http://schemas.microsoft.com/office/drawing/2014/main" id="{B87F7AD0-26FA-8B48-BBDD-C323F02EEF5A}"/>
                </a:ext>
              </a:extLst>
            </p:cNvPr>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6" name="Line 131">
              <a:extLst>
                <a:ext uri="{FF2B5EF4-FFF2-40B4-BE49-F238E27FC236}">
                  <a16:creationId xmlns:a16="http://schemas.microsoft.com/office/drawing/2014/main" id="{BC70B9AB-B29C-C541-98FF-A15D88092379}"/>
                </a:ext>
              </a:extLst>
            </p:cNvPr>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7" name="Line 132">
              <a:extLst>
                <a:ext uri="{FF2B5EF4-FFF2-40B4-BE49-F238E27FC236}">
                  <a16:creationId xmlns:a16="http://schemas.microsoft.com/office/drawing/2014/main" id="{8BB829FF-FB6C-5246-8F55-7ECCB7FBFF10}"/>
                </a:ext>
              </a:extLst>
            </p:cNvPr>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8" name="Line 133">
              <a:extLst>
                <a:ext uri="{FF2B5EF4-FFF2-40B4-BE49-F238E27FC236}">
                  <a16:creationId xmlns:a16="http://schemas.microsoft.com/office/drawing/2014/main" id="{AB78D5B4-00BB-6749-9DC0-B74524B8390B}"/>
                </a:ext>
              </a:extLst>
            </p:cNvPr>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59" name="Line 216">
              <a:extLst>
                <a:ext uri="{FF2B5EF4-FFF2-40B4-BE49-F238E27FC236}">
                  <a16:creationId xmlns:a16="http://schemas.microsoft.com/office/drawing/2014/main" id="{9D47DC2B-1903-AB44-9830-FC5F694CFEB7}"/>
                </a:ext>
              </a:extLst>
            </p:cNvPr>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0" name="Line 217">
              <a:extLst>
                <a:ext uri="{FF2B5EF4-FFF2-40B4-BE49-F238E27FC236}">
                  <a16:creationId xmlns:a16="http://schemas.microsoft.com/office/drawing/2014/main" id="{0BD67000-6661-784B-A6FB-CB54BF35AA55}"/>
                </a:ext>
              </a:extLst>
            </p:cNvPr>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1" name="Line 239">
              <a:extLst>
                <a:ext uri="{FF2B5EF4-FFF2-40B4-BE49-F238E27FC236}">
                  <a16:creationId xmlns:a16="http://schemas.microsoft.com/office/drawing/2014/main" id="{5D45395B-DBEC-1743-8433-1C58CD1813AB}"/>
                </a:ext>
              </a:extLst>
            </p:cNvPr>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2" name="Line 240">
              <a:extLst>
                <a:ext uri="{FF2B5EF4-FFF2-40B4-BE49-F238E27FC236}">
                  <a16:creationId xmlns:a16="http://schemas.microsoft.com/office/drawing/2014/main" id="{CA1524E1-6DBA-774C-9540-25DDA5A4D99E}"/>
                </a:ext>
              </a:extLst>
            </p:cNvPr>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3" name="Line 241">
              <a:extLst>
                <a:ext uri="{FF2B5EF4-FFF2-40B4-BE49-F238E27FC236}">
                  <a16:creationId xmlns:a16="http://schemas.microsoft.com/office/drawing/2014/main" id="{53B38453-EF38-2142-8D2F-26048576C176}"/>
                </a:ext>
              </a:extLst>
            </p:cNvPr>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4" name="Line 242">
              <a:extLst>
                <a:ext uri="{FF2B5EF4-FFF2-40B4-BE49-F238E27FC236}">
                  <a16:creationId xmlns:a16="http://schemas.microsoft.com/office/drawing/2014/main" id="{9960D571-C0CE-304B-BE48-A4F290C32608}"/>
                </a:ext>
              </a:extLst>
            </p:cNvPr>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5" name="Line 243">
              <a:extLst>
                <a:ext uri="{FF2B5EF4-FFF2-40B4-BE49-F238E27FC236}">
                  <a16:creationId xmlns:a16="http://schemas.microsoft.com/office/drawing/2014/main" id="{7B76A5C4-8473-094D-811A-63C3ECF73EA6}"/>
                </a:ext>
              </a:extLst>
            </p:cNvPr>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6" name="Line 244">
              <a:extLst>
                <a:ext uri="{FF2B5EF4-FFF2-40B4-BE49-F238E27FC236}">
                  <a16:creationId xmlns:a16="http://schemas.microsoft.com/office/drawing/2014/main" id="{9A12F060-D844-EF44-AEF2-00F4CB025FA4}"/>
                </a:ext>
              </a:extLst>
            </p:cNvPr>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7" name="Line 245">
              <a:extLst>
                <a:ext uri="{FF2B5EF4-FFF2-40B4-BE49-F238E27FC236}">
                  <a16:creationId xmlns:a16="http://schemas.microsoft.com/office/drawing/2014/main" id="{A7B87A31-4E03-A543-8371-A50676899CF5}"/>
                </a:ext>
              </a:extLst>
            </p:cNvPr>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8" name="Line 246">
              <a:extLst>
                <a:ext uri="{FF2B5EF4-FFF2-40B4-BE49-F238E27FC236}">
                  <a16:creationId xmlns:a16="http://schemas.microsoft.com/office/drawing/2014/main" id="{8C0DD888-E46E-2446-8C6B-734196DA780B}"/>
                </a:ext>
              </a:extLst>
            </p:cNvPr>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69" name="Line 247">
              <a:extLst>
                <a:ext uri="{FF2B5EF4-FFF2-40B4-BE49-F238E27FC236}">
                  <a16:creationId xmlns:a16="http://schemas.microsoft.com/office/drawing/2014/main" id="{0F284FC8-45AE-5049-9A38-5A0ECF7DD548}"/>
                </a:ext>
              </a:extLst>
            </p:cNvPr>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0" name="Line 248">
              <a:extLst>
                <a:ext uri="{FF2B5EF4-FFF2-40B4-BE49-F238E27FC236}">
                  <a16:creationId xmlns:a16="http://schemas.microsoft.com/office/drawing/2014/main" id="{C9B9294E-97F3-764C-8C50-4F14D01BE896}"/>
                </a:ext>
              </a:extLst>
            </p:cNvPr>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1" name="Line 249">
              <a:extLst>
                <a:ext uri="{FF2B5EF4-FFF2-40B4-BE49-F238E27FC236}">
                  <a16:creationId xmlns:a16="http://schemas.microsoft.com/office/drawing/2014/main" id="{205CFC9A-E099-9344-8034-7C3DD6AC0E1A}"/>
                </a:ext>
              </a:extLst>
            </p:cNvPr>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72" name="Line 256">
              <a:extLst>
                <a:ext uri="{FF2B5EF4-FFF2-40B4-BE49-F238E27FC236}">
                  <a16:creationId xmlns:a16="http://schemas.microsoft.com/office/drawing/2014/main" id="{776E789C-4028-1E42-BB75-7C26418B2B40}"/>
                </a:ext>
              </a:extLst>
            </p:cNvPr>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0128" name="Group 269">
            <a:extLst>
              <a:ext uri="{FF2B5EF4-FFF2-40B4-BE49-F238E27FC236}">
                <a16:creationId xmlns:a16="http://schemas.microsoft.com/office/drawing/2014/main" id="{61CD6965-AA3D-794C-B834-D1BD8FB64ED6}"/>
              </a:ext>
            </a:extLst>
          </p:cNvPr>
          <p:cNvGrpSpPr>
            <a:grpSpLocks/>
          </p:cNvGrpSpPr>
          <p:nvPr/>
        </p:nvGrpSpPr>
        <p:grpSpPr bwMode="auto">
          <a:xfrm>
            <a:off x="3581400" y="3886200"/>
            <a:ext cx="2882900" cy="2273300"/>
            <a:chOff x="3898900" y="4114800"/>
            <a:chExt cx="2882900" cy="2273300"/>
          </a:xfrm>
        </p:grpSpPr>
        <p:sp>
          <p:nvSpPr>
            <p:cNvPr id="90224" name="Oval 134">
              <a:extLst>
                <a:ext uri="{FF2B5EF4-FFF2-40B4-BE49-F238E27FC236}">
                  <a16:creationId xmlns:a16="http://schemas.microsoft.com/office/drawing/2014/main" id="{9611B4B3-AEC9-3F46-8D33-4860ADF5CB11}"/>
                </a:ext>
              </a:extLst>
            </p:cNvPr>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25" name="Oval 135">
              <a:extLst>
                <a:ext uri="{FF2B5EF4-FFF2-40B4-BE49-F238E27FC236}">
                  <a16:creationId xmlns:a16="http://schemas.microsoft.com/office/drawing/2014/main" id="{0366570E-04D5-4A42-9B2C-FEC22E09F3FC}"/>
                </a:ext>
              </a:extLst>
            </p:cNvPr>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26" name="Oval 136">
              <a:extLst>
                <a:ext uri="{FF2B5EF4-FFF2-40B4-BE49-F238E27FC236}">
                  <a16:creationId xmlns:a16="http://schemas.microsoft.com/office/drawing/2014/main" id="{E96F6F6B-BE29-1845-A9DE-9AF1FAB566BA}"/>
                </a:ext>
              </a:extLst>
            </p:cNvPr>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27" name="Line 137">
              <a:extLst>
                <a:ext uri="{FF2B5EF4-FFF2-40B4-BE49-F238E27FC236}">
                  <a16:creationId xmlns:a16="http://schemas.microsoft.com/office/drawing/2014/main" id="{720A5F25-44C9-EC48-AA06-6ADBBC2DC0C5}"/>
                </a:ext>
              </a:extLst>
            </p:cNvPr>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8" name="Line 138">
              <a:extLst>
                <a:ext uri="{FF2B5EF4-FFF2-40B4-BE49-F238E27FC236}">
                  <a16:creationId xmlns:a16="http://schemas.microsoft.com/office/drawing/2014/main" id="{BF1EA2D6-7DB9-D448-B381-7CF0572D3ADA}"/>
                </a:ext>
              </a:extLst>
            </p:cNvPr>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9" name="Line 139">
              <a:extLst>
                <a:ext uri="{FF2B5EF4-FFF2-40B4-BE49-F238E27FC236}">
                  <a16:creationId xmlns:a16="http://schemas.microsoft.com/office/drawing/2014/main" id="{74E9F75F-AA61-3C4B-8A76-709230122642}"/>
                </a:ext>
              </a:extLst>
            </p:cNvPr>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30" name="Oval 140">
              <a:extLst>
                <a:ext uri="{FF2B5EF4-FFF2-40B4-BE49-F238E27FC236}">
                  <a16:creationId xmlns:a16="http://schemas.microsoft.com/office/drawing/2014/main" id="{65CDE605-FD06-9A4D-B0E0-1E476036D076}"/>
                </a:ext>
              </a:extLst>
            </p:cNvPr>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1" name="Oval 141">
              <a:extLst>
                <a:ext uri="{FF2B5EF4-FFF2-40B4-BE49-F238E27FC236}">
                  <a16:creationId xmlns:a16="http://schemas.microsoft.com/office/drawing/2014/main" id="{644CD499-310F-4F45-B63A-B5F7FF87DE9B}"/>
                </a:ext>
              </a:extLst>
            </p:cNvPr>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2" name="Line 142">
              <a:extLst>
                <a:ext uri="{FF2B5EF4-FFF2-40B4-BE49-F238E27FC236}">
                  <a16:creationId xmlns:a16="http://schemas.microsoft.com/office/drawing/2014/main" id="{79FB46C6-748D-504F-A559-F6D007C921FB}"/>
                </a:ext>
              </a:extLst>
            </p:cNvPr>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33" name="Line 143">
              <a:extLst>
                <a:ext uri="{FF2B5EF4-FFF2-40B4-BE49-F238E27FC236}">
                  <a16:creationId xmlns:a16="http://schemas.microsoft.com/office/drawing/2014/main" id="{31373F5E-F277-CC48-8747-6DA638E79953}"/>
                </a:ext>
              </a:extLst>
            </p:cNvPr>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34" name="Line 144">
              <a:extLst>
                <a:ext uri="{FF2B5EF4-FFF2-40B4-BE49-F238E27FC236}">
                  <a16:creationId xmlns:a16="http://schemas.microsoft.com/office/drawing/2014/main" id="{A09CD5A2-713D-2546-966B-B1CD3399F14B}"/>
                </a:ext>
              </a:extLst>
            </p:cNvPr>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35" name="Oval 145">
              <a:extLst>
                <a:ext uri="{FF2B5EF4-FFF2-40B4-BE49-F238E27FC236}">
                  <a16:creationId xmlns:a16="http://schemas.microsoft.com/office/drawing/2014/main" id="{4E1CB4CE-6C6D-1747-A507-8E4DE048EB4D}"/>
                </a:ext>
              </a:extLst>
            </p:cNvPr>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6" name="Oval 146">
              <a:extLst>
                <a:ext uri="{FF2B5EF4-FFF2-40B4-BE49-F238E27FC236}">
                  <a16:creationId xmlns:a16="http://schemas.microsoft.com/office/drawing/2014/main" id="{8EC6F401-A077-4345-B518-F47DA42F7207}"/>
                </a:ext>
              </a:extLst>
            </p:cNvPr>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7" name="Oval 147">
              <a:extLst>
                <a:ext uri="{FF2B5EF4-FFF2-40B4-BE49-F238E27FC236}">
                  <a16:creationId xmlns:a16="http://schemas.microsoft.com/office/drawing/2014/main" id="{69F42797-1518-754F-AF4C-0A224FC4BB03}"/>
                </a:ext>
              </a:extLst>
            </p:cNvPr>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8" name="Oval 148">
              <a:extLst>
                <a:ext uri="{FF2B5EF4-FFF2-40B4-BE49-F238E27FC236}">
                  <a16:creationId xmlns:a16="http://schemas.microsoft.com/office/drawing/2014/main" id="{7CE1C8B2-2DE5-0346-AA01-0338D894EB0B}"/>
                </a:ext>
              </a:extLst>
            </p:cNvPr>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39" name="Oval 149">
              <a:extLst>
                <a:ext uri="{FF2B5EF4-FFF2-40B4-BE49-F238E27FC236}">
                  <a16:creationId xmlns:a16="http://schemas.microsoft.com/office/drawing/2014/main" id="{BAAF5EEC-CBB9-7C4E-B5DE-19AE6A8D6DCC}"/>
                </a:ext>
              </a:extLst>
            </p:cNvPr>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0" name="Oval 150">
              <a:extLst>
                <a:ext uri="{FF2B5EF4-FFF2-40B4-BE49-F238E27FC236}">
                  <a16:creationId xmlns:a16="http://schemas.microsoft.com/office/drawing/2014/main" id="{FE6E0BFA-14AB-E540-91CC-C8212E75F757}"/>
                </a:ext>
              </a:extLst>
            </p:cNvPr>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1" name="Line 151">
              <a:extLst>
                <a:ext uri="{FF2B5EF4-FFF2-40B4-BE49-F238E27FC236}">
                  <a16:creationId xmlns:a16="http://schemas.microsoft.com/office/drawing/2014/main" id="{F8287401-3725-304F-9558-94BE09DF4BC2}"/>
                </a:ext>
              </a:extLst>
            </p:cNvPr>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2" name="Line 152">
              <a:extLst>
                <a:ext uri="{FF2B5EF4-FFF2-40B4-BE49-F238E27FC236}">
                  <a16:creationId xmlns:a16="http://schemas.microsoft.com/office/drawing/2014/main" id="{F76AB996-86FD-654C-9295-DC04175316C4}"/>
                </a:ext>
              </a:extLst>
            </p:cNvPr>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3" name="Line 153">
              <a:extLst>
                <a:ext uri="{FF2B5EF4-FFF2-40B4-BE49-F238E27FC236}">
                  <a16:creationId xmlns:a16="http://schemas.microsoft.com/office/drawing/2014/main" id="{4C34CC6E-3ED9-6446-99EB-D87D7B0DCBB8}"/>
                </a:ext>
              </a:extLst>
            </p:cNvPr>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4" name="Line 154">
              <a:extLst>
                <a:ext uri="{FF2B5EF4-FFF2-40B4-BE49-F238E27FC236}">
                  <a16:creationId xmlns:a16="http://schemas.microsoft.com/office/drawing/2014/main" id="{BE95D4BE-C338-2A47-A522-0A306C79D596}"/>
                </a:ext>
              </a:extLst>
            </p:cNvPr>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5" name="Oval 155">
              <a:extLst>
                <a:ext uri="{FF2B5EF4-FFF2-40B4-BE49-F238E27FC236}">
                  <a16:creationId xmlns:a16="http://schemas.microsoft.com/office/drawing/2014/main" id="{A1FAEF02-D287-5149-AF9E-9183A62355A7}"/>
                </a:ext>
              </a:extLst>
            </p:cNvPr>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6" name="Oval 156">
              <a:extLst>
                <a:ext uri="{FF2B5EF4-FFF2-40B4-BE49-F238E27FC236}">
                  <a16:creationId xmlns:a16="http://schemas.microsoft.com/office/drawing/2014/main" id="{DFC55B4C-326B-A645-8C82-A50F2CFA45A0}"/>
                </a:ext>
              </a:extLst>
            </p:cNvPr>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7" name="Oval 157">
              <a:extLst>
                <a:ext uri="{FF2B5EF4-FFF2-40B4-BE49-F238E27FC236}">
                  <a16:creationId xmlns:a16="http://schemas.microsoft.com/office/drawing/2014/main" id="{19AFD85C-DAB0-D94B-9D61-6C8963979563}"/>
                </a:ext>
              </a:extLst>
            </p:cNvPr>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8" name="Oval 158">
              <a:extLst>
                <a:ext uri="{FF2B5EF4-FFF2-40B4-BE49-F238E27FC236}">
                  <a16:creationId xmlns:a16="http://schemas.microsoft.com/office/drawing/2014/main" id="{603B827A-556A-BF4E-B074-5148704D1C4B}"/>
                </a:ext>
              </a:extLst>
            </p:cNvPr>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49" name="Oval 160">
              <a:extLst>
                <a:ext uri="{FF2B5EF4-FFF2-40B4-BE49-F238E27FC236}">
                  <a16:creationId xmlns:a16="http://schemas.microsoft.com/office/drawing/2014/main" id="{19E94D2A-4E81-9F41-877A-76FB1A7F94AB}"/>
                </a:ext>
              </a:extLst>
            </p:cNvPr>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0" name="Oval 161">
              <a:extLst>
                <a:ext uri="{FF2B5EF4-FFF2-40B4-BE49-F238E27FC236}">
                  <a16:creationId xmlns:a16="http://schemas.microsoft.com/office/drawing/2014/main" id="{8FC43857-AFDF-7047-87B8-9848A5D43960}"/>
                </a:ext>
              </a:extLst>
            </p:cNvPr>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1" name="Oval 162">
              <a:extLst>
                <a:ext uri="{FF2B5EF4-FFF2-40B4-BE49-F238E27FC236}">
                  <a16:creationId xmlns:a16="http://schemas.microsoft.com/office/drawing/2014/main" id="{BED2B57F-C5B3-4249-848C-FFD88173F40C}"/>
                </a:ext>
              </a:extLst>
            </p:cNvPr>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2" name="Oval 163">
              <a:extLst>
                <a:ext uri="{FF2B5EF4-FFF2-40B4-BE49-F238E27FC236}">
                  <a16:creationId xmlns:a16="http://schemas.microsoft.com/office/drawing/2014/main" id="{3588EC3F-EB88-BA43-8089-D6B2D9DE6628}"/>
                </a:ext>
              </a:extLst>
            </p:cNvPr>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3" name="Oval 164">
              <a:extLst>
                <a:ext uri="{FF2B5EF4-FFF2-40B4-BE49-F238E27FC236}">
                  <a16:creationId xmlns:a16="http://schemas.microsoft.com/office/drawing/2014/main" id="{563F09FC-56B1-5945-AE21-9FE34D8CB866}"/>
                </a:ext>
              </a:extLst>
            </p:cNvPr>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4" name="Oval 165">
              <a:extLst>
                <a:ext uri="{FF2B5EF4-FFF2-40B4-BE49-F238E27FC236}">
                  <a16:creationId xmlns:a16="http://schemas.microsoft.com/office/drawing/2014/main" id="{A2B0E7D9-9729-9042-AB14-F486FCC4F13E}"/>
                </a:ext>
              </a:extLst>
            </p:cNvPr>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55" name="Line 166">
              <a:extLst>
                <a:ext uri="{FF2B5EF4-FFF2-40B4-BE49-F238E27FC236}">
                  <a16:creationId xmlns:a16="http://schemas.microsoft.com/office/drawing/2014/main" id="{73B15035-8307-0843-A922-89AA90B807C3}"/>
                </a:ext>
              </a:extLst>
            </p:cNvPr>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6" name="Line 167">
              <a:extLst>
                <a:ext uri="{FF2B5EF4-FFF2-40B4-BE49-F238E27FC236}">
                  <a16:creationId xmlns:a16="http://schemas.microsoft.com/office/drawing/2014/main" id="{37658A8F-A43C-C34B-B656-207DEC9C6458}"/>
                </a:ext>
              </a:extLst>
            </p:cNvPr>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7" name="Line 168">
              <a:extLst>
                <a:ext uri="{FF2B5EF4-FFF2-40B4-BE49-F238E27FC236}">
                  <a16:creationId xmlns:a16="http://schemas.microsoft.com/office/drawing/2014/main" id="{C9BCA254-6557-CA42-89BC-9CE015E94E3A}"/>
                </a:ext>
              </a:extLst>
            </p:cNvPr>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8" name="Line 169">
              <a:extLst>
                <a:ext uri="{FF2B5EF4-FFF2-40B4-BE49-F238E27FC236}">
                  <a16:creationId xmlns:a16="http://schemas.microsoft.com/office/drawing/2014/main" id="{563B26FE-B6B0-5D4B-8554-D1DAFAFC9334}"/>
                </a:ext>
              </a:extLst>
            </p:cNvPr>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9" name="Line 170">
              <a:extLst>
                <a:ext uri="{FF2B5EF4-FFF2-40B4-BE49-F238E27FC236}">
                  <a16:creationId xmlns:a16="http://schemas.microsoft.com/office/drawing/2014/main" id="{7789540C-EDCC-5142-A138-3FECCCA99325}"/>
                </a:ext>
              </a:extLst>
            </p:cNvPr>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60" name="Line 171">
              <a:extLst>
                <a:ext uri="{FF2B5EF4-FFF2-40B4-BE49-F238E27FC236}">
                  <a16:creationId xmlns:a16="http://schemas.microsoft.com/office/drawing/2014/main" id="{06087C43-67FE-5C4C-B5BF-CE84C834849B}"/>
                </a:ext>
              </a:extLst>
            </p:cNvPr>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61" name="Line 172">
              <a:extLst>
                <a:ext uri="{FF2B5EF4-FFF2-40B4-BE49-F238E27FC236}">
                  <a16:creationId xmlns:a16="http://schemas.microsoft.com/office/drawing/2014/main" id="{B5B20F90-6368-D94F-9CEE-32D35C0ADC34}"/>
                </a:ext>
              </a:extLst>
            </p:cNvPr>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62" name="Line 173">
              <a:extLst>
                <a:ext uri="{FF2B5EF4-FFF2-40B4-BE49-F238E27FC236}">
                  <a16:creationId xmlns:a16="http://schemas.microsoft.com/office/drawing/2014/main" id="{B3C53CE7-CEEA-7040-B1EC-2836E0A004A5}"/>
                </a:ext>
              </a:extLst>
            </p:cNvPr>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63" name="Oval 174">
              <a:extLst>
                <a:ext uri="{FF2B5EF4-FFF2-40B4-BE49-F238E27FC236}">
                  <a16:creationId xmlns:a16="http://schemas.microsoft.com/office/drawing/2014/main" id="{7FB05A53-CF85-9848-AB2B-324B0E395207}"/>
                </a:ext>
              </a:extLst>
            </p:cNvPr>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4" name="Oval 175">
              <a:extLst>
                <a:ext uri="{FF2B5EF4-FFF2-40B4-BE49-F238E27FC236}">
                  <a16:creationId xmlns:a16="http://schemas.microsoft.com/office/drawing/2014/main" id="{BF8885FC-6377-ED4A-854B-2302A625B1D5}"/>
                </a:ext>
              </a:extLst>
            </p:cNvPr>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5" name="Oval 176">
              <a:extLst>
                <a:ext uri="{FF2B5EF4-FFF2-40B4-BE49-F238E27FC236}">
                  <a16:creationId xmlns:a16="http://schemas.microsoft.com/office/drawing/2014/main" id="{4A3C1DD1-4060-5D40-8D67-0CED3E145F86}"/>
                </a:ext>
              </a:extLst>
            </p:cNvPr>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6" name="Oval 177">
              <a:extLst>
                <a:ext uri="{FF2B5EF4-FFF2-40B4-BE49-F238E27FC236}">
                  <a16:creationId xmlns:a16="http://schemas.microsoft.com/office/drawing/2014/main" id="{F3217B2E-CFE8-4340-8FB5-65ABDFBBE960}"/>
                </a:ext>
              </a:extLst>
            </p:cNvPr>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7" name="Oval 178">
              <a:extLst>
                <a:ext uri="{FF2B5EF4-FFF2-40B4-BE49-F238E27FC236}">
                  <a16:creationId xmlns:a16="http://schemas.microsoft.com/office/drawing/2014/main" id="{04AD0751-148B-AE42-AF5B-B052E29E7E68}"/>
                </a:ext>
              </a:extLst>
            </p:cNvPr>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8" name="Oval 179">
              <a:extLst>
                <a:ext uri="{FF2B5EF4-FFF2-40B4-BE49-F238E27FC236}">
                  <a16:creationId xmlns:a16="http://schemas.microsoft.com/office/drawing/2014/main" id="{D8935B8E-79DC-3B4A-95CD-0E81DCBBC7F8}"/>
                </a:ext>
              </a:extLst>
            </p:cNvPr>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69" name="Oval 180">
              <a:extLst>
                <a:ext uri="{FF2B5EF4-FFF2-40B4-BE49-F238E27FC236}">
                  <a16:creationId xmlns:a16="http://schemas.microsoft.com/office/drawing/2014/main" id="{2A75D587-DC3F-2948-BA54-E8AA749DCDBC}"/>
                </a:ext>
              </a:extLst>
            </p:cNvPr>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70" name="Oval 181">
              <a:extLst>
                <a:ext uri="{FF2B5EF4-FFF2-40B4-BE49-F238E27FC236}">
                  <a16:creationId xmlns:a16="http://schemas.microsoft.com/office/drawing/2014/main" id="{296AD1B8-5D62-554F-8595-67180902FD98}"/>
                </a:ext>
              </a:extLst>
            </p:cNvPr>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71" name="Oval 182">
              <a:extLst>
                <a:ext uri="{FF2B5EF4-FFF2-40B4-BE49-F238E27FC236}">
                  <a16:creationId xmlns:a16="http://schemas.microsoft.com/office/drawing/2014/main" id="{CFC81658-77C3-204E-8962-97C85B36482E}"/>
                </a:ext>
              </a:extLst>
            </p:cNvPr>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72" name="Oval 183">
              <a:extLst>
                <a:ext uri="{FF2B5EF4-FFF2-40B4-BE49-F238E27FC236}">
                  <a16:creationId xmlns:a16="http://schemas.microsoft.com/office/drawing/2014/main" id="{273A7E16-7713-994C-9FC2-CC3E54445038}"/>
                </a:ext>
              </a:extLst>
            </p:cNvPr>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273" name="Line 184">
              <a:extLst>
                <a:ext uri="{FF2B5EF4-FFF2-40B4-BE49-F238E27FC236}">
                  <a16:creationId xmlns:a16="http://schemas.microsoft.com/office/drawing/2014/main" id="{430A445F-087C-A249-BCF6-15EFA2B529CD}"/>
                </a:ext>
              </a:extLst>
            </p:cNvPr>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4" name="Line 185">
              <a:extLst>
                <a:ext uri="{FF2B5EF4-FFF2-40B4-BE49-F238E27FC236}">
                  <a16:creationId xmlns:a16="http://schemas.microsoft.com/office/drawing/2014/main" id="{16EF78F2-809B-2542-B2BA-620B6770D5C3}"/>
                </a:ext>
              </a:extLst>
            </p:cNvPr>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5" name="Line 186">
              <a:extLst>
                <a:ext uri="{FF2B5EF4-FFF2-40B4-BE49-F238E27FC236}">
                  <a16:creationId xmlns:a16="http://schemas.microsoft.com/office/drawing/2014/main" id="{44872208-06E7-4B4F-AAB5-04ECD37D7D30}"/>
                </a:ext>
              </a:extLst>
            </p:cNvPr>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6" name="Line 187">
              <a:extLst>
                <a:ext uri="{FF2B5EF4-FFF2-40B4-BE49-F238E27FC236}">
                  <a16:creationId xmlns:a16="http://schemas.microsoft.com/office/drawing/2014/main" id="{E00E3F61-9B29-FD4F-8631-608FBDC05BC7}"/>
                </a:ext>
              </a:extLst>
            </p:cNvPr>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7" name="Line 188">
              <a:extLst>
                <a:ext uri="{FF2B5EF4-FFF2-40B4-BE49-F238E27FC236}">
                  <a16:creationId xmlns:a16="http://schemas.microsoft.com/office/drawing/2014/main" id="{3B77BD9F-135A-204C-8AE3-5CC63135FBA2}"/>
                </a:ext>
              </a:extLst>
            </p:cNvPr>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8" name="Line 189">
              <a:extLst>
                <a:ext uri="{FF2B5EF4-FFF2-40B4-BE49-F238E27FC236}">
                  <a16:creationId xmlns:a16="http://schemas.microsoft.com/office/drawing/2014/main" id="{3B114A07-62EA-ED43-A981-BB4DA4CFD456}"/>
                </a:ext>
              </a:extLst>
            </p:cNvPr>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79" name="Line 190">
              <a:extLst>
                <a:ext uri="{FF2B5EF4-FFF2-40B4-BE49-F238E27FC236}">
                  <a16:creationId xmlns:a16="http://schemas.microsoft.com/office/drawing/2014/main" id="{099A6AE2-4CE8-8A4F-BA92-769E419747C7}"/>
                </a:ext>
              </a:extLst>
            </p:cNvPr>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0" name="Line 191">
              <a:extLst>
                <a:ext uri="{FF2B5EF4-FFF2-40B4-BE49-F238E27FC236}">
                  <a16:creationId xmlns:a16="http://schemas.microsoft.com/office/drawing/2014/main" id="{4E696DC7-039E-BB4A-BE06-A5E82CD2CA15}"/>
                </a:ext>
              </a:extLst>
            </p:cNvPr>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1" name="Line 192">
              <a:extLst>
                <a:ext uri="{FF2B5EF4-FFF2-40B4-BE49-F238E27FC236}">
                  <a16:creationId xmlns:a16="http://schemas.microsoft.com/office/drawing/2014/main" id="{EA49CBA4-8C5C-4F49-AF74-9D65CDEF1C4B}"/>
                </a:ext>
              </a:extLst>
            </p:cNvPr>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2" name="Line 193">
              <a:extLst>
                <a:ext uri="{FF2B5EF4-FFF2-40B4-BE49-F238E27FC236}">
                  <a16:creationId xmlns:a16="http://schemas.microsoft.com/office/drawing/2014/main" id="{45CAB484-33C0-E647-B41F-CD6D15FCE586}"/>
                </a:ext>
              </a:extLst>
            </p:cNvPr>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3" name="Line 194">
              <a:extLst>
                <a:ext uri="{FF2B5EF4-FFF2-40B4-BE49-F238E27FC236}">
                  <a16:creationId xmlns:a16="http://schemas.microsoft.com/office/drawing/2014/main" id="{7FC24128-67E2-CF44-BA0D-55BD43A3984A}"/>
                </a:ext>
              </a:extLst>
            </p:cNvPr>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4" name="Line 195">
              <a:extLst>
                <a:ext uri="{FF2B5EF4-FFF2-40B4-BE49-F238E27FC236}">
                  <a16:creationId xmlns:a16="http://schemas.microsoft.com/office/drawing/2014/main" id="{839BBBD1-1478-BD47-A085-EBDD77F26152}"/>
                </a:ext>
              </a:extLst>
            </p:cNvPr>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5" name="Line 196">
              <a:extLst>
                <a:ext uri="{FF2B5EF4-FFF2-40B4-BE49-F238E27FC236}">
                  <a16:creationId xmlns:a16="http://schemas.microsoft.com/office/drawing/2014/main" id="{C78C84D2-1F7A-C841-BD7F-974AFBBC2E12}"/>
                </a:ext>
              </a:extLst>
            </p:cNvPr>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6" name="Line 197">
              <a:extLst>
                <a:ext uri="{FF2B5EF4-FFF2-40B4-BE49-F238E27FC236}">
                  <a16:creationId xmlns:a16="http://schemas.microsoft.com/office/drawing/2014/main" id="{5E0AA650-F1F8-BE4B-87D8-EE85C4A47E6C}"/>
                </a:ext>
              </a:extLst>
            </p:cNvPr>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7" name="Line 198">
              <a:extLst>
                <a:ext uri="{FF2B5EF4-FFF2-40B4-BE49-F238E27FC236}">
                  <a16:creationId xmlns:a16="http://schemas.microsoft.com/office/drawing/2014/main" id="{775D3CBB-841E-D744-B16F-2A4FEDD72028}"/>
                </a:ext>
              </a:extLst>
            </p:cNvPr>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8" name="Line 199">
              <a:extLst>
                <a:ext uri="{FF2B5EF4-FFF2-40B4-BE49-F238E27FC236}">
                  <a16:creationId xmlns:a16="http://schemas.microsoft.com/office/drawing/2014/main" id="{A0D59E77-822D-2340-998F-4C8755AF2585}"/>
                </a:ext>
              </a:extLst>
            </p:cNvPr>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89" name="Line 200">
              <a:extLst>
                <a:ext uri="{FF2B5EF4-FFF2-40B4-BE49-F238E27FC236}">
                  <a16:creationId xmlns:a16="http://schemas.microsoft.com/office/drawing/2014/main" id="{7D5036A2-424E-0E49-8312-D6164D30ABB1}"/>
                </a:ext>
              </a:extLst>
            </p:cNvPr>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0" name="Line 201">
              <a:extLst>
                <a:ext uri="{FF2B5EF4-FFF2-40B4-BE49-F238E27FC236}">
                  <a16:creationId xmlns:a16="http://schemas.microsoft.com/office/drawing/2014/main" id="{9D939AEC-37ED-694B-A7E7-D7E4E8B04E44}"/>
                </a:ext>
              </a:extLst>
            </p:cNvPr>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1" name="Line 202">
              <a:extLst>
                <a:ext uri="{FF2B5EF4-FFF2-40B4-BE49-F238E27FC236}">
                  <a16:creationId xmlns:a16="http://schemas.microsoft.com/office/drawing/2014/main" id="{DE7506DF-6BEB-B54C-BF81-299977507D6C}"/>
                </a:ext>
              </a:extLst>
            </p:cNvPr>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2" name="Line 203">
              <a:extLst>
                <a:ext uri="{FF2B5EF4-FFF2-40B4-BE49-F238E27FC236}">
                  <a16:creationId xmlns:a16="http://schemas.microsoft.com/office/drawing/2014/main" id="{54F8B3DC-131A-DA4A-8511-1093715D3B2A}"/>
                </a:ext>
              </a:extLst>
            </p:cNvPr>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3" name="Line 204">
              <a:extLst>
                <a:ext uri="{FF2B5EF4-FFF2-40B4-BE49-F238E27FC236}">
                  <a16:creationId xmlns:a16="http://schemas.microsoft.com/office/drawing/2014/main" id="{B04415F9-AF20-7542-BC65-2BCE2DB369B8}"/>
                </a:ext>
              </a:extLst>
            </p:cNvPr>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4" name="Line 205">
              <a:extLst>
                <a:ext uri="{FF2B5EF4-FFF2-40B4-BE49-F238E27FC236}">
                  <a16:creationId xmlns:a16="http://schemas.microsoft.com/office/drawing/2014/main" id="{57C6AD4F-CC7E-3D49-8017-77FF53FF9054}"/>
                </a:ext>
              </a:extLst>
            </p:cNvPr>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5" name="Line 206">
              <a:extLst>
                <a:ext uri="{FF2B5EF4-FFF2-40B4-BE49-F238E27FC236}">
                  <a16:creationId xmlns:a16="http://schemas.microsoft.com/office/drawing/2014/main" id="{CAA492F0-130E-214A-A69A-D29EBD032C9A}"/>
                </a:ext>
              </a:extLst>
            </p:cNvPr>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6" name="Line 207">
              <a:extLst>
                <a:ext uri="{FF2B5EF4-FFF2-40B4-BE49-F238E27FC236}">
                  <a16:creationId xmlns:a16="http://schemas.microsoft.com/office/drawing/2014/main" id="{E1DEBED5-5048-874E-A321-8551EE211CDE}"/>
                </a:ext>
              </a:extLst>
            </p:cNvPr>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7" name="Line 208">
              <a:extLst>
                <a:ext uri="{FF2B5EF4-FFF2-40B4-BE49-F238E27FC236}">
                  <a16:creationId xmlns:a16="http://schemas.microsoft.com/office/drawing/2014/main" id="{BB1A5339-7CAC-404D-8AE4-F26F84FBEDE9}"/>
                </a:ext>
              </a:extLst>
            </p:cNvPr>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8" name="Line 209">
              <a:extLst>
                <a:ext uri="{FF2B5EF4-FFF2-40B4-BE49-F238E27FC236}">
                  <a16:creationId xmlns:a16="http://schemas.microsoft.com/office/drawing/2014/main" id="{1B829E7D-8D18-BD4D-B9CB-34408C325F14}"/>
                </a:ext>
              </a:extLst>
            </p:cNvPr>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9" name="Line 250">
              <a:extLst>
                <a:ext uri="{FF2B5EF4-FFF2-40B4-BE49-F238E27FC236}">
                  <a16:creationId xmlns:a16="http://schemas.microsoft.com/office/drawing/2014/main" id="{9D824D35-F0F3-0741-8FD6-95F500CFBD46}"/>
                </a:ext>
              </a:extLst>
            </p:cNvPr>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0" name="Line 251">
              <a:extLst>
                <a:ext uri="{FF2B5EF4-FFF2-40B4-BE49-F238E27FC236}">
                  <a16:creationId xmlns:a16="http://schemas.microsoft.com/office/drawing/2014/main" id="{2C97ECB8-4E97-3747-AA32-FD8A9D7DDDCF}"/>
                </a:ext>
              </a:extLst>
            </p:cNvPr>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1" name="Line 252">
              <a:extLst>
                <a:ext uri="{FF2B5EF4-FFF2-40B4-BE49-F238E27FC236}">
                  <a16:creationId xmlns:a16="http://schemas.microsoft.com/office/drawing/2014/main" id="{25C62CC0-84F0-E043-9A8F-031D48264692}"/>
                </a:ext>
              </a:extLst>
            </p:cNvPr>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2" name="Line 253">
              <a:extLst>
                <a:ext uri="{FF2B5EF4-FFF2-40B4-BE49-F238E27FC236}">
                  <a16:creationId xmlns:a16="http://schemas.microsoft.com/office/drawing/2014/main" id="{32AC8C89-B7F8-5543-8CF6-B2C8C6F5E3BF}"/>
                </a:ext>
              </a:extLst>
            </p:cNvPr>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3" name="Line 254">
              <a:extLst>
                <a:ext uri="{FF2B5EF4-FFF2-40B4-BE49-F238E27FC236}">
                  <a16:creationId xmlns:a16="http://schemas.microsoft.com/office/drawing/2014/main" id="{00B6EC59-2AF9-F04B-A0E2-CA4055AD5EC4}"/>
                </a:ext>
              </a:extLst>
            </p:cNvPr>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4" name="Line 255">
              <a:extLst>
                <a:ext uri="{FF2B5EF4-FFF2-40B4-BE49-F238E27FC236}">
                  <a16:creationId xmlns:a16="http://schemas.microsoft.com/office/drawing/2014/main" id="{1DBB81F2-8397-B74E-BDA5-369DBEC5536B}"/>
                </a:ext>
              </a:extLst>
            </p:cNvPr>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5" name="Line 257">
              <a:extLst>
                <a:ext uri="{FF2B5EF4-FFF2-40B4-BE49-F238E27FC236}">
                  <a16:creationId xmlns:a16="http://schemas.microsoft.com/office/drawing/2014/main" id="{BD885ABD-19D9-3148-AB05-BE5ABEF1A2BC}"/>
                </a:ext>
              </a:extLst>
            </p:cNvPr>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6" name="Line 258">
              <a:extLst>
                <a:ext uri="{FF2B5EF4-FFF2-40B4-BE49-F238E27FC236}">
                  <a16:creationId xmlns:a16="http://schemas.microsoft.com/office/drawing/2014/main" id="{23423DBF-5C53-8841-916B-98F8F222C90F}"/>
                </a:ext>
              </a:extLst>
            </p:cNvPr>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7" name="Line 259">
              <a:extLst>
                <a:ext uri="{FF2B5EF4-FFF2-40B4-BE49-F238E27FC236}">
                  <a16:creationId xmlns:a16="http://schemas.microsoft.com/office/drawing/2014/main" id="{48EEF7DB-69D1-7348-BB2B-29E62AEFBB34}"/>
                </a:ext>
              </a:extLst>
            </p:cNvPr>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0129" name="Group 270">
            <a:extLst>
              <a:ext uri="{FF2B5EF4-FFF2-40B4-BE49-F238E27FC236}">
                <a16:creationId xmlns:a16="http://schemas.microsoft.com/office/drawing/2014/main" id="{472A4461-3020-A340-8A20-73A3612894D8}"/>
              </a:ext>
            </a:extLst>
          </p:cNvPr>
          <p:cNvGrpSpPr>
            <a:grpSpLocks/>
          </p:cNvGrpSpPr>
          <p:nvPr/>
        </p:nvGrpSpPr>
        <p:grpSpPr bwMode="auto">
          <a:xfrm>
            <a:off x="1905000" y="1689100"/>
            <a:ext cx="2895600" cy="2336800"/>
            <a:chOff x="1905000" y="1689100"/>
            <a:chExt cx="2895600" cy="2336800"/>
          </a:xfrm>
        </p:grpSpPr>
        <p:sp>
          <p:nvSpPr>
            <p:cNvPr id="90133" name="Oval 3">
              <a:extLst>
                <a:ext uri="{FF2B5EF4-FFF2-40B4-BE49-F238E27FC236}">
                  <a16:creationId xmlns:a16="http://schemas.microsoft.com/office/drawing/2014/main" id="{5D5D689B-4DFA-A043-A875-5005F31289B0}"/>
                </a:ext>
              </a:extLst>
            </p:cNvPr>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34" name="Oval 4">
              <a:extLst>
                <a:ext uri="{FF2B5EF4-FFF2-40B4-BE49-F238E27FC236}">
                  <a16:creationId xmlns:a16="http://schemas.microsoft.com/office/drawing/2014/main" id="{74E0EF9D-D0D7-C044-A1DC-DB3E8A89B171}"/>
                </a:ext>
              </a:extLst>
            </p:cNvPr>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35" name="Oval 5">
              <a:extLst>
                <a:ext uri="{FF2B5EF4-FFF2-40B4-BE49-F238E27FC236}">
                  <a16:creationId xmlns:a16="http://schemas.microsoft.com/office/drawing/2014/main" id="{651E01FB-899E-9347-BDCC-12222999ED56}"/>
                </a:ext>
              </a:extLst>
            </p:cNvPr>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36" name="Line 6">
              <a:extLst>
                <a:ext uri="{FF2B5EF4-FFF2-40B4-BE49-F238E27FC236}">
                  <a16:creationId xmlns:a16="http://schemas.microsoft.com/office/drawing/2014/main" id="{A03B2D86-2B69-AF4A-AE87-93EA33EFD6DC}"/>
                </a:ext>
              </a:extLst>
            </p:cNvPr>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7" name="Oval 7">
              <a:extLst>
                <a:ext uri="{FF2B5EF4-FFF2-40B4-BE49-F238E27FC236}">
                  <a16:creationId xmlns:a16="http://schemas.microsoft.com/office/drawing/2014/main" id="{A9988C8B-3073-E647-B4C4-A753FBEC4CEA}"/>
                </a:ext>
              </a:extLst>
            </p:cNvPr>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38" name="Oval 8">
              <a:extLst>
                <a:ext uri="{FF2B5EF4-FFF2-40B4-BE49-F238E27FC236}">
                  <a16:creationId xmlns:a16="http://schemas.microsoft.com/office/drawing/2014/main" id="{8B66816C-0E7F-2F4B-A32F-E6E0FD6D2F89}"/>
                </a:ext>
              </a:extLst>
            </p:cNvPr>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39" name="Line 9">
              <a:extLst>
                <a:ext uri="{FF2B5EF4-FFF2-40B4-BE49-F238E27FC236}">
                  <a16:creationId xmlns:a16="http://schemas.microsoft.com/office/drawing/2014/main" id="{0F2F9335-5F45-DF4B-8FBD-7A24463F313F}"/>
                </a:ext>
              </a:extLst>
            </p:cNvPr>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0" name="Line 10">
              <a:extLst>
                <a:ext uri="{FF2B5EF4-FFF2-40B4-BE49-F238E27FC236}">
                  <a16:creationId xmlns:a16="http://schemas.microsoft.com/office/drawing/2014/main" id="{D7064D44-B2AD-994D-A547-69AFA3674130}"/>
                </a:ext>
              </a:extLst>
            </p:cNvPr>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1" name="Line 11">
              <a:extLst>
                <a:ext uri="{FF2B5EF4-FFF2-40B4-BE49-F238E27FC236}">
                  <a16:creationId xmlns:a16="http://schemas.microsoft.com/office/drawing/2014/main" id="{703B887E-64CD-EB4B-B77F-1D55EFE369EF}"/>
                </a:ext>
              </a:extLst>
            </p:cNvPr>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2" name="Oval 12">
              <a:extLst>
                <a:ext uri="{FF2B5EF4-FFF2-40B4-BE49-F238E27FC236}">
                  <a16:creationId xmlns:a16="http://schemas.microsoft.com/office/drawing/2014/main" id="{D79C8F56-5547-484F-ACD8-28B8BC46408E}"/>
                </a:ext>
              </a:extLst>
            </p:cNvPr>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3" name="Oval 13">
              <a:extLst>
                <a:ext uri="{FF2B5EF4-FFF2-40B4-BE49-F238E27FC236}">
                  <a16:creationId xmlns:a16="http://schemas.microsoft.com/office/drawing/2014/main" id="{D2FFF174-1AD4-0A4F-932C-ED57C2CF033C}"/>
                </a:ext>
              </a:extLst>
            </p:cNvPr>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4" name="Oval 14">
              <a:extLst>
                <a:ext uri="{FF2B5EF4-FFF2-40B4-BE49-F238E27FC236}">
                  <a16:creationId xmlns:a16="http://schemas.microsoft.com/office/drawing/2014/main" id="{4E5C1658-A22E-8248-A789-FBDA39B94831}"/>
                </a:ext>
              </a:extLst>
            </p:cNvPr>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5" name="Oval 15">
              <a:extLst>
                <a:ext uri="{FF2B5EF4-FFF2-40B4-BE49-F238E27FC236}">
                  <a16:creationId xmlns:a16="http://schemas.microsoft.com/office/drawing/2014/main" id="{F485D142-9803-DE4A-BB91-A5F6EC7C5057}"/>
                </a:ext>
              </a:extLst>
            </p:cNvPr>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6" name="Oval 16">
              <a:extLst>
                <a:ext uri="{FF2B5EF4-FFF2-40B4-BE49-F238E27FC236}">
                  <a16:creationId xmlns:a16="http://schemas.microsoft.com/office/drawing/2014/main" id="{D25476D2-FE12-3446-85ED-51CE2B670152}"/>
                </a:ext>
              </a:extLst>
            </p:cNvPr>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7" name="Oval 17">
              <a:extLst>
                <a:ext uri="{FF2B5EF4-FFF2-40B4-BE49-F238E27FC236}">
                  <a16:creationId xmlns:a16="http://schemas.microsoft.com/office/drawing/2014/main" id="{2191EB84-77D0-CD42-9041-6B2D7092557E}"/>
                </a:ext>
              </a:extLst>
            </p:cNvPr>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48" name="Line 18">
              <a:extLst>
                <a:ext uri="{FF2B5EF4-FFF2-40B4-BE49-F238E27FC236}">
                  <a16:creationId xmlns:a16="http://schemas.microsoft.com/office/drawing/2014/main" id="{E5167A23-01BD-1C4A-A19A-4F176CC3A208}"/>
                </a:ext>
              </a:extLst>
            </p:cNvPr>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9" name="Line 19">
              <a:extLst>
                <a:ext uri="{FF2B5EF4-FFF2-40B4-BE49-F238E27FC236}">
                  <a16:creationId xmlns:a16="http://schemas.microsoft.com/office/drawing/2014/main" id="{1A2512BD-D59E-1349-B2DA-8C5A8500ED5C}"/>
                </a:ext>
              </a:extLst>
            </p:cNvPr>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0" name="Line 20">
              <a:extLst>
                <a:ext uri="{FF2B5EF4-FFF2-40B4-BE49-F238E27FC236}">
                  <a16:creationId xmlns:a16="http://schemas.microsoft.com/office/drawing/2014/main" id="{3733D409-CD85-1540-8869-3320A69F38A8}"/>
                </a:ext>
              </a:extLst>
            </p:cNvPr>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1" name="Line 21">
              <a:extLst>
                <a:ext uri="{FF2B5EF4-FFF2-40B4-BE49-F238E27FC236}">
                  <a16:creationId xmlns:a16="http://schemas.microsoft.com/office/drawing/2014/main" id="{A9869B98-4913-CA4B-952C-D6EBD715A90F}"/>
                </a:ext>
              </a:extLst>
            </p:cNvPr>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2" name="Oval 22">
              <a:extLst>
                <a:ext uri="{FF2B5EF4-FFF2-40B4-BE49-F238E27FC236}">
                  <a16:creationId xmlns:a16="http://schemas.microsoft.com/office/drawing/2014/main" id="{C9AA5EE8-2155-8F4E-B75C-40F8227AB9B2}"/>
                </a:ext>
              </a:extLst>
            </p:cNvPr>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3" name="Oval 23">
              <a:extLst>
                <a:ext uri="{FF2B5EF4-FFF2-40B4-BE49-F238E27FC236}">
                  <a16:creationId xmlns:a16="http://schemas.microsoft.com/office/drawing/2014/main" id="{8BB7DBDF-A4C4-064C-BF32-10073AAF53EA}"/>
                </a:ext>
              </a:extLst>
            </p:cNvPr>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4" name="Oval 24">
              <a:extLst>
                <a:ext uri="{FF2B5EF4-FFF2-40B4-BE49-F238E27FC236}">
                  <a16:creationId xmlns:a16="http://schemas.microsoft.com/office/drawing/2014/main" id="{33B4E03A-7B09-CA42-9FA4-2CD46EB91391}"/>
                </a:ext>
              </a:extLst>
            </p:cNvPr>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5" name="Oval 25">
              <a:extLst>
                <a:ext uri="{FF2B5EF4-FFF2-40B4-BE49-F238E27FC236}">
                  <a16:creationId xmlns:a16="http://schemas.microsoft.com/office/drawing/2014/main" id="{C176ED16-F5F5-BD48-B792-509295DF54DF}"/>
                </a:ext>
              </a:extLst>
            </p:cNvPr>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6" name="Oval 26">
              <a:extLst>
                <a:ext uri="{FF2B5EF4-FFF2-40B4-BE49-F238E27FC236}">
                  <a16:creationId xmlns:a16="http://schemas.microsoft.com/office/drawing/2014/main" id="{94063DAF-C026-B943-9692-1DFD7FD17FB7}"/>
                </a:ext>
              </a:extLst>
            </p:cNvPr>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7" name="Oval 27">
              <a:extLst>
                <a:ext uri="{FF2B5EF4-FFF2-40B4-BE49-F238E27FC236}">
                  <a16:creationId xmlns:a16="http://schemas.microsoft.com/office/drawing/2014/main" id="{5E53A0BB-B2D9-384F-86AB-0F6BF2EDB213}"/>
                </a:ext>
              </a:extLst>
            </p:cNvPr>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8" name="Oval 28">
              <a:extLst>
                <a:ext uri="{FF2B5EF4-FFF2-40B4-BE49-F238E27FC236}">
                  <a16:creationId xmlns:a16="http://schemas.microsoft.com/office/drawing/2014/main" id="{D0042ADE-C945-8D4A-A4AF-79E6349751C2}"/>
                </a:ext>
              </a:extLst>
            </p:cNvPr>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59" name="Oval 29">
              <a:extLst>
                <a:ext uri="{FF2B5EF4-FFF2-40B4-BE49-F238E27FC236}">
                  <a16:creationId xmlns:a16="http://schemas.microsoft.com/office/drawing/2014/main" id="{B2F8232C-152D-F345-8C51-171082ABCACA}"/>
                </a:ext>
              </a:extLst>
            </p:cNvPr>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60" name="Oval 30">
              <a:extLst>
                <a:ext uri="{FF2B5EF4-FFF2-40B4-BE49-F238E27FC236}">
                  <a16:creationId xmlns:a16="http://schemas.microsoft.com/office/drawing/2014/main" id="{3457754A-62AC-EA42-AD8D-9E260E81F27B}"/>
                </a:ext>
              </a:extLst>
            </p:cNvPr>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61" name="Oval 31">
              <a:extLst>
                <a:ext uri="{FF2B5EF4-FFF2-40B4-BE49-F238E27FC236}">
                  <a16:creationId xmlns:a16="http://schemas.microsoft.com/office/drawing/2014/main" id="{C9B1C630-F3C0-6F4B-8B07-0CBC77DAECFF}"/>
                </a:ext>
              </a:extLst>
            </p:cNvPr>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62" name="Oval 32">
              <a:extLst>
                <a:ext uri="{FF2B5EF4-FFF2-40B4-BE49-F238E27FC236}">
                  <a16:creationId xmlns:a16="http://schemas.microsoft.com/office/drawing/2014/main" id="{569AB65C-F8A1-3745-811F-639339F066B9}"/>
                </a:ext>
              </a:extLst>
            </p:cNvPr>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63" name="Line 33">
              <a:extLst>
                <a:ext uri="{FF2B5EF4-FFF2-40B4-BE49-F238E27FC236}">
                  <a16:creationId xmlns:a16="http://schemas.microsoft.com/office/drawing/2014/main" id="{EFEDBF7D-86D7-1745-9F10-8FEA161B00DC}"/>
                </a:ext>
              </a:extLst>
            </p:cNvPr>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4" name="Line 34">
              <a:extLst>
                <a:ext uri="{FF2B5EF4-FFF2-40B4-BE49-F238E27FC236}">
                  <a16:creationId xmlns:a16="http://schemas.microsoft.com/office/drawing/2014/main" id="{FF3C1D8B-345F-D84B-BA91-1AB380EE51DF}"/>
                </a:ext>
              </a:extLst>
            </p:cNvPr>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5" name="Line 35">
              <a:extLst>
                <a:ext uri="{FF2B5EF4-FFF2-40B4-BE49-F238E27FC236}">
                  <a16:creationId xmlns:a16="http://schemas.microsoft.com/office/drawing/2014/main" id="{DAE944F7-4CAE-3B42-8872-379D228D626E}"/>
                </a:ext>
              </a:extLst>
            </p:cNvPr>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6" name="Line 36">
              <a:extLst>
                <a:ext uri="{FF2B5EF4-FFF2-40B4-BE49-F238E27FC236}">
                  <a16:creationId xmlns:a16="http://schemas.microsoft.com/office/drawing/2014/main" id="{3BEFEC88-B042-FB49-AAC3-AAC770DC0CA9}"/>
                </a:ext>
              </a:extLst>
            </p:cNvPr>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7" name="Line 37">
              <a:extLst>
                <a:ext uri="{FF2B5EF4-FFF2-40B4-BE49-F238E27FC236}">
                  <a16:creationId xmlns:a16="http://schemas.microsoft.com/office/drawing/2014/main" id="{5578D959-86CF-0C49-843A-67A61C49C774}"/>
                </a:ext>
              </a:extLst>
            </p:cNvPr>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8" name="Line 38">
              <a:extLst>
                <a:ext uri="{FF2B5EF4-FFF2-40B4-BE49-F238E27FC236}">
                  <a16:creationId xmlns:a16="http://schemas.microsoft.com/office/drawing/2014/main" id="{8245EE98-EBBA-6246-8392-9370A0FBD934}"/>
                </a:ext>
              </a:extLst>
            </p:cNvPr>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69" name="Line 39">
              <a:extLst>
                <a:ext uri="{FF2B5EF4-FFF2-40B4-BE49-F238E27FC236}">
                  <a16:creationId xmlns:a16="http://schemas.microsoft.com/office/drawing/2014/main" id="{9AFC68DA-5805-B448-9F54-B5176D3EF551}"/>
                </a:ext>
              </a:extLst>
            </p:cNvPr>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70" name="Oval 40">
              <a:extLst>
                <a:ext uri="{FF2B5EF4-FFF2-40B4-BE49-F238E27FC236}">
                  <a16:creationId xmlns:a16="http://schemas.microsoft.com/office/drawing/2014/main" id="{FDC9FFE2-29CE-F14D-80F6-F7C2C9DF21A5}"/>
                </a:ext>
              </a:extLst>
            </p:cNvPr>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1" name="Oval 41">
              <a:extLst>
                <a:ext uri="{FF2B5EF4-FFF2-40B4-BE49-F238E27FC236}">
                  <a16:creationId xmlns:a16="http://schemas.microsoft.com/office/drawing/2014/main" id="{96874542-0930-1C47-BFE7-C304B94809ED}"/>
                </a:ext>
              </a:extLst>
            </p:cNvPr>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2" name="Oval 42">
              <a:extLst>
                <a:ext uri="{FF2B5EF4-FFF2-40B4-BE49-F238E27FC236}">
                  <a16:creationId xmlns:a16="http://schemas.microsoft.com/office/drawing/2014/main" id="{13B9FE8C-CF4C-C247-8FC4-D5E8C58CAC06}"/>
                </a:ext>
              </a:extLst>
            </p:cNvPr>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3" name="Oval 43">
              <a:extLst>
                <a:ext uri="{FF2B5EF4-FFF2-40B4-BE49-F238E27FC236}">
                  <a16:creationId xmlns:a16="http://schemas.microsoft.com/office/drawing/2014/main" id="{7522B1E9-6F4D-A74F-AF5C-3D36DC7A257F}"/>
                </a:ext>
              </a:extLst>
            </p:cNvPr>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4" name="Oval 44">
              <a:extLst>
                <a:ext uri="{FF2B5EF4-FFF2-40B4-BE49-F238E27FC236}">
                  <a16:creationId xmlns:a16="http://schemas.microsoft.com/office/drawing/2014/main" id="{CE5069F5-867D-F24F-9638-4DB866FFDF38}"/>
                </a:ext>
              </a:extLst>
            </p:cNvPr>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5" name="Oval 45">
              <a:extLst>
                <a:ext uri="{FF2B5EF4-FFF2-40B4-BE49-F238E27FC236}">
                  <a16:creationId xmlns:a16="http://schemas.microsoft.com/office/drawing/2014/main" id="{DC1F8217-C29C-FA40-9C8A-5E6E44BF67B5}"/>
                </a:ext>
              </a:extLst>
            </p:cNvPr>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6" name="Oval 46">
              <a:extLst>
                <a:ext uri="{FF2B5EF4-FFF2-40B4-BE49-F238E27FC236}">
                  <a16:creationId xmlns:a16="http://schemas.microsoft.com/office/drawing/2014/main" id="{6F62290C-15C1-9844-8CAF-1A9F2414D578}"/>
                </a:ext>
              </a:extLst>
            </p:cNvPr>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7" name="Oval 47">
              <a:extLst>
                <a:ext uri="{FF2B5EF4-FFF2-40B4-BE49-F238E27FC236}">
                  <a16:creationId xmlns:a16="http://schemas.microsoft.com/office/drawing/2014/main" id="{A3AB1F56-D4E4-6C48-9434-C96682267CA4}"/>
                </a:ext>
              </a:extLst>
            </p:cNvPr>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8" name="Oval 48">
              <a:extLst>
                <a:ext uri="{FF2B5EF4-FFF2-40B4-BE49-F238E27FC236}">
                  <a16:creationId xmlns:a16="http://schemas.microsoft.com/office/drawing/2014/main" id="{BB58AEAF-6637-6447-AAE6-270013FC9B48}"/>
                </a:ext>
              </a:extLst>
            </p:cNvPr>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79" name="Oval 49">
              <a:extLst>
                <a:ext uri="{FF2B5EF4-FFF2-40B4-BE49-F238E27FC236}">
                  <a16:creationId xmlns:a16="http://schemas.microsoft.com/office/drawing/2014/main" id="{43929D11-2B69-AD40-AD1B-042582523D04}"/>
                </a:ext>
              </a:extLst>
            </p:cNvPr>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90180" name="Line 50">
              <a:extLst>
                <a:ext uri="{FF2B5EF4-FFF2-40B4-BE49-F238E27FC236}">
                  <a16:creationId xmlns:a16="http://schemas.microsoft.com/office/drawing/2014/main" id="{4CC1AF36-AE5A-1A45-AAB1-41DF8DF43E56}"/>
                </a:ext>
              </a:extLst>
            </p:cNvPr>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1" name="Line 51">
              <a:extLst>
                <a:ext uri="{FF2B5EF4-FFF2-40B4-BE49-F238E27FC236}">
                  <a16:creationId xmlns:a16="http://schemas.microsoft.com/office/drawing/2014/main" id="{6DF51FFA-94CC-8D47-B1A3-A9BDFB5ABEC2}"/>
                </a:ext>
              </a:extLst>
            </p:cNvPr>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2" name="Line 52">
              <a:extLst>
                <a:ext uri="{FF2B5EF4-FFF2-40B4-BE49-F238E27FC236}">
                  <a16:creationId xmlns:a16="http://schemas.microsoft.com/office/drawing/2014/main" id="{44D80787-1D13-8D47-ACAF-418DA1401B9C}"/>
                </a:ext>
              </a:extLst>
            </p:cNvPr>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3" name="Line 53">
              <a:extLst>
                <a:ext uri="{FF2B5EF4-FFF2-40B4-BE49-F238E27FC236}">
                  <a16:creationId xmlns:a16="http://schemas.microsoft.com/office/drawing/2014/main" id="{2BC6BB88-109B-F547-AF1D-D52767417718}"/>
                </a:ext>
              </a:extLst>
            </p:cNvPr>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4" name="Line 54">
              <a:extLst>
                <a:ext uri="{FF2B5EF4-FFF2-40B4-BE49-F238E27FC236}">
                  <a16:creationId xmlns:a16="http://schemas.microsoft.com/office/drawing/2014/main" id="{D3BC0402-6FC7-F142-84DB-978B375FC375}"/>
                </a:ext>
              </a:extLst>
            </p:cNvPr>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5" name="Line 55">
              <a:extLst>
                <a:ext uri="{FF2B5EF4-FFF2-40B4-BE49-F238E27FC236}">
                  <a16:creationId xmlns:a16="http://schemas.microsoft.com/office/drawing/2014/main" id="{C6B87C2D-86AB-C147-8845-4181376A46DC}"/>
                </a:ext>
              </a:extLst>
            </p:cNvPr>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6" name="Line 56">
              <a:extLst>
                <a:ext uri="{FF2B5EF4-FFF2-40B4-BE49-F238E27FC236}">
                  <a16:creationId xmlns:a16="http://schemas.microsoft.com/office/drawing/2014/main" id="{1F336C7B-A355-8F43-957D-B9CB62B5804A}"/>
                </a:ext>
              </a:extLst>
            </p:cNvPr>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7" name="Line 57">
              <a:extLst>
                <a:ext uri="{FF2B5EF4-FFF2-40B4-BE49-F238E27FC236}">
                  <a16:creationId xmlns:a16="http://schemas.microsoft.com/office/drawing/2014/main" id="{2B767035-D911-FF4C-95D0-848BA63DEE66}"/>
                </a:ext>
              </a:extLst>
            </p:cNvPr>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8" name="Line 58">
              <a:extLst>
                <a:ext uri="{FF2B5EF4-FFF2-40B4-BE49-F238E27FC236}">
                  <a16:creationId xmlns:a16="http://schemas.microsoft.com/office/drawing/2014/main" id="{BFB1057C-7C60-B34F-AD14-2BEDE022C457}"/>
                </a:ext>
              </a:extLst>
            </p:cNvPr>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9" name="Line 59">
              <a:extLst>
                <a:ext uri="{FF2B5EF4-FFF2-40B4-BE49-F238E27FC236}">
                  <a16:creationId xmlns:a16="http://schemas.microsoft.com/office/drawing/2014/main" id="{B5CEF33E-BFB8-7648-A806-20F6262D998A}"/>
                </a:ext>
              </a:extLst>
            </p:cNvPr>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0" name="Line 60">
              <a:extLst>
                <a:ext uri="{FF2B5EF4-FFF2-40B4-BE49-F238E27FC236}">
                  <a16:creationId xmlns:a16="http://schemas.microsoft.com/office/drawing/2014/main" id="{CD65E493-504F-E34B-B656-E0E8CEB8C821}"/>
                </a:ext>
              </a:extLst>
            </p:cNvPr>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1" name="Line 61">
              <a:extLst>
                <a:ext uri="{FF2B5EF4-FFF2-40B4-BE49-F238E27FC236}">
                  <a16:creationId xmlns:a16="http://schemas.microsoft.com/office/drawing/2014/main" id="{3706B045-60CD-5B42-9B0E-EEBDDD604695}"/>
                </a:ext>
              </a:extLst>
            </p:cNvPr>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2" name="Line 62">
              <a:extLst>
                <a:ext uri="{FF2B5EF4-FFF2-40B4-BE49-F238E27FC236}">
                  <a16:creationId xmlns:a16="http://schemas.microsoft.com/office/drawing/2014/main" id="{81FD1ACA-54D0-AC4E-99E1-9E703426CD75}"/>
                </a:ext>
              </a:extLst>
            </p:cNvPr>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3" name="Line 63">
              <a:extLst>
                <a:ext uri="{FF2B5EF4-FFF2-40B4-BE49-F238E27FC236}">
                  <a16:creationId xmlns:a16="http://schemas.microsoft.com/office/drawing/2014/main" id="{B50D8F2D-B3D0-F943-8180-BC02866DA692}"/>
                </a:ext>
              </a:extLst>
            </p:cNvPr>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4" name="Line 64">
              <a:extLst>
                <a:ext uri="{FF2B5EF4-FFF2-40B4-BE49-F238E27FC236}">
                  <a16:creationId xmlns:a16="http://schemas.microsoft.com/office/drawing/2014/main" id="{D1DD132F-437D-0F46-9BE3-5983EEFD5B00}"/>
                </a:ext>
              </a:extLst>
            </p:cNvPr>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5" name="Line 65">
              <a:extLst>
                <a:ext uri="{FF2B5EF4-FFF2-40B4-BE49-F238E27FC236}">
                  <a16:creationId xmlns:a16="http://schemas.microsoft.com/office/drawing/2014/main" id="{286EB078-49E9-C74A-ADCF-6B4646DCE646}"/>
                </a:ext>
              </a:extLst>
            </p:cNvPr>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6" name="Line 66">
              <a:extLst>
                <a:ext uri="{FF2B5EF4-FFF2-40B4-BE49-F238E27FC236}">
                  <a16:creationId xmlns:a16="http://schemas.microsoft.com/office/drawing/2014/main" id="{62D8A1EB-A314-0D46-BC6A-F0E8BB46E118}"/>
                </a:ext>
              </a:extLst>
            </p:cNvPr>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7" name="Line 67">
              <a:extLst>
                <a:ext uri="{FF2B5EF4-FFF2-40B4-BE49-F238E27FC236}">
                  <a16:creationId xmlns:a16="http://schemas.microsoft.com/office/drawing/2014/main" id="{0FE21B94-C6A3-4745-8848-389AA0033613}"/>
                </a:ext>
              </a:extLst>
            </p:cNvPr>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8" name="Line 68">
              <a:extLst>
                <a:ext uri="{FF2B5EF4-FFF2-40B4-BE49-F238E27FC236}">
                  <a16:creationId xmlns:a16="http://schemas.microsoft.com/office/drawing/2014/main" id="{5B2CA320-D5AE-2D46-B146-FF2AF0E3D9A4}"/>
                </a:ext>
              </a:extLst>
            </p:cNvPr>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9" name="Line 69">
              <a:extLst>
                <a:ext uri="{FF2B5EF4-FFF2-40B4-BE49-F238E27FC236}">
                  <a16:creationId xmlns:a16="http://schemas.microsoft.com/office/drawing/2014/main" id="{ED5C755C-4B5E-5646-8ABA-D59FB6063BBF}"/>
                </a:ext>
              </a:extLst>
            </p:cNvPr>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0" name="Line 70">
              <a:extLst>
                <a:ext uri="{FF2B5EF4-FFF2-40B4-BE49-F238E27FC236}">
                  <a16:creationId xmlns:a16="http://schemas.microsoft.com/office/drawing/2014/main" id="{0FBA9191-BBE7-2E46-963F-477DE7D44979}"/>
                </a:ext>
              </a:extLst>
            </p:cNvPr>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1" name="Line 71">
              <a:extLst>
                <a:ext uri="{FF2B5EF4-FFF2-40B4-BE49-F238E27FC236}">
                  <a16:creationId xmlns:a16="http://schemas.microsoft.com/office/drawing/2014/main" id="{2D3ABDF8-820E-AE4C-B0E9-DA1E572759FB}"/>
                </a:ext>
              </a:extLst>
            </p:cNvPr>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2" name="Line 72">
              <a:extLst>
                <a:ext uri="{FF2B5EF4-FFF2-40B4-BE49-F238E27FC236}">
                  <a16:creationId xmlns:a16="http://schemas.microsoft.com/office/drawing/2014/main" id="{E02B68FC-5572-844A-B4C5-C3C08A240D8D}"/>
                </a:ext>
              </a:extLst>
            </p:cNvPr>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3" name="Line 73">
              <a:extLst>
                <a:ext uri="{FF2B5EF4-FFF2-40B4-BE49-F238E27FC236}">
                  <a16:creationId xmlns:a16="http://schemas.microsoft.com/office/drawing/2014/main" id="{FF74B775-12E2-2A4C-9531-31C376F6AC44}"/>
                </a:ext>
              </a:extLst>
            </p:cNvPr>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4" name="Line 223">
              <a:extLst>
                <a:ext uri="{FF2B5EF4-FFF2-40B4-BE49-F238E27FC236}">
                  <a16:creationId xmlns:a16="http://schemas.microsoft.com/office/drawing/2014/main" id="{AF8A8A4C-E0D2-5D42-982B-8E213C1ECEC4}"/>
                </a:ext>
              </a:extLst>
            </p:cNvPr>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5" name="Line 225">
              <a:extLst>
                <a:ext uri="{FF2B5EF4-FFF2-40B4-BE49-F238E27FC236}">
                  <a16:creationId xmlns:a16="http://schemas.microsoft.com/office/drawing/2014/main" id="{0A7F493F-07A5-9640-9E01-D1309E8100F1}"/>
                </a:ext>
              </a:extLst>
            </p:cNvPr>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6" name="Line 226">
              <a:extLst>
                <a:ext uri="{FF2B5EF4-FFF2-40B4-BE49-F238E27FC236}">
                  <a16:creationId xmlns:a16="http://schemas.microsoft.com/office/drawing/2014/main" id="{DB6ADFC0-D625-6248-8C89-26D3A11DB9E9}"/>
                </a:ext>
              </a:extLst>
            </p:cNvPr>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7" name="Line 227">
              <a:extLst>
                <a:ext uri="{FF2B5EF4-FFF2-40B4-BE49-F238E27FC236}">
                  <a16:creationId xmlns:a16="http://schemas.microsoft.com/office/drawing/2014/main" id="{CBF15468-1C9B-124F-A989-99C70A678DC1}"/>
                </a:ext>
              </a:extLst>
            </p:cNvPr>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8" name="Line 228">
              <a:extLst>
                <a:ext uri="{FF2B5EF4-FFF2-40B4-BE49-F238E27FC236}">
                  <a16:creationId xmlns:a16="http://schemas.microsoft.com/office/drawing/2014/main" id="{3EA863A6-969E-E544-BDCE-D55B35B30F9C}"/>
                </a:ext>
              </a:extLst>
            </p:cNvPr>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9" name="Line 229">
              <a:extLst>
                <a:ext uri="{FF2B5EF4-FFF2-40B4-BE49-F238E27FC236}">
                  <a16:creationId xmlns:a16="http://schemas.microsoft.com/office/drawing/2014/main" id="{07064956-5ED6-7541-9F6A-7E5D8FEB78E7}"/>
                </a:ext>
              </a:extLst>
            </p:cNvPr>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0" name="Line 230">
              <a:extLst>
                <a:ext uri="{FF2B5EF4-FFF2-40B4-BE49-F238E27FC236}">
                  <a16:creationId xmlns:a16="http://schemas.microsoft.com/office/drawing/2014/main" id="{9D01E673-F60A-8045-BC01-E01B16A4BC97}"/>
                </a:ext>
              </a:extLst>
            </p:cNvPr>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1" name="Line 231">
              <a:extLst>
                <a:ext uri="{FF2B5EF4-FFF2-40B4-BE49-F238E27FC236}">
                  <a16:creationId xmlns:a16="http://schemas.microsoft.com/office/drawing/2014/main" id="{6452096D-BA1B-CC41-89E0-7D729089A6EC}"/>
                </a:ext>
              </a:extLst>
            </p:cNvPr>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2" name="Line 232">
              <a:extLst>
                <a:ext uri="{FF2B5EF4-FFF2-40B4-BE49-F238E27FC236}">
                  <a16:creationId xmlns:a16="http://schemas.microsoft.com/office/drawing/2014/main" id="{50C0A6E9-40D6-4F4D-B110-184A5E5249B4}"/>
                </a:ext>
              </a:extLst>
            </p:cNvPr>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3" name="Line 233">
              <a:extLst>
                <a:ext uri="{FF2B5EF4-FFF2-40B4-BE49-F238E27FC236}">
                  <a16:creationId xmlns:a16="http://schemas.microsoft.com/office/drawing/2014/main" id="{8EBF7B41-2845-144A-8FC9-344DAD7C03FE}"/>
                </a:ext>
              </a:extLst>
            </p:cNvPr>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4" name="Line 234">
              <a:extLst>
                <a:ext uri="{FF2B5EF4-FFF2-40B4-BE49-F238E27FC236}">
                  <a16:creationId xmlns:a16="http://schemas.microsoft.com/office/drawing/2014/main" id="{0BD9D8C5-B3A3-6148-AF6E-AA8A4DEB40C8}"/>
                </a:ext>
              </a:extLst>
            </p:cNvPr>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5" name="Line 235">
              <a:extLst>
                <a:ext uri="{FF2B5EF4-FFF2-40B4-BE49-F238E27FC236}">
                  <a16:creationId xmlns:a16="http://schemas.microsoft.com/office/drawing/2014/main" id="{E2B17986-843E-8E4A-BC1B-559891F99156}"/>
                </a:ext>
              </a:extLst>
            </p:cNvPr>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6" name="Line 236">
              <a:extLst>
                <a:ext uri="{FF2B5EF4-FFF2-40B4-BE49-F238E27FC236}">
                  <a16:creationId xmlns:a16="http://schemas.microsoft.com/office/drawing/2014/main" id="{0E9D574A-254A-6047-A880-8878AD17BD28}"/>
                </a:ext>
              </a:extLst>
            </p:cNvPr>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7" name="Line 237">
              <a:extLst>
                <a:ext uri="{FF2B5EF4-FFF2-40B4-BE49-F238E27FC236}">
                  <a16:creationId xmlns:a16="http://schemas.microsoft.com/office/drawing/2014/main" id="{A3E13908-AEBE-F049-9AEB-AEB7A1E4D017}"/>
                </a:ext>
              </a:extLst>
            </p:cNvPr>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8" name="Line 238">
              <a:extLst>
                <a:ext uri="{FF2B5EF4-FFF2-40B4-BE49-F238E27FC236}">
                  <a16:creationId xmlns:a16="http://schemas.microsoft.com/office/drawing/2014/main" id="{6A338C6D-8C4D-DC4F-9C40-AA6EC8E7BFF1}"/>
                </a:ext>
              </a:extLst>
            </p:cNvPr>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9" name="Line 260">
              <a:extLst>
                <a:ext uri="{FF2B5EF4-FFF2-40B4-BE49-F238E27FC236}">
                  <a16:creationId xmlns:a16="http://schemas.microsoft.com/office/drawing/2014/main" id="{77998178-754E-6745-83C3-C57191389109}"/>
                </a:ext>
              </a:extLst>
            </p:cNvPr>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0" name="Line 261">
              <a:extLst>
                <a:ext uri="{FF2B5EF4-FFF2-40B4-BE49-F238E27FC236}">
                  <a16:creationId xmlns:a16="http://schemas.microsoft.com/office/drawing/2014/main" id="{9044DDAB-AA3D-214F-A488-4268ABBB76C7}"/>
                </a:ext>
              </a:extLst>
            </p:cNvPr>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1" name="Line 262">
              <a:extLst>
                <a:ext uri="{FF2B5EF4-FFF2-40B4-BE49-F238E27FC236}">
                  <a16:creationId xmlns:a16="http://schemas.microsoft.com/office/drawing/2014/main" id="{BF1354BD-712F-9D4C-8C42-AC32E9DB45A0}"/>
                </a:ext>
              </a:extLst>
            </p:cNvPr>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2" name="Line 263">
              <a:extLst>
                <a:ext uri="{FF2B5EF4-FFF2-40B4-BE49-F238E27FC236}">
                  <a16:creationId xmlns:a16="http://schemas.microsoft.com/office/drawing/2014/main" id="{BD82D217-99D0-3746-91D2-F6B412D7B5EC}"/>
                </a:ext>
              </a:extLst>
            </p:cNvPr>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3" name="Line 264">
              <a:extLst>
                <a:ext uri="{FF2B5EF4-FFF2-40B4-BE49-F238E27FC236}">
                  <a16:creationId xmlns:a16="http://schemas.microsoft.com/office/drawing/2014/main" id="{7FC38187-88BC-3C42-AB57-A811F13BFDBF}"/>
                </a:ext>
              </a:extLst>
            </p:cNvPr>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30" name="Text Box 265">
            <a:extLst>
              <a:ext uri="{FF2B5EF4-FFF2-40B4-BE49-F238E27FC236}">
                <a16:creationId xmlns:a16="http://schemas.microsoft.com/office/drawing/2014/main" id="{F8400D71-C455-0C47-957C-D8895847340F}"/>
              </a:ext>
            </a:extLst>
          </p:cNvPr>
          <p:cNvSpPr txBox="1">
            <a:spLocks noChangeArrowheads="1"/>
          </p:cNvSpPr>
          <p:nvPr/>
        </p:nvSpPr>
        <p:spPr bwMode="auto">
          <a:xfrm>
            <a:off x="152400" y="3733800"/>
            <a:ext cx="2743200"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1714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a:latin typeface="Calibri" panose="020F0502020204030204" pitchFamily="34" charset="0"/>
                <a:ea typeface="宋体" panose="02010600030101010101" pitchFamily="2" charset="-122"/>
              </a:rPr>
              <a:t>K-NN Graph</a:t>
            </a:r>
          </a:p>
          <a:p>
            <a:pPr lvl="1">
              <a:spcBef>
                <a:spcPct val="50000"/>
              </a:spcBef>
            </a:pPr>
            <a:r>
              <a:rPr lang="en-US" altLang="zh-CN" sz="1800">
                <a:latin typeface="Calibri" panose="020F0502020204030204" pitchFamily="34" charset="0"/>
                <a:ea typeface="宋体" panose="02010600030101010101" pitchFamily="2" charset="-122"/>
              </a:rPr>
              <a:t>P and q are connected if q is among the top k closest neighbors of p</a:t>
            </a:r>
          </a:p>
        </p:txBody>
      </p:sp>
      <p:sp>
        <p:nvSpPr>
          <p:cNvPr id="90131" name="Text Box 266">
            <a:extLst>
              <a:ext uri="{FF2B5EF4-FFF2-40B4-BE49-F238E27FC236}">
                <a16:creationId xmlns:a16="http://schemas.microsoft.com/office/drawing/2014/main" id="{4EF2A135-22EB-9542-B1BB-7DF9264CBD0C}"/>
              </a:ext>
            </a:extLst>
          </p:cNvPr>
          <p:cNvSpPr txBox="1">
            <a:spLocks noChangeArrowheads="1"/>
          </p:cNvSpPr>
          <p:nvPr/>
        </p:nvSpPr>
        <p:spPr bwMode="auto">
          <a:xfrm>
            <a:off x="6477000" y="4894263"/>
            <a:ext cx="2819400" cy="1887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a:latin typeface="Calibri" panose="020F0502020204030204" pitchFamily="34" charset="0"/>
                <a:ea typeface="宋体" panose="02010600030101010101" pitchFamily="2" charset="-122"/>
              </a:rPr>
              <a:t>Relative interconnectivity:  </a:t>
            </a:r>
            <a:r>
              <a:rPr lang="en-US" altLang="zh-CN" sz="1800">
                <a:latin typeface="Calibri" panose="020F0502020204030204" pitchFamily="34" charset="0"/>
                <a:ea typeface="宋体" panose="02010600030101010101" pitchFamily="2" charset="-122"/>
              </a:rPr>
              <a:t>connectivity of c</a:t>
            </a:r>
            <a:r>
              <a:rPr lang="en-US" altLang="zh-CN" sz="1800" baseline="-25000">
                <a:latin typeface="Calibri" panose="020F0502020204030204" pitchFamily="34" charset="0"/>
                <a:ea typeface="宋体" panose="02010600030101010101" pitchFamily="2" charset="-122"/>
              </a:rPr>
              <a:t>1</a:t>
            </a:r>
            <a:r>
              <a:rPr lang="en-US" altLang="zh-CN" sz="1800">
                <a:latin typeface="Calibri" panose="020F0502020204030204" pitchFamily="34" charset="0"/>
                <a:ea typeface="宋体" panose="02010600030101010101" pitchFamily="2" charset="-122"/>
              </a:rPr>
              <a:t> and c</a:t>
            </a:r>
            <a:r>
              <a:rPr lang="en-US" altLang="zh-CN" sz="1800" baseline="-25000">
                <a:latin typeface="Calibri" panose="020F0502020204030204" pitchFamily="34" charset="0"/>
                <a:ea typeface="宋体" panose="02010600030101010101" pitchFamily="2" charset="-122"/>
              </a:rPr>
              <a:t>2</a:t>
            </a:r>
            <a:r>
              <a:rPr lang="en-US" altLang="zh-CN" sz="1800">
                <a:latin typeface="Calibri" panose="020F0502020204030204" pitchFamily="34" charset="0"/>
                <a:ea typeface="宋体" panose="02010600030101010101" pitchFamily="2" charset="-122"/>
              </a:rPr>
              <a:t> over internal connectivity</a:t>
            </a:r>
          </a:p>
          <a:p>
            <a:pPr>
              <a:spcBef>
                <a:spcPct val="50000"/>
              </a:spcBef>
            </a:pPr>
            <a:r>
              <a:rPr lang="en-US" altLang="zh-CN" sz="1800" b="1">
                <a:latin typeface="Calibri" panose="020F0502020204030204" pitchFamily="34" charset="0"/>
                <a:ea typeface="宋体" panose="02010600030101010101" pitchFamily="2" charset="-122"/>
              </a:rPr>
              <a:t>Relative closeness: </a:t>
            </a:r>
            <a:r>
              <a:rPr lang="en-US" altLang="zh-CN" sz="1800">
                <a:latin typeface="Calibri" panose="020F0502020204030204" pitchFamily="34" charset="0"/>
                <a:ea typeface="宋体" panose="02010600030101010101" pitchFamily="2" charset="-122"/>
              </a:rPr>
              <a:t>closeness of c</a:t>
            </a:r>
            <a:r>
              <a:rPr lang="en-US" altLang="zh-CN" sz="1800" baseline="-25000">
                <a:latin typeface="Calibri" panose="020F0502020204030204" pitchFamily="34" charset="0"/>
                <a:ea typeface="宋体" panose="02010600030101010101" pitchFamily="2" charset="-122"/>
              </a:rPr>
              <a:t>1</a:t>
            </a:r>
            <a:r>
              <a:rPr lang="en-US" altLang="zh-CN" sz="1800">
                <a:latin typeface="Calibri" panose="020F0502020204030204" pitchFamily="34" charset="0"/>
                <a:ea typeface="宋体" panose="02010600030101010101" pitchFamily="2" charset="-122"/>
              </a:rPr>
              <a:t> and c</a:t>
            </a:r>
            <a:r>
              <a:rPr lang="en-US" altLang="zh-CN" sz="1800" baseline="-25000">
                <a:latin typeface="Calibri" panose="020F0502020204030204" pitchFamily="34" charset="0"/>
                <a:ea typeface="宋体" panose="02010600030101010101" pitchFamily="2" charset="-122"/>
              </a:rPr>
              <a:t>2</a:t>
            </a:r>
            <a:r>
              <a:rPr lang="en-US" altLang="zh-CN" sz="1800">
                <a:latin typeface="Calibri" panose="020F0502020204030204" pitchFamily="34" charset="0"/>
                <a:ea typeface="宋体" panose="02010600030101010101" pitchFamily="2" charset="-122"/>
              </a:rPr>
              <a:t> over internal closeness</a:t>
            </a:r>
          </a:p>
        </p:txBody>
      </p:sp>
      <p:sp>
        <p:nvSpPr>
          <p:cNvPr id="90132" name="Slide Number Placeholder 272">
            <a:extLst>
              <a:ext uri="{FF2B5EF4-FFF2-40B4-BE49-F238E27FC236}">
                <a16:creationId xmlns:a16="http://schemas.microsoft.com/office/drawing/2014/main" id="{B50CC397-59D8-C548-9395-0BC5861BDA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B13A38F-9EC2-9D44-91B8-138B508ACC44}" type="slidenum">
              <a:rPr lang="en-US" altLang="zh-CN" sz="1200">
                <a:ea typeface="宋体" panose="02010600030101010101" pitchFamily="2" charset="-122"/>
              </a:rPr>
              <a:pPr eaLnBrk="1" hangingPunct="1"/>
              <a:t>37</a:t>
            </a:fld>
            <a:endParaRPr lang="en-US" altLang="zh-CN" sz="1200">
              <a:ea typeface="宋体" panose="02010600030101010101" pitchFamily="2" charset="-122"/>
            </a:endParaRP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a:extLst>
              <a:ext uri="{FF2B5EF4-FFF2-40B4-BE49-F238E27FC236}">
                <a16:creationId xmlns:a16="http://schemas.microsoft.com/office/drawing/2014/main" id="{CD1DDC4C-74F4-F34B-BA5C-E403A10193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EF69BCF-505A-A643-AB71-D30B51E165D4}" type="slidenum">
              <a:rPr lang="en-US" altLang="zh-CN" sz="1200">
                <a:ea typeface="宋体" panose="02010600030101010101" pitchFamily="2" charset="-122"/>
              </a:rPr>
              <a:pPr eaLnBrk="1" hangingPunct="1"/>
              <a:t>38</a:t>
            </a:fld>
            <a:endParaRPr lang="en-US" altLang="zh-CN" sz="1200">
              <a:ea typeface="宋体" panose="02010600030101010101" pitchFamily="2" charset="-122"/>
            </a:endParaRPr>
          </a:p>
        </p:txBody>
      </p:sp>
      <p:sp>
        <p:nvSpPr>
          <p:cNvPr id="92162" name="Rectangle 2">
            <a:extLst>
              <a:ext uri="{FF2B5EF4-FFF2-40B4-BE49-F238E27FC236}">
                <a16:creationId xmlns:a16="http://schemas.microsoft.com/office/drawing/2014/main" id="{8C36E7BE-DBFF-CD47-9AA0-AD47014C5A03}"/>
              </a:ext>
            </a:extLst>
          </p:cNvPr>
          <p:cNvSpPr>
            <a:spLocks noGrp="1" noChangeArrowheads="1"/>
          </p:cNvSpPr>
          <p:nvPr>
            <p:ph type="title"/>
          </p:nvPr>
        </p:nvSpPr>
        <p:spPr>
          <a:xfrm>
            <a:off x="0" y="0"/>
            <a:ext cx="9144000" cy="1066800"/>
          </a:xfrm>
        </p:spPr>
        <p:txBody>
          <a:bodyPr lIns="92075" tIns="46038" rIns="92075" bIns="46038" anchor="ctr"/>
          <a:lstStyle/>
          <a:p>
            <a:pPr eaLnBrk="1" hangingPunct="1"/>
            <a:r>
              <a:rPr lang="en-US" altLang="zh-CN" sz="3200">
                <a:ea typeface="宋体" panose="02010600030101010101" pitchFamily="2" charset="-122"/>
              </a:rPr>
              <a:t>CHAMELEON (Clustering Complex Objects)</a:t>
            </a:r>
          </a:p>
        </p:txBody>
      </p:sp>
      <p:pic>
        <p:nvPicPr>
          <p:cNvPr id="92163" name="Picture 3">
            <a:extLst>
              <a:ext uri="{FF2B5EF4-FFF2-40B4-BE49-F238E27FC236}">
                <a16:creationId xmlns:a16="http://schemas.microsoft.com/office/drawing/2014/main" id="{C13CD855-3740-0E41-9395-6373F304654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 y="838200"/>
            <a:ext cx="8610600" cy="6019800"/>
          </a:xfrm>
        </p:spPr>
      </p:pic>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5DCCFAED-D8EC-A94E-A677-9C016E90964D}"/>
              </a:ext>
            </a:extLst>
          </p:cNvPr>
          <p:cNvSpPr>
            <a:spLocks noGrp="1"/>
          </p:cNvSpPr>
          <p:nvPr>
            <p:ph type="title"/>
          </p:nvPr>
        </p:nvSpPr>
        <p:spPr/>
        <p:txBody>
          <a:bodyPr/>
          <a:lstStyle/>
          <a:p>
            <a:r>
              <a:rPr lang="en-US" altLang="en-US">
                <a:ea typeface="ＭＳ Ｐゴシック" panose="020B0600070205080204" pitchFamily="34" charset="-128"/>
              </a:rPr>
              <a:t>Concept-Concept Co-occurence</a:t>
            </a:r>
          </a:p>
        </p:txBody>
      </p:sp>
      <p:graphicFrame>
        <p:nvGraphicFramePr>
          <p:cNvPr id="5" name="Content Placeholder 4">
            <a:extLst>
              <a:ext uri="{FF2B5EF4-FFF2-40B4-BE49-F238E27FC236}">
                <a16:creationId xmlns:a16="http://schemas.microsoft.com/office/drawing/2014/main" id="{F136E971-20C0-B747-BB60-DF0E6B0CFA3D}"/>
              </a:ext>
            </a:extLst>
          </p:cNvPr>
          <p:cNvGraphicFramePr>
            <a:graphicFrameLocks noGrp="1"/>
          </p:cNvGraphicFramePr>
          <p:nvPr>
            <p:ph idx="1"/>
          </p:nvPr>
        </p:nvGraphicFramePr>
        <p:xfrm>
          <a:off x="4191000" y="1371600"/>
          <a:ext cx="4660900" cy="5157783"/>
        </p:xfrm>
        <a:graphic>
          <a:graphicData uri="http://schemas.openxmlformats.org/drawingml/2006/table">
            <a:tbl>
              <a:tblPr/>
              <a:tblGrid>
                <a:gridCol w="1737962">
                  <a:extLst>
                    <a:ext uri="{9D8B030D-6E8A-4147-A177-3AD203B41FA5}">
                      <a16:colId xmlns:a16="http://schemas.microsoft.com/office/drawing/2014/main" val="20000"/>
                    </a:ext>
                  </a:extLst>
                </a:gridCol>
                <a:gridCol w="2164554">
                  <a:extLst>
                    <a:ext uri="{9D8B030D-6E8A-4147-A177-3AD203B41FA5}">
                      <a16:colId xmlns:a16="http://schemas.microsoft.com/office/drawing/2014/main" val="20001"/>
                    </a:ext>
                  </a:extLst>
                </a:gridCol>
                <a:gridCol w="758384">
                  <a:extLst>
                    <a:ext uri="{9D8B030D-6E8A-4147-A177-3AD203B41FA5}">
                      <a16:colId xmlns:a16="http://schemas.microsoft.com/office/drawing/2014/main" val="20002"/>
                    </a:ext>
                  </a:extLst>
                </a:gridCol>
              </a:tblGrid>
              <a:tr h="221947">
                <a:tc>
                  <a:txBody>
                    <a:bodyPr/>
                    <a:lstStyle/>
                    <a:p>
                      <a:pPr marL="0" marR="0">
                        <a:spcBef>
                          <a:spcPts val="0"/>
                        </a:spcBef>
                        <a:spcAft>
                          <a:spcPts val="0"/>
                        </a:spcAft>
                      </a:pPr>
                      <a:r>
                        <a:rPr lang="en-US" sz="1100" dirty="0">
                          <a:solidFill>
                            <a:srgbClr val="000000"/>
                          </a:solidFill>
                          <a:latin typeface="Calibri"/>
                          <a:ea typeface="Times New Roman"/>
                          <a:cs typeface="Times New Roman"/>
                        </a:rPr>
                        <a:t>term</a:t>
                      </a:r>
                      <a:endParaRPr lang="en-US" sz="1200" dirty="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term</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n</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110</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North Korea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47</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1947">
                <a:tc>
                  <a:txBody>
                    <a:bodyPr/>
                    <a:lstStyle/>
                    <a:p>
                      <a:pPr marL="0" marR="0">
                        <a:spcBef>
                          <a:spcPts val="0"/>
                        </a:spcBef>
                        <a:spcAft>
                          <a:spcPts val="0"/>
                        </a:spcAft>
                      </a:pPr>
                      <a:r>
                        <a:rPr lang="en-US" sz="1100" dirty="0">
                          <a:solidFill>
                            <a:srgbClr val="000000"/>
                          </a:solidFill>
                          <a:latin typeface="Calibri"/>
                          <a:ea typeface="Times New Roman"/>
                          <a:cs typeface="Times New Roman"/>
                        </a:rPr>
                        <a:t>United States</a:t>
                      </a:r>
                      <a:endParaRPr lang="en-US" sz="1200" dirty="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Iran</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32</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China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31</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US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28</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Thai</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22</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949">
                <a:tc>
                  <a:txBody>
                    <a:bodyPr/>
                    <a:lstStyle/>
                    <a:p>
                      <a:pPr marL="0" marR="0">
                        <a:spcBef>
                          <a:spcPts val="0"/>
                        </a:spcBef>
                        <a:spcAft>
                          <a:spcPts val="0"/>
                        </a:spcAft>
                      </a:pPr>
                      <a:r>
                        <a:rPr lang="en-US" sz="1100" dirty="0">
                          <a:solidFill>
                            <a:srgbClr val="000000"/>
                          </a:solidFill>
                          <a:latin typeface="Calibri"/>
                          <a:ea typeface="Times New Roman"/>
                          <a:cs typeface="Times New Roman"/>
                        </a:rPr>
                        <a:t>United States</a:t>
                      </a:r>
                      <a:endParaRPr lang="en-US" sz="1200" dirty="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Middle East</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16</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Pyongyang</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12</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PRC</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11</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Thailand</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9</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Obama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8</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DPRK</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8</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Israel</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8</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State</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8</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Beijing</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7</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Japan</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Bosworth</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Bangkok</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IAEA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UNSC</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Russia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latin typeface="Calibri"/>
                          <a:ea typeface="Times New Roman"/>
                          <a:cs typeface="Times New Roman"/>
                        </a:rPr>
                        <a:t>5</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221947">
                <a:tc>
                  <a:txBody>
                    <a:bodyPr/>
                    <a:lstStyle/>
                    <a:p>
                      <a:pPr marL="0" marR="0">
                        <a:spcBef>
                          <a:spcPts val="0"/>
                        </a:spcBef>
                        <a:spcAft>
                          <a:spcPts val="0"/>
                        </a:spcAft>
                      </a:pPr>
                      <a:r>
                        <a:rPr lang="en-US" sz="1100">
                          <a:solidFill>
                            <a:srgbClr val="000000"/>
                          </a:solidFill>
                          <a:latin typeface="Calibri"/>
                          <a:ea typeface="Times New Roman"/>
                          <a:cs typeface="Times New Roman"/>
                        </a:rPr>
                        <a:t>United States</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latin typeface="Calibri"/>
                          <a:ea typeface="Times New Roman"/>
                          <a:cs typeface="Times New Roman"/>
                        </a:rPr>
                        <a:t>South Asia</a:t>
                      </a:r>
                      <a:endParaRPr lang="en-US" sz="120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latin typeface="Calibri"/>
                          <a:ea typeface="Times New Roman"/>
                          <a:cs typeface="Times New Roman"/>
                        </a:rPr>
                        <a:t>4</a:t>
                      </a:r>
                      <a:endParaRPr lang="en-US" sz="1200" dirty="0">
                        <a:latin typeface="Times New Roman"/>
                        <a:ea typeface="Times New Roman"/>
                        <a:cs typeface="Times New Roman"/>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
        <p:nvSpPr>
          <p:cNvPr id="4" name="Date Placeholder 3">
            <a:extLst>
              <a:ext uri="{FF2B5EF4-FFF2-40B4-BE49-F238E27FC236}">
                <a16:creationId xmlns:a16="http://schemas.microsoft.com/office/drawing/2014/main" id="{2DCCA427-B2A6-E94B-9620-2E12039F5A3B}"/>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AB631C93-9AB4-0242-A363-BE18114E7A03}" type="datetime3">
              <a:rPr lang="en-US" altLang="en-US" sz="1200"/>
              <a:pPr algn="r" eaLnBrk="1" hangingPunct="1"/>
              <a:t>5 August 2018</a:t>
            </a:fld>
            <a:endParaRPr lang="en-US" altLang="en-US" sz="1200"/>
          </a:p>
        </p:txBody>
      </p:sp>
      <p:sp>
        <p:nvSpPr>
          <p:cNvPr id="94309" name="Rectangle 1">
            <a:extLst>
              <a:ext uri="{FF2B5EF4-FFF2-40B4-BE49-F238E27FC236}">
                <a16:creationId xmlns:a16="http://schemas.microsoft.com/office/drawing/2014/main" id="{14CB2549-FFE5-5240-8DE6-AEA1CCE07ABB}"/>
              </a:ext>
            </a:extLst>
          </p:cNvPr>
          <p:cNvSpPr>
            <a:spLocks noChangeArrowheads="1"/>
          </p:cNvSpPr>
          <p:nvPr/>
        </p:nvSpPr>
        <p:spPr bwMode="auto">
          <a:xfrm>
            <a:off x="152400" y="1295400"/>
            <a:ext cx="3879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200">
                <a:solidFill>
                  <a:srgbClr val="000000"/>
                </a:solidFill>
                <a:latin typeface="Arial" panose="020B0604020202020204" pitchFamily="34" charset="0"/>
              </a:rPr>
              <a:t>SELECT ci.term, ci1.term, count(*) n</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FROM conceptinvertedindex ci, conceptpostinglist cp, </a:t>
            </a:r>
          </a:p>
          <a:p>
            <a:r>
              <a:rPr lang="en-US" altLang="en-US" sz="1200">
                <a:solidFill>
                  <a:srgbClr val="000000"/>
                </a:solidFill>
                <a:latin typeface="Arial" panose="020B0604020202020204" pitchFamily="34" charset="0"/>
              </a:rPr>
              <a:t>conceptinvertedindex ci1, conceptpostinglist cp1</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where ci.termid=cp.termid</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and ci.term = 'United States'</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and ci1.termid=cp1.termid</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and cp.docid=cp1.docid</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and cp.parid=cp1.parid</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and cp.sentid=cp1.sentid</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group by ci.term, ci1.term</a:t>
            </a:r>
            <a:endParaRPr lang="en-US" altLang="en-US" sz="600">
              <a:latin typeface="Arial" panose="020B0604020202020204" pitchFamily="34" charset="0"/>
            </a:endParaRPr>
          </a:p>
          <a:p>
            <a:r>
              <a:rPr lang="en-US" altLang="en-US" sz="1200">
                <a:solidFill>
                  <a:srgbClr val="000000"/>
                </a:solidFill>
                <a:latin typeface="Arial" panose="020B0604020202020204" pitchFamily="34" charset="0"/>
              </a:rPr>
              <a:t>order by n desc;</a:t>
            </a:r>
            <a:endParaRPr lang="en-US" altLang="en-US" sz="1800">
              <a:latin typeface="Arial" panose="020B0604020202020204" pitchFamily="34" charset="0"/>
            </a:endParaRP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a:extLst>
              <a:ext uri="{FF2B5EF4-FFF2-40B4-BE49-F238E27FC236}">
                <a16:creationId xmlns:a16="http://schemas.microsoft.com/office/drawing/2014/main" id="{65B5A299-B651-7F45-ADB8-F10C6658A956}"/>
              </a:ext>
            </a:extLst>
          </p:cNvPr>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B713ACD-5033-7840-8E82-60F4E858B889}" type="slidenum">
              <a:rPr lang="en-US" altLang="en-US" sz="1200"/>
              <a:pPr eaLnBrk="1" hangingPunct="1"/>
              <a:t>4</a:t>
            </a:fld>
            <a:endParaRPr lang="en-US" altLang="en-US" sz="1200"/>
          </a:p>
        </p:txBody>
      </p:sp>
      <p:sp>
        <p:nvSpPr>
          <p:cNvPr id="28675" name="Rectangle 2">
            <a:extLst>
              <a:ext uri="{FF2B5EF4-FFF2-40B4-BE49-F238E27FC236}">
                <a16:creationId xmlns:a16="http://schemas.microsoft.com/office/drawing/2014/main" id="{06129601-A4DC-0448-AABC-1BE2071653F5}"/>
              </a:ext>
            </a:extLst>
          </p:cNvPr>
          <p:cNvSpPr>
            <a:spLocks noGrp="1" noChangeArrowheads="1"/>
          </p:cNvSpPr>
          <p:nvPr>
            <p:ph type="title"/>
          </p:nvPr>
        </p:nvSpPr>
        <p:spPr>
          <a:xfrm>
            <a:off x="325438" y="80963"/>
            <a:ext cx="7065962" cy="1354137"/>
          </a:xfrm>
        </p:spPr>
        <p:txBody>
          <a:bodyPr lIns="0" tIns="0" rIns="0" bIns="0" anchor="ctr"/>
          <a:lstStyle/>
          <a:p>
            <a:pPr marL="423863" indent="-319088" defTabSz="447675" eaLnBrk="1" hangingPunct="1">
              <a:lnSpc>
                <a:spcPct val="93000"/>
              </a:lnSpc>
              <a:tabLst>
                <a:tab pos="423863" algn="l"/>
                <a:tab pos="869950" algn="l"/>
                <a:tab pos="1317625" algn="l"/>
                <a:tab pos="1765300" algn="l"/>
                <a:tab pos="2212975" algn="l"/>
                <a:tab pos="2660650" algn="l"/>
                <a:tab pos="3108325" algn="l"/>
                <a:tab pos="3556000" algn="l"/>
                <a:tab pos="4003675" algn="l"/>
                <a:tab pos="4451350" algn="l"/>
                <a:tab pos="4899025" algn="l"/>
                <a:tab pos="5346700" algn="l"/>
                <a:tab pos="5794375" algn="l"/>
                <a:tab pos="6242050" algn="l"/>
                <a:tab pos="6689725" algn="l"/>
                <a:tab pos="7137400" algn="l"/>
                <a:tab pos="7585075" algn="l"/>
                <a:tab pos="8032750" algn="l"/>
                <a:tab pos="8480425" algn="l"/>
                <a:tab pos="8928100" algn="l"/>
                <a:tab pos="9375775" algn="l"/>
                <a:tab pos="9410700" algn="l"/>
              </a:tabLst>
            </a:pPr>
            <a:r>
              <a:rPr lang="en-GB" altLang="en-US" sz="3200" i="1">
                <a:solidFill>
                  <a:srgbClr val="280099"/>
                </a:solidFill>
                <a:ea typeface="ＭＳ Ｐゴシック" panose="020B0600070205080204" pitchFamily="34" charset="-128"/>
              </a:rPr>
              <a:t>        </a:t>
            </a:r>
            <a:r>
              <a:rPr lang="en-GB" altLang="en-US">
                <a:solidFill>
                  <a:srgbClr val="280099"/>
                </a:solidFill>
                <a:ea typeface="ＭＳ Ｐゴシック" panose="020B0600070205080204" pitchFamily="34" charset="-128"/>
              </a:rPr>
              <a:t>Supervised Learning Algorithms</a:t>
            </a:r>
          </a:p>
        </p:txBody>
      </p:sp>
      <p:sp>
        <p:nvSpPr>
          <p:cNvPr id="28676" name="Rectangle 3">
            <a:extLst>
              <a:ext uri="{FF2B5EF4-FFF2-40B4-BE49-F238E27FC236}">
                <a16:creationId xmlns:a16="http://schemas.microsoft.com/office/drawing/2014/main" id="{8DBDD4CD-BCC0-F643-AD01-49EF46EB9AB4}"/>
              </a:ext>
            </a:extLst>
          </p:cNvPr>
          <p:cNvSpPr>
            <a:spLocks noGrp="1" noChangeArrowheads="1"/>
          </p:cNvSpPr>
          <p:nvPr>
            <p:ph type="body" idx="1"/>
          </p:nvPr>
        </p:nvSpPr>
        <p:spPr>
          <a:xfrm>
            <a:off x="561975" y="2009775"/>
            <a:ext cx="8201025" cy="4086225"/>
          </a:xfrm>
        </p:spPr>
        <p:txBody>
          <a:bodyPr lIns="0" tIns="0" rIns="0" bIns="0"/>
          <a:lstStyle/>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solidFill>
                <a:srgbClr val="2323DC"/>
              </a:solidFill>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200">
                <a:solidFill>
                  <a:srgbClr val="2323DC"/>
                </a:solidFill>
                <a:ea typeface="ＭＳ Ｐゴシック" panose="020B0600070205080204" pitchFamily="34" charset="-128"/>
                <a:cs typeface="Arial" panose="020B0604020202020204" pitchFamily="34" charset="0"/>
              </a:rPr>
              <a:t>Supervised Learning Algorithms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Linear Regression</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Logistic Regression</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Naive Bayes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Bayes Nets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Neural Networks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Decision Trees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600">
                <a:ea typeface="ＭＳ Ｐゴシック" panose="020B0600070205080204" pitchFamily="34" charset="-128"/>
                <a:cs typeface="Arial" panose="020B0604020202020204" pitchFamily="34" charset="0"/>
              </a:rPr>
              <a:t>Support Vector Machine</a:t>
            </a: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a:ea typeface="ＭＳ Ｐゴシック" panose="020B0600070205080204" pitchFamily="34" charset="-128"/>
              <a:cs typeface="Arial" panose="020B0604020202020204" pitchFamily="34" charset="0"/>
            </a:endParaRP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algn="ctr"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a:ea typeface="ＭＳ Ｐゴシック" panose="020B0600070205080204" pitchFamily="34" charset="-128"/>
              <a:cs typeface="Arial" panose="020B0604020202020204" pitchFamily="34"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5AF6DE73-394E-954A-8D6A-F4155D0B12CE}"/>
              </a:ext>
            </a:extLst>
          </p:cNvPr>
          <p:cNvSpPr>
            <a:spLocks noGrp="1"/>
          </p:cNvSpPr>
          <p:nvPr>
            <p:ph type="title"/>
          </p:nvPr>
        </p:nvSpPr>
        <p:spPr/>
        <p:txBody>
          <a:bodyPr/>
          <a:lstStyle/>
          <a:p>
            <a:r>
              <a:rPr lang="en-US" altLang="en-US">
                <a:ea typeface="ＭＳ Ｐゴシック" panose="020B0600070205080204" pitchFamily="34" charset="-128"/>
              </a:rPr>
              <a:t>Concept-Term Co-occurence</a:t>
            </a:r>
          </a:p>
        </p:txBody>
      </p:sp>
      <p:sp>
        <p:nvSpPr>
          <p:cNvPr id="4" name="Date Placeholder 3">
            <a:extLst>
              <a:ext uri="{FF2B5EF4-FFF2-40B4-BE49-F238E27FC236}">
                <a16:creationId xmlns:a16="http://schemas.microsoft.com/office/drawing/2014/main" id="{39B349CF-13AA-114F-8027-CD1C8228182D}"/>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432E04CC-C081-DB45-A141-451AAE2C9D88}" type="datetime3">
              <a:rPr lang="en-US" altLang="en-US" sz="1200"/>
              <a:pPr algn="r" eaLnBrk="1" hangingPunct="1"/>
              <a:t>5 August 2018</a:t>
            </a:fld>
            <a:endParaRPr lang="en-US" altLang="en-US" sz="1200"/>
          </a:p>
        </p:txBody>
      </p:sp>
      <p:sp>
        <p:nvSpPr>
          <p:cNvPr id="95235" name="Rectangle 1">
            <a:extLst>
              <a:ext uri="{FF2B5EF4-FFF2-40B4-BE49-F238E27FC236}">
                <a16:creationId xmlns:a16="http://schemas.microsoft.com/office/drawing/2014/main" id="{86EC147A-9646-C048-A405-87FCE61BEFE0}"/>
              </a:ext>
            </a:extLst>
          </p:cNvPr>
          <p:cNvSpPr>
            <a:spLocks noChangeArrowheads="1"/>
          </p:cNvSpPr>
          <p:nvPr/>
        </p:nvSpPr>
        <p:spPr bwMode="auto">
          <a:xfrm>
            <a:off x="152400" y="1295400"/>
            <a:ext cx="35655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200"/>
              <a:t>SELECT ci.term, ci1.term, count(*) n</a:t>
            </a:r>
          </a:p>
          <a:p>
            <a:pPr eaLnBrk="1" hangingPunct="1"/>
            <a:r>
              <a:rPr lang="en-US" altLang="en-US" sz="1200"/>
              <a:t>FROM conceptinvertedindex ci, conceptpostinglist cp, </a:t>
            </a:r>
          </a:p>
          <a:p>
            <a:pPr eaLnBrk="1" hangingPunct="1"/>
            <a:r>
              <a:rPr lang="en-US" altLang="en-US" sz="1200"/>
              <a:t>invertedindex ci1, postinglist cp1</a:t>
            </a:r>
          </a:p>
          <a:p>
            <a:pPr eaLnBrk="1" hangingPunct="1"/>
            <a:r>
              <a:rPr lang="en-US" altLang="en-US" sz="1200"/>
              <a:t>where ci.termid=cp.termid</a:t>
            </a:r>
          </a:p>
          <a:p>
            <a:pPr eaLnBrk="1" hangingPunct="1"/>
            <a:r>
              <a:rPr lang="en-US" altLang="en-US" sz="1200"/>
              <a:t>and ci.term = 'United States'</a:t>
            </a:r>
          </a:p>
          <a:p>
            <a:pPr eaLnBrk="1" hangingPunct="1"/>
            <a:r>
              <a:rPr lang="en-US" altLang="en-US" sz="1200"/>
              <a:t>and ci1.termid=cp1.termid</a:t>
            </a:r>
          </a:p>
          <a:p>
            <a:pPr eaLnBrk="1" hangingPunct="1"/>
            <a:r>
              <a:rPr lang="en-US" altLang="en-US" sz="1200"/>
              <a:t>and cp.docid=cp1.docid</a:t>
            </a:r>
          </a:p>
          <a:p>
            <a:pPr eaLnBrk="1" hangingPunct="1"/>
            <a:r>
              <a:rPr lang="en-US" altLang="en-US" sz="1200"/>
              <a:t>and cp.parid=cp1.parid</a:t>
            </a:r>
          </a:p>
          <a:p>
            <a:pPr eaLnBrk="1" hangingPunct="1"/>
            <a:r>
              <a:rPr lang="en-US" altLang="en-US" sz="1200"/>
              <a:t>and cp.sentid=cp1.sentid</a:t>
            </a:r>
          </a:p>
          <a:p>
            <a:pPr eaLnBrk="1" hangingPunct="1"/>
            <a:r>
              <a:rPr lang="en-US" altLang="en-US" sz="1200"/>
              <a:t>group by ci.term, ci1.term</a:t>
            </a:r>
          </a:p>
          <a:p>
            <a:pPr eaLnBrk="1" hangingPunct="1"/>
            <a:r>
              <a:rPr lang="en-US" altLang="en-US" sz="1200"/>
              <a:t>order by n desc;</a:t>
            </a:r>
          </a:p>
        </p:txBody>
      </p:sp>
      <p:graphicFrame>
        <p:nvGraphicFramePr>
          <p:cNvPr id="7" name="Content Placeholder 6">
            <a:extLst>
              <a:ext uri="{FF2B5EF4-FFF2-40B4-BE49-F238E27FC236}">
                <a16:creationId xmlns:a16="http://schemas.microsoft.com/office/drawing/2014/main" id="{CE91ED03-527B-E54F-8E68-D21AC33A9F10}"/>
              </a:ext>
            </a:extLst>
          </p:cNvPr>
          <p:cNvGraphicFramePr>
            <a:graphicFrameLocks noGrp="1"/>
          </p:cNvGraphicFramePr>
          <p:nvPr>
            <p:ph idx="1"/>
          </p:nvPr>
        </p:nvGraphicFramePr>
        <p:xfrm>
          <a:off x="4495800" y="1905000"/>
          <a:ext cx="4191001" cy="4114800"/>
        </p:xfrm>
        <a:graphic>
          <a:graphicData uri="http://schemas.openxmlformats.org/drawingml/2006/table">
            <a:tbl>
              <a:tblPr/>
              <a:tblGrid>
                <a:gridCol w="1600200">
                  <a:extLst>
                    <a:ext uri="{9D8B030D-6E8A-4147-A177-3AD203B41FA5}">
                      <a16:colId xmlns:a16="http://schemas.microsoft.com/office/drawing/2014/main" val="20000"/>
                    </a:ext>
                  </a:extLst>
                </a:gridCol>
                <a:gridCol w="1460012">
                  <a:extLst>
                    <a:ext uri="{9D8B030D-6E8A-4147-A177-3AD203B41FA5}">
                      <a16:colId xmlns:a16="http://schemas.microsoft.com/office/drawing/2014/main" val="20001"/>
                    </a:ext>
                  </a:extLst>
                </a:gridCol>
                <a:gridCol w="1130789">
                  <a:extLst>
                    <a:ext uri="{9D8B030D-6E8A-4147-A177-3AD203B41FA5}">
                      <a16:colId xmlns:a16="http://schemas.microsoft.com/office/drawing/2014/main" val="20002"/>
                    </a:ext>
                  </a:extLst>
                </a:gridCol>
              </a:tblGrid>
              <a:tr h="274320">
                <a:tc>
                  <a:txBody>
                    <a:bodyPr/>
                    <a:lstStyle/>
                    <a:p>
                      <a:pPr marL="0" marR="0">
                        <a:spcBef>
                          <a:spcPts val="0"/>
                        </a:spcBef>
                        <a:spcAft>
                          <a:spcPts val="0"/>
                        </a:spcAft>
                      </a:pPr>
                      <a:r>
                        <a:rPr lang="en-US" sz="1000" dirty="0">
                          <a:solidFill>
                            <a:srgbClr val="000000"/>
                          </a:solidFill>
                          <a:latin typeface="Calibri"/>
                          <a:ea typeface="Times New Roman"/>
                          <a:cs typeface="Times New Roman"/>
                        </a:rPr>
                        <a:t>term</a:t>
                      </a:r>
                      <a:endParaRPr lang="en-US" sz="1100" dirty="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term</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n</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state</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126</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unit</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112</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korea</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57</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north</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53</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nuclear</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47</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weapon</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40</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thai</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37</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china</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31</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iran</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27</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tip</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24</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author</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23</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said</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23</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illicit</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a:solidFill>
                            <a:srgbClr val="000000"/>
                          </a:solidFill>
                          <a:latin typeface="Calibri"/>
                          <a:ea typeface="Times New Roman"/>
                          <a:cs typeface="Times New Roman"/>
                        </a:rPr>
                        <a:t>21</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4320">
                <a:tc>
                  <a:txBody>
                    <a:bodyPr/>
                    <a:lstStyle/>
                    <a:p>
                      <a:pPr marL="0" marR="0">
                        <a:spcBef>
                          <a:spcPts val="0"/>
                        </a:spcBef>
                        <a:spcAft>
                          <a:spcPts val="0"/>
                        </a:spcAft>
                      </a:pPr>
                      <a:r>
                        <a:rPr lang="en-US" sz="1000">
                          <a:solidFill>
                            <a:srgbClr val="000000"/>
                          </a:solidFill>
                          <a:latin typeface="Calibri"/>
                          <a:ea typeface="Times New Roman"/>
                          <a:cs typeface="Times New Roman"/>
                        </a:rPr>
                        <a:t>United States</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Calibri"/>
                          <a:ea typeface="Times New Roman"/>
                          <a:cs typeface="Times New Roman"/>
                        </a:rPr>
                        <a:t>concern</a:t>
                      </a:r>
                      <a:endParaRPr lang="en-US" sz="110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000" dirty="0">
                          <a:solidFill>
                            <a:srgbClr val="000000"/>
                          </a:solidFill>
                          <a:latin typeface="Calibri"/>
                          <a:ea typeface="Times New Roman"/>
                          <a:cs typeface="Times New Roman"/>
                        </a:rPr>
                        <a:t>20</a:t>
                      </a:r>
                      <a:endParaRPr lang="en-US" sz="1100" dirty="0">
                        <a:latin typeface="Times New Roman"/>
                        <a:ea typeface="Times New Roman"/>
                        <a:cs typeface="Times New Roman"/>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a:extLst>
              <a:ext uri="{FF2B5EF4-FFF2-40B4-BE49-F238E27FC236}">
                <a16:creationId xmlns:a16="http://schemas.microsoft.com/office/drawing/2014/main" id="{71380D12-C8C1-8D40-8101-A809EA18B9B5}"/>
              </a:ext>
            </a:extLst>
          </p:cNvPr>
          <p:cNvSpPr>
            <a:spLocks noGrp="1"/>
          </p:cNvSpPr>
          <p:nvPr>
            <p:ph type="sldNum" sz="quarter" idx="10"/>
          </p:nvPr>
        </p:nvSpPr>
        <p:spPr>
          <a:xfrm>
            <a:off x="6553200" y="6245225"/>
            <a:ext cx="2133600" cy="476250"/>
          </a:xfrm>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90567DE-8428-EB47-96ED-AE5CF1EA544D}" type="slidenum">
              <a:rPr lang="en-US" altLang="en-US" sz="1200"/>
              <a:pPr eaLnBrk="1" hangingPunct="1"/>
              <a:t>41</a:t>
            </a:fld>
            <a:endParaRPr lang="en-US" altLang="en-US" sz="1200"/>
          </a:p>
        </p:txBody>
      </p:sp>
      <p:sp>
        <p:nvSpPr>
          <p:cNvPr id="96258" name="Rectangle 2">
            <a:extLst>
              <a:ext uri="{FF2B5EF4-FFF2-40B4-BE49-F238E27FC236}">
                <a16:creationId xmlns:a16="http://schemas.microsoft.com/office/drawing/2014/main" id="{A63931D2-ECC8-7F41-BDA4-8A0BD762659C}"/>
              </a:ext>
            </a:extLst>
          </p:cNvPr>
          <p:cNvSpPr>
            <a:spLocks noGrp="1" noChangeArrowheads="1"/>
          </p:cNvSpPr>
          <p:nvPr>
            <p:ph type="title"/>
          </p:nvPr>
        </p:nvSpPr>
        <p:spPr>
          <a:xfrm>
            <a:off x="457200" y="274638"/>
            <a:ext cx="8229600" cy="868362"/>
          </a:xfrm>
        </p:spPr>
        <p:txBody>
          <a:bodyPr/>
          <a:lstStyle/>
          <a:p>
            <a:r>
              <a:rPr lang="en-US" altLang="en-US">
                <a:ea typeface="ＭＳ Ｐゴシック" panose="020B0600070205080204" pitchFamily="34" charset="-128"/>
              </a:rPr>
              <a:t>Topic Model </a:t>
            </a:r>
          </a:p>
        </p:txBody>
      </p:sp>
      <p:sp>
        <p:nvSpPr>
          <p:cNvPr id="96259" name="Rectangle 3">
            <a:extLst>
              <a:ext uri="{FF2B5EF4-FFF2-40B4-BE49-F238E27FC236}">
                <a16:creationId xmlns:a16="http://schemas.microsoft.com/office/drawing/2014/main" id="{97D8E0B6-E328-B649-992F-D47CCCC76B45}"/>
              </a:ext>
            </a:extLst>
          </p:cNvPr>
          <p:cNvSpPr>
            <a:spLocks noGrp="1" noChangeArrowheads="1"/>
          </p:cNvSpPr>
          <p:nvPr>
            <p:ph type="body" sz="half" idx="1"/>
          </p:nvPr>
        </p:nvSpPr>
        <p:spPr/>
        <p:txBody>
          <a:bodyPr/>
          <a:lstStyle/>
          <a:p>
            <a:pPr marL="381000" indent="-381000"/>
            <a:r>
              <a:rPr lang="en-US" altLang="en-US" sz="2000">
                <a:ea typeface="ＭＳ Ｐゴシック" panose="020B0600070205080204" pitchFamily="34" charset="-128"/>
              </a:rPr>
              <a:t>Generative method - specifies how a document is generated. </a:t>
            </a:r>
          </a:p>
          <a:p>
            <a:pPr marL="381000" indent="-381000"/>
            <a:endParaRPr lang="en-US" altLang="en-US" sz="2000">
              <a:ea typeface="ＭＳ Ｐゴシック" panose="020B0600070205080204" pitchFamily="34" charset="-128"/>
            </a:endParaRPr>
          </a:p>
          <a:p>
            <a:pPr marL="800100" lvl="1" indent="-342900">
              <a:buFontTx/>
              <a:buAutoNum type="arabicPeriod"/>
            </a:pPr>
            <a:r>
              <a:rPr lang="en-US" altLang="en-US" sz="2000">
                <a:ea typeface="ＭＳ Ｐゴシック" panose="020B0600070205080204" pitchFamily="34" charset="-128"/>
              </a:rPr>
              <a:t>Define document distribution over topics.</a:t>
            </a:r>
          </a:p>
          <a:p>
            <a:pPr marL="800100" lvl="1" indent="-342900">
              <a:buFontTx/>
              <a:buAutoNum type="arabicPeriod"/>
            </a:pPr>
            <a:endParaRPr lang="en-US" altLang="en-US" sz="2000">
              <a:ea typeface="ＭＳ Ｐゴシック" panose="020B0600070205080204" pitchFamily="34" charset="-128"/>
            </a:endParaRPr>
          </a:p>
          <a:p>
            <a:pPr marL="800100" lvl="1" indent="-342900">
              <a:buFontTx/>
              <a:buAutoNum type="arabicPeriod"/>
            </a:pPr>
            <a:r>
              <a:rPr lang="en-US" altLang="en-US" sz="2000">
                <a:ea typeface="ＭＳ Ｐゴシック" panose="020B0600070205080204" pitchFamily="34" charset="-128"/>
              </a:rPr>
              <a:t>Select each word in the document by sampling a word from this topic distribution at random. </a:t>
            </a:r>
          </a:p>
          <a:p>
            <a:pPr marL="800100" lvl="1" indent="-342900"/>
            <a:endParaRPr lang="en-US" altLang="en-US" sz="2000">
              <a:ea typeface="ＭＳ Ｐゴシック" panose="020B0600070205080204" pitchFamily="34" charset="-128"/>
            </a:endParaRPr>
          </a:p>
          <a:p>
            <a:pPr marL="381000" indent="-381000"/>
            <a:endParaRPr lang="en-US" altLang="en-US">
              <a:ea typeface="ＭＳ Ｐゴシック" panose="020B0600070205080204" pitchFamily="34" charset="-128"/>
            </a:endParaRPr>
          </a:p>
          <a:p>
            <a:pPr marL="381000" indent="-381000"/>
            <a:endParaRPr lang="en-US" altLang="en-US">
              <a:ea typeface="ＭＳ Ｐゴシック" panose="020B0600070205080204" pitchFamily="34" charset="-128"/>
            </a:endParaRPr>
          </a:p>
          <a:p>
            <a:pPr marL="381000" indent="-381000"/>
            <a:endParaRPr lang="en-US" altLang="en-US" sz="3600">
              <a:ea typeface="ＭＳ Ｐゴシック" panose="020B0600070205080204" pitchFamily="34" charset="-128"/>
            </a:endParaRPr>
          </a:p>
        </p:txBody>
      </p:sp>
      <p:sp>
        <p:nvSpPr>
          <p:cNvPr id="96260" name="Rectangle 4">
            <a:extLst>
              <a:ext uri="{FF2B5EF4-FFF2-40B4-BE49-F238E27FC236}">
                <a16:creationId xmlns:a16="http://schemas.microsoft.com/office/drawing/2014/main" id="{5E584B99-23C5-1F45-837C-5CC95994D2A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aphicFrame>
        <p:nvGraphicFramePr>
          <p:cNvPr id="96261" name="Object 5">
            <a:extLst>
              <a:ext uri="{FF2B5EF4-FFF2-40B4-BE49-F238E27FC236}">
                <a16:creationId xmlns:a16="http://schemas.microsoft.com/office/drawing/2014/main" id="{85703240-9C3C-E448-A13C-55977BD2400F}"/>
              </a:ext>
            </a:extLst>
          </p:cNvPr>
          <p:cNvGraphicFramePr>
            <a:graphicFrameLocks noChangeAspect="1"/>
          </p:cNvGraphicFramePr>
          <p:nvPr/>
        </p:nvGraphicFramePr>
        <p:xfrm>
          <a:off x="6553200" y="457200"/>
          <a:ext cx="1600200" cy="441325"/>
        </p:xfrm>
        <a:graphic>
          <a:graphicData uri="http://schemas.openxmlformats.org/presentationml/2006/ole">
            <mc:AlternateContent xmlns:mc="http://schemas.openxmlformats.org/markup-compatibility/2006">
              <mc:Choice xmlns:v="urn:schemas-microsoft-com:vml" Requires="v">
                <p:oleObj spid="_x0000_s96275" name="Equation" r:id="rId4" imgW="16675100" imgH="4686300" progId="Equation.3">
                  <p:embed/>
                </p:oleObj>
              </mc:Choice>
              <mc:Fallback>
                <p:oleObj name="Equation" r:id="rId4" imgW="16675100" imgH="4686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57200"/>
                        <a:ext cx="160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2" name="Rectangle 8">
            <a:extLst>
              <a:ext uri="{FF2B5EF4-FFF2-40B4-BE49-F238E27FC236}">
                <a16:creationId xmlns:a16="http://schemas.microsoft.com/office/drawing/2014/main" id="{23A019E3-CF35-1A43-90A9-652253CF460C}"/>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aphicFrame>
        <p:nvGraphicFramePr>
          <p:cNvPr id="96263" name="Object 7">
            <a:extLst>
              <a:ext uri="{FF2B5EF4-FFF2-40B4-BE49-F238E27FC236}">
                <a16:creationId xmlns:a16="http://schemas.microsoft.com/office/drawing/2014/main" id="{12B0F909-2F39-5049-B64A-85A292FD7CCB}"/>
              </a:ext>
            </a:extLst>
          </p:cNvPr>
          <p:cNvGraphicFramePr>
            <a:graphicFrameLocks noChangeAspect="1"/>
          </p:cNvGraphicFramePr>
          <p:nvPr/>
        </p:nvGraphicFramePr>
        <p:xfrm>
          <a:off x="914400" y="5502275"/>
          <a:ext cx="3505200" cy="822325"/>
        </p:xfrm>
        <a:graphic>
          <a:graphicData uri="http://schemas.openxmlformats.org/presentationml/2006/ole">
            <mc:AlternateContent xmlns:mc="http://schemas.openxmlformats.org/markup-compatibility/2006">
              <mc:Choice xmlns:v="urn:schemas-microsoft-com:vml" Requires="v">
                <p:oleObj spid="_x0000_s96276" name="Equation" r:id="rId6" imgW="46520100" imgH="10236200" progId="Equation.3">
                  <p:embed/>
                </p:oleObj>
              </mc:Choice>
              <mc:Fallback>
                <p:oleObj name="Equation" r:id="rId6" imgW="46520100" imgH="10236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502275"/>
                        <a:ext cx="350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6264" name="Picture 9">
            <a:extLst>
              <a:ext uri="{FF2B5EF4-FFF2-40B4-BE49-F238E27FC236}">
                <a16:creationId xmlns:a16="http://schemas.microsoft.com/office/drawing/2014/main" id="{6E369EDF-E851-B948-B68F-16AA7A167C96}"/>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a:xfrm>
            <a:off x="4648200" y="1828800"/>
            <a:ext cx="4038600" cy="3306763"/>
          </a:xfrm>
        </p:spPr>
      </p:pic>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E0D23192-BF8C-B646-9BF3-38F4E2563F66}"/>
              </a:ext>
            </a:extLst>
          </p:cNvPr>
          <p:cNvSpPr>
            <a:spLocks noGrp="1"/>
          </p:cNvSpPr>
          <p:nvPr>
            <p:ph type="sldNum" sz="quarter" idx="10"/>
          </p:nvPr>
        </p:nvSpPr>
        <p:spPr>
          <a:xfrm>
            <a:off x="6553200" y="6245225"/>
            <a:ext cx="2133600" cy="476250"/>
          </a:xfrm>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894C185-C121-AC44-A4F4-C23C3684822D}" type="slidenum">
              <a:rPr lang="en-US" altLang="en-US" sz="1200"/>
              <a:pPr eaLnBrk="1" hangingPunct="1"/>
              <a:t>42</a:t>
            </a:fld>
            <a:endParaRPr lang="en-US" altLang="en-US" sz="1200"/>
          </a:p>
        </p:txBody>
      </p:sp>
      <p:sp>
        <p:nvSpPr>
          <p:cNvPr id="98306" name="Rectangle 2">
            <a:extLst>
              <a:ext uri="{FF2B5EF4-FFF2-40B4-BE49-F238E27FC236}">
                <a16:creationId xmlns:a16="http://schemas.microsoft.com/office/drawing/2014/main" id="{E38F1237-F4C4-A34B-9B37-06EB45ED43E7}"/>
              </a:ext>
            </a:extLst>
          </p:cNvPr>
          <p:cNvSpPr>
            <a:spLocks noGrp="1" noChangeArrowheads="1"/>
          </p:cNvSpPr>
          <p:nvPr>
            <p:ph type="title"/>
          </p:nvPr>
        </p:nvSpPr>
        <p:spPr/>
        <p:txBody>
          <a:bodyPr/>
          <a:lstStyle/>
          <a:p>
            <a:r>
              <a:rPr lang="en-US" altLang="en-US">
                <a:ea typeface="ＭＳ Ｐゴシック" panose="020B0600070205080204" pitchFamily="34" charset="-128"/>
              </a:rPr>
              <a:t>Topic Model</a:t>
            </a:r>
          </a:p>
        </p:txBody>
      </p:sp>
      <p:sp>
        <p:nvSpPr>
          <p:cNvPr id="98307" name="Rectangle 3">
            <a:extLst>
              <a:ext uri="{FF2B5EF4-FFF2-40B4-BE49-F238E27FC236}">
                <a16:creationId xmlns:a16="http://schemas.microsoft.com/office/drawing/2014/main" id="{E3A73674-8333-264E-B813-7F9EDC40E593}"/>
              </a:ext>
            </a:extLst>
          </p:cNvPr>
          <p:cNvSpPr>
            <a:spLocks noGrp="1" noChangeArrowheads="1"/>
          </p:cNvSpPr>
          <p:nvPr>
            <p:ph type="body" idx="1"/>
          </p:nvPr>
        </p:nvSpPr>
        <p:spPr/>
        <p:txBody>
          <a:bodyPr/>
          <a:lstStyle/>
          <a:p>
            <a:pPr marL="609600" indent="-609600">
              <a:buFontTx/>
              <a:buNone/>
            </a:pPr>
            <a:r>
              <a:rPr lang="en-US" altLang="en-US" sz="2000">
                <a:ea typeface="ＭＳ Ｐゴシック" panose="020B0600070205080204" pitchFamily="34" charset="-128"/>
              </a:rPr>
              <a:t>The Gibbs sampling -</a:t>
            </a:r>
          </a:p>
          <a:p>
            <a:pPr marL="609600" indent="-609600">
              <a:buFontTx/>
              <a:buAutoNum type="arabicPeriod"/>
            </a:pPr>
            <a:r>
              <a:rPr lang="en-US" altLang="en-US" sz="2000">
                <a:ea typeface="ＭＳ Ｐゴシック" panose="020B0600070205080204" pitchFamily="34" charset="-128"/>
              </a:rPr>
              <a:t>Consider each word token in the text collection in turn</a:t>
            </a:r>
          </a:p>
          <a:p>
            <a:pPr marL="609600" indent="-609600">
              <a:buFontTx/>
              <a:buAutoNum type="arabicPeriod"/>
            </a:pPr>
            <a:r>
              <a:rPr lang="en-US" altLang="en-US" sz="2000">
                <a:ea typeface="ＭＳ Ｐゴシック" panose="020B0600070205080204" pitchFamily="34" charset="-128"/>
              </a:rPr>
              <a:t>Estimate probability of assigning the current word token to each topic, conditioned on the topic assignments to all other word tokens.</a:t>
            </a:r>
          </a:p>
          <a:p>
            <a:pPr marL="609600" indent="-609600">
              <a:buFontTx/>
              <a:buAutoNum type="arabicPeriod"/>
            </a:pPr>
            <a:r>
              <a:rPr lang="en-US" altLang="en-US" sz="2000">
                <a:ea typeface="ＭＳ Ｐゴシック" panose="020B0600070205080204" pitchFamily="34" charset="-128"/>
              </a:rPr>
              <a:t>From this conditional distribution, a topic is sampled and stored as the new topic assignment for this word token. </a:t>
            </a:r>
          </a:p>
        </p:txBody>
      </p:sp>
      <p:sp>
        <p:nvSpPr>
          <p:cNvPr id="98308" name="Rectangle 5">
            <a:extLst>
              <a:ext uri="{FF2B5EF4-FFF2-40B4-BE49-F238E27FC236}">
                <a16:creationId xmlns:a16="http://schemas.microsoft.com/office/drawing/2014/main" id="{496B2820-7F6B-9B44-AF7C-D6679CFB1EB6}"/>
              </a:ext>
            </a:extLst>
          </p:cNvPr>
          <p:cNvSpPr>
            <a:spLocks noChangeArrowheads="1"/>
          </p:cNvSpPr>
          <p:nvPr/>
        </p:nvSpPr>
        <p:spPr bwMode="auto">
          <a:xfrm>
            <a:off x="0"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aphicFrame>
        <p:nvGraphicFramePr>
          <p:cNvPr id="98309" name="Object 4">
            <a:extLst>
              <a:ext uri="{FF2B5EF4-FFF2-40B4-BE49-F238E27FC236}">
                <a16:creationId xmlns:a16="http://schemas.microsoft.com/office/drawing/2014/main" id="{05C89B05-1D2F-7347-AC0D-5C58F4130B2A}"/>
              </a:ext>
            </a:extLst>
          </p:cNvPr>
          <p:cNvGraphicFramePr>
            <a:graphicFrameLocks noChangeAspect="1"/>
          </p:cNvGraphicFramePr>
          <p:nvPr/>
        </p:nvGraphicFramePr>
        <p:xfrm>
          <a:off x="1371600" y="4191000"/>
          <a:ext cx="5867400" cy="1406525"/>
        </p:xfrm>
        <a:graphic>
          <a:graphicData uri="http://schemas.openxmlformats.org/presentationml/2006/ole">
            <mc:AlternateContent xmlns:mc="http://schemas.openxmlformats.org/markup-compatibility/2006">
              <mc:Choice xmlns:v="urn:schemas-microsoft-com:vml" Requires="v">
                <p:oleObj spid="_x0000_s98315" name="Equation" r:id="rId4" imgW="73723500" imgH="16383000" progId="Equation.3">
                  <p:embed/>
                </p:oleObj>
              </mc:Choice>
              <mc:Fallback>
                <p:oleObj name="Equation" r:id="rId4" imgW="73723500" imgH="16383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91000"/>
                        <a:ext cx="5867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14EA5DE2-7116-0346-BD2A-175B787057CF}"/>
              </a:ext>
            </a:extLst>
          </p:cNvPr>
          <p:cNvSpPr>
            <a:spLocks noGrp="1"/>
          </p:cNvSpPr>
          <p:nvPr>
            <p:ph type="sldNum" sz="quarter" idx="10"/>
          </p:nvPr>
        </p:nvSpPr>
        <p:spPr>
          <a:xfrm>
            <a:off x="6553200" y="6245225"/>
            <a:ext cx="2133600" cy="476250"/>
          </a:xfrm>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09484F6-D47E-CC41-A6DE-6E477876680B}" type="slidenum">
              <a:rPr lang="en-US" altLang="en-US" sz="1200"/>
              <a:pPr eaLnBrk="1" hangingPunct="1"/>
              <a:t>43</a:t>
            </a:fld>
            <a:endParaRPr lang="en-US" altLang="en-US" sz="1200"/>
          </a:p>
        </p:txBody>
      </p:sp>
      <p:sp>
        <p:nvSpPr>
          <p:cNvPr id="100354" name="Rectangle 2">
            <a:extLst>
              <a:ext uri="{FF2B5EF4-FFF2-40B4-BE49-F238E27FC236}">
                <a16:creationId xmlns:a16="http://schemas.microsoft.com/office/drawing/2014/main" id="{590ECA9B-C631-B94D-B205-704ACDA329D1}"/>
              </a:ext>
            </a:extLst>
          </p:cNvPr>
          <p:cNvSpPr>
            <a:spLocks noGrp="1" noChangeArrowheads="1"/>
          </p:cNvSpPr>
          <p:nvPr>
            <p:ph type="title"/>
          </p:nvPr>
        </p:nvSpPr>
        <p:spPr/>
        <p:txBody>
          <a:bodyPr/>
          <a:lstStyle/>
          <a:p>
            <a:r>
              <a:rPr lang="en-US" altLang="en-US" sz="4000">
                <a:ea typeface="ＭＳ Ｐゴシック" panose="020B0600070205080204" pitchFamily="34" charset="-128"/>
              </a:rPr>
              <a:t>Topic Model</a:t>
            </a:r>
          </a:p>
        </p:txBody>
      </p:sp>
      <p:sp>
        <p:nvSpPr>
          <p:cNvPr id="100355" name="Rectangle 3">
            <a:extLst>
              <a:ext uri="{FF2B5EF4-FFF2-40B4-BE49-F238E27FC236}">
                <a16:creationId xmlns:a16="http://schemas.microsoft.com/office/drawing/2014/main" id="{5B219CF4-51AD-5F42-9A51-8F3B5E103044}"/>
              </a:ext>
            </a:extLst>
          </p:cNvPr>
          <p:cNvSpPr>
            <a:spLocks noGrp="1" noChangeArrowheads="1"/>
          </p:cNvSpPr>
          <p:nvPr>
            <p:ph type="body" idx="1"/>
          </p:nvPr>
        </p:nvSpPr>
        <p:spPr/>
        <p:txBody>
          <a:bodyPr/>
          <a:lstStyle/>
          <a:p>
            <a:r>
              <a:rPr lang="en-US" altLang="en-US" sz="2000">
                <a:ea typeface="ＭＳ Ｐゴシック" panose="020B0600070205080204" pitchFamily="34" charset="-128"/>
              </a:rPr>
              <a:t>Estimate sampling a new word instance </a:t>
            </a:r>
            <a:r>
              <a:rPr lang="en-US" altLang="en-US" sz="2000" i="1">
                <a:ea typeface="ＭＳ Ｐゴシック" panose="020B0600070205080204" pitchFamily="34" charset="-128"/>
              </a:rPr>
              <a:t>w</a:t>
            </a:r>
            <a:r>
              <a:rPr lang="en-US" altLang="en-US" sz="2000" i="1" baseline="-25000">
                <a:ea typeface="ＭＳ Ｐゴシック" panose="020B0600070205080204" pitchFamily="34" charset="-128"/>
              </a:rPr>
              <a:t>i</a:t>
            </a:r>
            <a:r>
              <a:rPr lang="en-US" altLang="en-US" sz="2000">
                <a:ea typeface="ＭＳ Ｐゴシック" panose="020B0600070205080204" pitchFamily="34" charset="-128"/>
              </a:rPr>
              <a:t> from topic </a:t>
            </a:r>
            <a:r>
              <a:rPr lang="en-US" altLang="en-US" sz="2000" i="1">
                <a:ea typeface="ＭＳ Ｐゴシック" panose="020B0600070205080204" pitchFamily="34" charset="-128"/>
              </a:rPr>
              <a:t>j</a:t>
            </a:r>
            <a:r>
              <a:rPr lang="en-US" altLang="en-US" sz="2000">
                <a:ea typeface="ＭＳ Ｐゴシック" panose="020B0600070205080204" pitchFamily="34" charset="-128"/>
              </a:rPr>
              <a:t>:</a:t>
            </a:r>
          </a:p>
          <a:p>
            <a:endParaRPr lang="en-US" altLang="en-US" sz="2400">
              <a:ea typeface="ＭＳ Ｐゴシック" panose="020B0600070205080204" pitchFamily="34" charset="-128"/>
            </a:endParaRPr>
          </a:p>
          <a:p>
            <a:endParaRPr lang="en-US" altLang="en-US">
              <a:ea typeface="ＭＳ Ｐゴシック" panose="020B0600070205080204" pitchFamily="34" charset="-128"/>
            </a:endParaRPr>
          </a:p>
          <a:p>
            <a:endParaRPr lang="en-US" altLang="en-US" sz="2400">
              <a:ea typeface="ＭＳ Ｐゴシック" panose="020B0600070205080204" pitchFamily="34" charset="-128"/>
            </a:endParaRPr>
          </a:p>
          <a:p>
            <a:endParaRPr lang="en-US" altLang="en-US" sz="2400">
              <a:ea typeface="ＭＳ Ｐゴシック" panose="020B0600070205080204" pitchFamily="34" charset="-128"/>
            </a:endParaRPr>
          </a:p>
          <a:p>
            <a:r>
              <a:rPr lang="en-US" altLang="en-US" sz="2000">
                <a:ea typeface="ＭＳ Ｐゴシック" panose="020B0600070205080204" pitchFamily="34" charset="-128"/>
              </a:rPr>
              <a:t>Sampling a new word in document </a:t>
            </a:r>
            <a:r>
              <a:rPr lang="en-US" altLang="en-US" sz="2000" i="1">
                <a:ea typeface="ＭＳ Ｐゴシック" panose="020B0600070205080204" pitchFamily="34" charset="-128"/>
              </a:rPr>
              <a:t>d</a:t>
            </a:r>
            <a:r>
              <a:rPr lang="en-US" altLang="en-US" sz="2000">
                <a:ea typeface="ＭＳ Ｐゴシック" panose="020B0600070205080204" pitchFamily="34" charset="-128"/>
              </a:rPr>
              <a:t> from topic </a:t>
            </a:r>
            <a:r>
              <a:rPr lang="en-US" altLang="en-US" sz="2000" i="1">
                <a:ea typeface="ＭＳ Ｐゴシック" panose="020B0600070205080204" pitchFamily="34" charset="-128"/>
              </a:rPr>
              <a:t>j:</a:t>
            </a:r>
            <a:endParaRPr lang="en-US" altLang="en-US" sz="2000">
              <a:ea typeface="ＭＳ Ｐゴシック" panose="020B0600070205080204" pitchFamily="34" charset="-128"/>
            </a:endParaRPr>
          </a:p>
        </p:txBody>
      </p:sp>
      <p:sp>
        <p:nvSpPr>
          <p:cNvPr id="100356" name="Rectangle 5">
            <a:extLst>
              <a:ext uri="{FF2B5EF4-FFF2-40B4-BE49-F238E27FC236}">
                <a16:creationId xmlns:a16="http://schemas.microsoft.com/office/drawing/2014/main" id="{74E9C874-3CB5-F449-810E-1EA5967581F5}"/>
              </a:ext>
            </a:extLst>
          </p:cNvPr>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aphicFrame>
        <p:nvGraphicFramePr>
          <p:cNvPr id="100357" name="Object 4">
            <a:extLst>
              <a:ext uri="{FF2B5EF4-FFF2-40B4-BE49-F238E27FC236}">
                <a16:creationId xmlns:a16="http://schemas.microsoft.com/office/drawing/2014/main" id="{560F14CB-4782-7344-B229-67CB9BA5201F}"/>
              </a:ext>
            </a:extLst>
          </p:cNvPr>
          <p:cNvGraphicFramePr>
            <a:graphicFrameLocks noChangeAspect="1"/>
          </p:cNvGraphicFramePr>
          <p:nvPr/>
        </p:nvGraphicFramePr>
        <p:xfrm>
          <a:off x="3048000" y="2209800"/>
          <a:ext cx="2362200" cy="1293813"/>
        </p:xfrm>
        <a:graphic>
          <a:graphicData uri="http://schemas.openxmlformats.org/presentationml/2006/ole">
            <mc:AlternateContent xmlns:mc="http://schemas.openxmlformats.org/markup-compatibility/2006">
              <mc:Choice xmlns:v="urn:schemas-microsoft-com:vml" Requires="v">
                <p:oleObj spid="_x0000_s100370" name="Equation" r:id="rId4" imgW="30137100" imgH="16383000" progId="Equation.3">
                  <p:embed/>
                </p:oleObj>
              </mc:Choice>
              <mc:Fallback>
                <p:oleObj name="Equation" r:id="rId4" imgW="30137100" imgH="16383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09800"/>
                        <a:ext cx="23622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8" name="Rectangle 7">
            <a:extLst>
              <a:ext uri="{FF2B5EF4-FFF2-40B4-BE49-F238E27FC236}">
                <a16:creationId xmlns:a16="http://schemas.microsoft.com/office/drawing/2014/main" id="{BFD39DBD-9A57-6246-83B8-503FD856BB00}"/>
              </a:ext>
            </a:extLst>
          </p:cNvPr>
          <p:cNvSpPr>
            <a:spLocks noChangeArrowheads="1"/>
          </p:cNvSpPr>
          <p:nvPr/>
        </p:nvSpPr>
        <p:spPr bwMode="auto">
          <a:xfrm>
            <a:off x="0"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aphicFrame>
        <p:nvGraphicFramePr>
          <p:cNvPr id="100359" name="Object 6">
            <a:extLst>
              <a:ext uri="{FF2B5EF4-FFF2-40B4-BE49-F238E27FC236}">
                <a16:creationId xmlns:a16="http://schemas.microsoft.com/office/drawing/2014/main" id="{E00C529E-31DC-DD4B-A110-027D3C9932B0}"/>
              </a:ext>
            </a:extLst>
          </p:cNvPr>
          <p:cNvGraphicFramePr>
            <a:graphicFrameLocks noChangeAspect="1"/>
          </p:cNvGraphicFramePr>
          <p:nvPr/>
        </p:nvGraphicFramePr>
        <p:xfrm>
          <a:off x="3200400" y="4419600"/>
          <a:ext cx="2133600" cy="1216025"/>
        </p:xfrm>
        <a:graphic>
          <a:graphicData uri="http://schemas.openxmlformats.org/presentationml/2006/ole">
            <mc:AlternateContent xmlns:mc="http://schemas.openxmlformats.org/markup-compatibility/2006">
              <mc:Choice xmlns:v="urn:schemas-microsoft-com:vml" Requires="v">
                <p:oleObj spid="_x0000_s100371" name="Equation" r:id="rId6" imgW="29552900" imgH="16675100" progId="Equation.3">
                  <p:embed/>
                </p:oleObj>
              </mc:Choice>
              <mc:Fallback>
                <p:oleObj name="Equation" r:id="rId6" imgW="29552900" imgH="16675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419600"/>
                        <a:ext cx="21336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439-D64A-7C40-B220-D86DD6015C40}"/>
              </a:ext>
            </a:extLst>
          </p:cNvPr>
          <p:cNvSpPr>
            <a:spLocks noGrp="1"/>
          </p:cNvSpPr>
          <p:nvPr>
            <p:ph type="title"/>
          </p:nvPr>
        </p:nvSpPr>
        <p:spPr/>
        <p:txBody>
          <a:bodyPr>
            <a:normAutofit fontScale="90000"/>
          </a:bodyPr>
          <a:lstStyle/>
          <a:p>
            <a:pPr>
              <a:defRPr/>
            </a:pPr>
            <a:br>
              <a:rPr lang="en-US" dirty="0"/>
            </a:br>
            <a:r>
              <a:rPr lang="en-US" dirty="0"/>
              <a:t>Topic Models Related to Events</a:t>
            </a:r>
          </a:p>
        </p:txBody>
      </p:sp>
      <p:sp>
        <p:nvSpPr>
          <p:cNvPr id="3" name="Content Placeholder 2">
            <a:extLst>
              <a:ext uri="{FF2B5EF4-FFF2-40B4-BE49-F238E27FC236}">
                <a16:creationId xmlns:a16="http://schemas.microsoft.com/office/drawing/2014/main" id="{7B5EBE71-C866-674E-B8E7-3D933DD2A448}"/>
              </a:ext>
            </a:extLst>
          </p:cNvPr>
          <p:cNvSpPr>
            <a:spLocks noGrp="1"/>
          </p:cNvSpPr>
          <p:nvPr>
            <p:ph idx="1"/>
          </p:nvPr>
        </p:nvSpPr>
        <p:spPr/>
        <p:txBody>
          <a:bodyPr>
            <a:normAutofit/>
          </a:bodyPr>
          <a:lstStyle/>
          <a:p>
            <a:pPr>
              <a:lnSpc>
                <a:spcPct val="80000"/>
              </a:lnSpc>
              <a:buFont typeface="Wingdings" pitchFamily="2" charset="2"/>
              <a:buNone/>
            </a:pPr>
            <a:r>
              <a:rPr lang="en-US" altLang="en-US" sz="2000">
                <a:ea typeface="ＭＳ Ｐゴシック" panose="020B0600070205080204" pitchFamily="34" charset="-128"/>
              </a:rPr>
              <a:t>Identify topics related to event ‘attack’</a:t>
            </a:r>
          </a:p>
          <a:p>
            <a:pPr>
              <a:lnSpc>
                <a:spcPct val="80000"/>
              </a:lnSpc>
              <a:buFont typeface="Wingdings" pitchFamily="2" charset="2"/>
              <a:buNone/>
            </a:pPr>
            <a:r>
              <a:rPr lang="en-US" altLang="en-US" sz="2000">
                <a:ea typeface="ＭＳ Ｐゴシック" panose="020B0600070205080204" pitchFamily="34" charset="-128"/>
              </a:rPr>
              <a:t> </a:t>
            </a:r>
          </a:p>
          <a:p>
            <a:pPr>
              <a:lnSpc>
                <a:spcPct val="80000"/>
              </a:lnSpc>
            </a:pPr>
            <a:r>
              <a:rPr lang="en-US" altLang="en-US" sz="2000">
                <a:ea typeface="ＭＳ Ｐゴシック" panose="020B0600070205080204" pitchFamily="34" charset="-128"/>
              </a:rPr>
              <a:t>Note on topic model parameterization: 50 topics, alpha=5 (large), phi=0.5 (large), iterations=100 (very small, should be higher for convergence – just a test), burn-in=10, sample lag=2, thin interval=1.</a:t>
            </a:r>
          </a:p>
          <a:p>
            <a:pPr>
              <a:lnSpc>
                <a:spcPct val="80000"/>
              </a:lnSpc>
              <a:buFont typeface="Wingdings" pitchFamily="2" charset="2"/>
              <a:buNone/>
            </a:pPr>
            <a:r>
              <a:rPr lang="en-US" altLang="en-US" sz="2000">
                <a:ea typeface="ＭＳ Ｐゴシック" panose="020B0600070205080204" pitchFamily="34" charset="-128"/>
              </a:rPr>
              <a:t> </a:t>
            </a:r>
          </a:p>
          <a:p>
            <a:pPr>
              <a:lnSpc>
                <a:spcPct val="80000"/>
              </a:lnSpc>
              <a:buFont typeface="Wingdings" pitchFamily="2" charset="2"/>
              <a:buNone/>
            </a:pPr>
            <a:r>
              <a:rPr lang="en-US" altLang="en-US" sz="2000">
                <a:ea typeface="ＭＳ Ｐゴシック" panose="020B0600070205080204" pitchFamily="34" charset="-128"/>
              </a:rPr>
              <a:t>// Identify topics highly likely to generate terms affiliated with ‘</a:t>
            </a:r>
            <a:r>
              <a:rPr lang="en-US" altLang="ja-JP" sz="2000" i="1">
                <a:ea typeface="ＭＳ Ｐゴシック" panose="020B0600070205080204" pitchFamily="34" charset="-128"/>
              </a:rPr>
              <a:t>attack</a:t>
            </a:r>
            <a:r>
              <a:rPr lang="en-US" altLang="en-US" sz="2000">
                <a:ea typeface="ＭＳ Ｐゴシック" panose="020B0600070205080204" pitchFamily="34" charset="-128"/>
              </a:rPr>
              <a:t>’</a:t>
            </a:r>
            <a:r>
              <a:rPr lang="en-US" altLang="ja-JP" sz="2000">
                <a:ea typeface="ＭＳ Ｐゴシック" panose="020B0600070205080204" pitchFamily="34" charset="-128"/>
              </a:rPr>
              <a:t> </a:t>
            </a:r>
          </a:p>
          <a:p>
            <a:pPr>
              <a:lnSpc>
                <a:spcPct val="80000"/>
              </a:lnSpc>
              <a:buFont typeface="Wingdings" pitchFamily="2" charset="2"/>
              <a:buNone/>
            </a:pPr>
            <a:r>
              <a:rPr lang="en-US" altLang="en-US" sz="2000">
                <a:ea typeface="ＭＳ Ｐゴシック" panose="020B0600070205080204" pitchFamily="34" charset="-128"/>
              </a:rPr>
              <a:t>SELECT i.term, i.termid, p.topicid, p.phi</a:t>
            </a:r>
          </a:p>
          <a:p>
            <a:pPr>
              <a:lnSpc>
                <a:spcPct val="80000"/>
              </a:lnSpc>
              <a:buFont typeface="Wingdings" pitchFamily="2" charset="2"/>
              <a:buNone/>
            </a:pPr>
            <a:r>
              <a:rPr lang="en-US" altLang="en-US" sz="2000">
                <a:ea typeface="ＭＳ Ｐゴシック" panose="020B0600070205080204" pitchFamily="34" charset="-128"/>
              </a:rPr>
              <a:t>FROM _phi p, invertedindex i, _nw n</a:t>
            </a:r>
          </a:p>
          <a:p>
            <a:pPr>
              <a:lnSpc>
                <a:spcPct val="80000"/>
              </a:lnSpc>
              <a:buFont typeface="Wingdings" pitchFamily="2" charset="2"/>
              <a:buNone/>
            </a:pPr>
            <a:r>
              <a:rPr lang="en-US" altLang="en-US" sz="2000">
                <a:ea typeface="ＭＳ Ｐゴシック" panose="020B0600070205080204" pitchFamily="34" charset="-128"/>
              </a:rPr>
              <a:t>where p.termid=i.termid</a:t>
            </a:r>
          </a:p>
          <a:p>
            <a:pPr>
              <a:lnSpc>
                <a:spcPct val="80000"/>
              </a:lnSpc>
              <a:buFont typeface="Wingdings" pitchFamily="2" charset="2"/>
              <a:buNone/>
            </a:pPr>
            <a:r>
              <a:rPr lang="en-US" altLang="en-US" sz="2000">
                <a:ea typeface="ＭＳ Ｐゴシック" panose="020B0600070205080204" pitchFamily="34" charset="-128"/>
              </a:rPr>
              <a:t>and n.termid=i.termid</a:t>
            </a:r>
          </a:p>
          <a:p>
            <a:pPr>
              <a:lnSpc>
                <a:spcPct val="80000"/>
              </a:lnSpc>
              <a:buFont typeface="Wingdings" pitchFamily="2" charset="2"/>
              <a:buNone/>
            </a:pPr>
            <a:r>
              <a:rPr lang="en-US" altLang="en-US" sz="2000">
                <a:ea typeface="ＭＳ Ｐゴシック" panose="020B0600070205080204" pitchFamily="34" charset="-128"/>
              </a:rPr>
              <a:t>and i.term='attack'</a:t>
            </a:r>
          </a:p>
          <a:p>
            <a:pPr>
              <a:lnSpc>
                <a:spcPct val="80000"/>
              </a:lnSpc>
              <a:buFont typeface="Wingdings" pitchFamily="2" charset="2"/>
              <a:buNone/>
            </a:pPr>
            <a:r>
              <a:rPr lang="en-US" altLang="en-US" sz="2000">
                <a:ea typeface="ＭＳ Ｐゴシック" panose="020B0600070205080204" pitchFamily="34" charset="-128"/>
              </a:rPr>
              <a:t>and p.topicid=n.topicid</a:t>
            </a:r>
          </a:p>
          <a:p>
            <a:pPr>
              <a:lnSpc>
                <a:spcPct val="80000"/>
              </a:lnSpc>
              <a:buFont typeface="Wingdings" pitchFamily="2" charset="2"/>
              <a:buNone/>
            </a:pPr>
            <a:r>
              <a:rPr lang="en-US" altLang="en-US" sz="2000">
                <a:ea typeface="ＭＳ Ｐゴシック" panose="020B0600070205080204" pitchFamily="34" charset="-128"/>
              </a:rPr>
              <a:t>order by p.phi desc</a:t>
            </a:r>
          </a:p>
          <a:p>
            <a:pPr>
              <a:lnSpc>
                <a:spcPct val="80000"/>
              </a:lnSpc>
              <a:buFont typeface="Wingdings" pitchFamily="2" charset="2"/>
              <a:buNone/>
            </a:pPr>
            <a:r>
              <a:rPr lang="en-US" altLang="en-US" sz="2000">
                <a:ea typeface="ＭＳ Ｐゴシック" panose="020B0600070205080204" pitchFamily="34" charset="-128"/>
              </a:rPr>
              <a:t>limit 20;</a:t>
            </a:r>
          </a:p>
          <a:p>
            <a:pPr>
              <a:lnSpc>
                <a:spcPct val="80000"/>
              </a:lnSpc>
            </a:pPr>
            <a:endParaRPr lang="en-US" altLang="en-US" sz="2000">
              <a:ea typeface="ＭＳ Ｐゴシック" panose="020B0600070205080204" pitchFamily="34" charset="-128"/>
            </a:endParaRPr>
          </a:p>
        </p:txBody>
      </p:sp>
      <p:sp>
        <p:nvSpPr>
          <p:cNvPr id="4" name="Date Placeholder 3">
            <a:extLst>
              <a:ext uri="{FF2B5EF4-FFF2-40B4-BE49-F238E27FC236}">
                <a16:creationId xmlns:a16="http://schemas.microsoft.com/office/drawing/2014/main" id="{971B5DD6-4CC0-B34F-AE7E-9DDC75FBF303}"/>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67630C1E-BF88-0347-A1DA-F2FC449572A6}" type="datetime3">
              <a:rPr lang="en-US" altLang="en-US" sz="1200"/>
              <a:pPr algn="r" eaLnBrk="1" hangingPunct="1"/>
              <a:t>5 August 2018</a:t>
            </a:fld>
            <a:endParaRPr lang="en-US" altLang="en-US" sz="1200"/>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74C2-CB30-F14B-8AC4-38EBF0C8001B}"/>
              </a:ext>
            </a:extLst>
          </p:cNvPr>
          <p:cNvSpPr>
            <a:spLocks noGrp="1"/>
          </p:cNvSpPr>
          <p:nvPr>
            <p:ph type="title"/>
          </p:nvPr>
        </p:nvSpPr>
        <p:spPr/>
        <p:txBody>
          <a:bodyPr>
            <a:normAutofit fontScale="90000"/>
          </a:bodyPr>
          <a:lstStyle/>
          <a:p>
            <a:pPr>
              <a:defRPr/>
            </a:pPr>
            <a:r>
              <a:rPr lang="en-US" dirty="0"/>
              <a:t>Topic Models Related to Attack</a:t>
            </a:r>
          </a:p>
        </p:txBody>
      </p:sp>
      <p:sp>
        <p:nvSpPr>
          <p:cNvPr id="103426" name="Content Placeholder 2">
            <a:extLst>
              <a:ext uri="{FF2B5EF4-FFF2-40B4-BE49-F238E27FC236}">
                <a16:creationId xmlns:a16="http://schemas.microsoft.com/office/drawing/2014/main" id="{6B85E001-B154-9340-8975-999232E41A41}"/>
              </a:ext>
            </a:extLst>
          </p:cNvPr>
          <p:cNvSpPr>
            <a:spLocks noGrp="1"/>
          </p:cNvSpPr>
          <p:nvPr>
            <p:ph idx="1"/>
          </p:nvPr>
        </p:nvSpPr>
        <p:spPr/>
        <p:txBody>
          <a:bodyPr/>
          <a:lstStyle/>
          <a:p>
            <a:pPr>
              <a:buFont typeface="Wingdings" pitchFamily="2" charset="2"/>
              <a:buNone/>
            </a:pPr>
            <a:endParaRPr lang="en-US" altLang="en-US">
              <a:ea typeface="ＭＳ Ｐゴシック" panose="020B0600070205080204" pitchFamily="34" charset="-128"/>
            </a:endParaRPr>
          </a:p>
          <a:p>
            <a:pPr>
              <a:buFont typeface="Wingdings" pitchFamily="2" charset="2"/>
              <a:buNone/>
            </a:pPr>
            <a:r>
              <a:rPr lang="en-US" altLang="en-US">
                <a:ea typeface="ＭＳ Ｐゴシック" panose="020B0600070205080204" pitchFamily="34" charset="-128"/>
              </a:rPr>
              <a:t> </a:t>
            </a:r>
          </a:p>
          <a:p>
            <a:endParaRPr lang="en-US" altLang="en-US">
              <a:ea typeface="ＭＳ Ｐゴシック" panose="020B0600070205080204" pitchFamily="34" charset="-128"/>
            </a:endParaRPr>
          </a:p>
        </p:txBody>
      </p:sp>
      <p:sp>
        <p:nvSpPr>
          <p:cNvPr id="4" name="Date Placeholder 3">
            <a:extLst>
              <a:ext uri="{FF2B5EF4-FFF2-40B4-BE49-F238E27FC236}">
                <a16:creationId xmlns:a16="http://schemas.microsoft.com/office/drawing/2014/main" id="{EABFE816-4D8A-5C44-A7D6-AB8594C191B3}"/>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CF1E735E-33FB-DF49-84F3-08B11818F99C}" type="datetime3">
              <a:rPr lang="en-US" altLang="en-US" sz="1200"/>
              <a:pPr algn="r" eaLnBrk="1" hangingPunct="1"/>
              <a:t>5 August 2018</a:t>
            </a:fld>
            <a:endParaRPr lang="en-US" altLang="en-US" sz="1200"/>
          </a:p>
        </p:txBody>
      </p:sp>
      <p:graphicFrame>
        <p:nvGraphicFramePr>
          <p:cNvPr id="5" name="Table 4">
            <a:extLst>
              <a:ext uri="{FF2B5EF4-FFF2-40B4-BE49-F238E27FC236}">
                <a16:creationId xmlns:a16="http://schemas.microsoft.com/office/drawing/2014/main" id="{146DCDA7-7CA3-A940-A9D4-EE585DEAAF96}"/>
              </a:ext>
            </a:extLst>
          </p:cNvPr>
          <p:cNvGraphicFramePr>
            <a:graphicFrameLocks noGrp="1"/>
          </p:cNvGraphicFramePr>
          <p:nvPr/>
        </p:nvGraphicFramePr>
        <p:xfrm>
          <a:off x="2286000" y="1371600"/>
          <a:ext cx="4267201" cy="5149851"/>
        </p:xfrm>
        <a:graphic>
          <a:graphicData uri="http://schemas.openxmlformats.org/drawingml/2006/table">
            <a:tbl>
              <a:tblPr/>
              <a:tblGrid>
                <a:gridCol w="1798437">
                  <a:extLst>
                    <a:ext uri="{9D8B030D-6E8A-4147-A177-3AD203B41FA5}">
                      <a16:colId xmlns:a16="http://schemas.microsoft.com/office/drawing/2014/main" val="20000"/>
                    </a:ext>
                  </a:extLst>
                </a:gridCol>
                <a:gridCol w="801122">
                  <a:extLst>
                    <a:ext uri="{9D8B030D-6E8A-4147-A177-3AD203B41FA5}">
                      <a16:colId xmlns:a16="http://schemas.microsoft.com/office/drawing/2014/main" val="20001"/>
                    </a:ext>
                  </a:extLst>
                </a:gridCol>
                <a:gridCol w="801122">
                  <a:extLst>
                    <a:ext uri="{9D8B030D-6E8A-4147-A177-3AD203B41FA5}">
                      <a16:colId xmlns:a16="http://schemas.microsoft.com/office/drawing/2014/main" val="20002"/>
                    </a:ext>
                  </a:extLst>
                </a:gridCol>
                <a:gridCol w="866520">
                  <a:extLst>
                    <a:ext uri="{9D8B030D-6E8A-4147-A177-3AD203B41FA5}">
                      <a16:colId xmlns:a16="http://schemas.microsoft.com/office/drawing/2014/main" val="20003"/>
                    </a:ext>
                  </a:extLst>
                </a:gridCol>
              </a:tblGrid>
              <a:tr h="245231">
                <a:tc>
                  <a:txBody>
                    <a:bodyPr/>
                    <a:lstStyle/>
                    <a:p>
                      <a:pPr marL="0" marR="0">
                        <a:spcBef>
                          <a:spcPts val="0"/>
                        </a:spcBef>
                        <a:spcAft>
                          <a:spcPts val="0"/>
                        </a:spcAft>
                      </a:pPr>
                      <a:r>
                        <a:rPr lang="en-US" sz="1400" dirty="0">
                          <a:solidFill>
                            <a:srgbClr val="000000"/>
                          </a:solidFill>
                          <a:latin typeface="Calibri"/>
                          <a:ea typeface="Times New Roman"/>
                          <a:cs typeface="Times New Roman"/>
                        </a:rPr>
                        <a:t>term</a:t>
                      </a:r>
                      <a:endParaRPr lang="en-US" sz="1500" dirty="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latin typeface="Calibri"/>
                          <a:ea typeface="Times New Roman"/>
                          <a:cs typeface="Times New Roman"/>
                        </a:rPr>
                        <a:t>termid</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latin typeface="Calibri"/>
                          <a:ea typeface="Times New Roman"/>
                          <a:cs typeface="Times New Roman"/>
                        </a:rPr>
                        <a:t>topicid</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latin typeface="Calibri"/>
                          <a:ea typeface="Times New Roman"/>
                          <a:cs typeface="Times New Roman"/>
                        </a:rPr>
                        <a:t>phi</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5231">
                <a:tc>
                  <a:txBody>
                    <a:bodyPr/>
                    <a:lstStyle/>
                    <a:p>
                      <a:pPr marL="0" marR="0">
                        <a:spcBef>
                          <a:spcPts val="0"/>
                        </a:spcBef>
                        <a:spcAft>
                          <a:spcPts val="0"/>
                        </a:spcAft>
                      </a:pPr>
                      <a:r>
                        <a:rPr lang="en-US" sz="1400" b="1">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a:solidFill>
                            <a:srgbClr val="000000"/>
                          </a:solidFill>
                          <a:latin typeface="Calibri"/>
                          <a:ea typeface="Times New Roman"/>
                          <a:cs typeface="Times New Roman"/>
                        </a:rPr>
                        <a:t>18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a:solidFill>
                            <a:srgbClr val="000000"/>
                          </a:solidFill>
                          <a:latin typeface="Calibri"/>
                          <a:ea typeface="Times New Roman"/>
                          <a:cs typeface="Times New Roman"/>
                        </a:rPr>
                        <a:t>0.0135349</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33</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0.0026009</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15</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0.0023404</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20</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0.0023344</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19</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0.0011068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5231">
                <a:tc>
                  <a:txBody>
                    <a:bodyPr/>
                    <a:lstStyle/>
                    <a:p>
                      <a:pPr marL="0" marR="0">
                        <a:spcBef>
                          <a:spcPts val="0"/>
                        </a:spcBef>
                        <a:spcAft>
                          <a:spcPts val="0"/>
                        </a:spcAft>
                      </a:pPr>
                      <a:r>
                        <a:rPr lang="en-US" sz="1400" dirty="0">
                          <a:solidFill>
                            <a:srgbClr val="000000"/>
                          </a:solidFill>
                          <a:latin typeface="Calibri"/>
                          <a:ea typeface="Times New Roman"/>
                          <a:cs typeface="Times New Roman"/>
                        </a:rPr>
                        <a:t>attack</a:t>
                      </a:r>
                      <a:endParaRPr lang="en-US" sz="1500" dirty="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40</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0.0003311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42</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0.0002832</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22</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0.0002763</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43</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0.0002721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26</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0.0002527</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0.0002282</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0.0001683</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13</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0.0001455</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31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000000"/>
                          </a:solidFill>
                          <a:latin typeface="Calibri"/>
                          <a:ea typeface="Times New Roman"/>
                          <a:cs typeface="Times New Roman"/>
                        </a:rPr>
                        <a:t>0.0001453</a:t>
                      </a:r>
                      <a:endParaRPr lang="en-US" sz="1500" dirty="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49</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0.0001335</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14</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0.0001308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29</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0.0001068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28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0.0001026</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38</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0.0001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245231">
                <a:tc>
                  <a:txBody>
                    <a:bodyPr/>
                    <a:lstStyle/>
                    <a:p>
                      <a:pPr marL="0" marR="0">
                        <a:spcBef>
                          <a:spcPts val="0"/>
                        </a:spcBef>
                        <a:spcAft>
                          <a:spcPts val="0"/>
                        </a:spcAft>
                      </a:pPr>
                      <a:r>
                        <a:rPr lang="en-US" sz="1400">
                          <a:solidFill>
                            <a:srgbClr val="000000"/>
                          </a:solidFill>
                          <a:latin typeface="Calibri"/>
                          <a:ea typeface="Times New Roman"/>
                          <a:cs typeface="Times New Roman"/>
                        </a:rPr>
                        <a:t>attack</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71</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10</a:t>
                      </a:r>
                      <a:endParaRPr lang="en-US" sz="150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000000"/>
                          </a:solidFill>
                          <a:latin typeface="Calibri"/>
                          <a:ea typeface="Times New Roman"/>
                          <a:cs typeface="Times New Roman"/>
                        </a:rPr>
                        <a:t>0.0000952</a:t>
                      </a:r>
                      <a:endParaRPr lang="en-US" sz="1500" dirty="0">
                        <a:latin typeface="Times New Roman"/>
                        <a:ea typeface="Times New Roman"/>
                        <a:cs typeface="Times New Roman"/>
                      </a:endParaRPr>
                    </a:p>
                  </a:txBody>
                  <a:tcPr marL="12262" marR="12262" marT="122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a:extLst>
              <a:ext uri="{FF2B5EF4-FFF2-40B4-BE49-F238E27FC236}">
                <a16:creationId xmlns:a16="http://schemas.microsoft.com/office/drawing/2014/main" id="{A5C808C2-12E8-DC47-9E8B-719579724624}"/>
              </a:ext>
            </a:extLst>
          </p:cNvPr>
          <p:cNvSpPr>
            <a:spLocks noGrp="1"/>
          </p:cNvSpPr>
          <p:nvPr>
            <p:ph type="title"/>
          </p:nvPr>
        </p:nvSpPr>
        <p:spPr/>
        <p:txBody>
          <a:bodyPr/>
          <a:lstStyle/>
          <a:p>
            <a:r>
              <a:rPr lang="en-US" altLang="en-US">
                <a:ea typeface="ＭＳ Ｐゴシック" panose="020B0600070205080204" pitchFamily="34" charset="-128"/>
              </a:rPr>
              <a:t>Topic Models Related to Attack</a:t>
            </a:r>
          </a:p>
        </p:txBody>
      </p:sp>
      <p:sp>
        <p:nvSpPr>
          <p:cNvPr id="104450" name="Content Placeholder 2">
            <a:extLst>
              <a:ext uri="{FF2B5EF4-FFF2-40B4-BE49-F238E27FC236}">
                <a16:creationId xmlns:a16="http://schemas.microsoft.com/office/drawing/2014/main" id="{4FB3A3AA-F6F3-824B-8DA8-4D3FA557A9A5}"/>
              </a:ext>
            </a:extLst>
          </p:cNvPr>
          <p:cNvSpPr>
            <a:spLocks noGrp="1"/>
          </p:cNvSpPr>
          <p:nvPr>
            <p:ph idx="1"/>
          </p:nvPr>
        </p:nvSpPr>
        <p:spPr/>
        <p:txBody>
          <a:bodyPr/>
          <a:lstStyle/>
          <a:p>
            <a:pPr>
              <a:buFont typeface="Wingdings" pitchFamily="2" charset="2"/>
              <a:buNone/>
            </a:pPr>
            <a:r>
              <a:rPr lang="en-US" altLang="en-US" sz="2000">
                <a:ea typeface="ＭＳ Ｐゴシック" panose="020B0600070205080204" pitchFamily="34" charset="-128"/>
              </a:rPr>
              <a:t>Clearly, topic 18 has a very high likelihood generating the word ‘</a:t>
            </a:r>
            <a:r>
              <a:rPr lang="en-US" altLang="ja-JP" sz="2000" i="1">
                <a:ea typeface="ＭＳ Ｐゴシック" panose="020B0600070205080204" pitchFamily="34" charset="-128"/>
              </a:rPr>
              <a:t>attack</a:t>
            </a:r>
            <a:r>
              <a:rPr lang="en-US" altLang="en-US" sz="2000">
                <a:ea typeface="ＭＳ Ｐゴシック" panose="020B0600070205080204" pitchFamily="34" charset="-128"/>
              </a:rPr>
              <a:t>’</a:t>
            </a:r>
            <a:r>
              <a:rPr lang="en-US" altLang="ja-JP" sz="2000">
                <a:ea typeface="ＭＳ Ｐゴシック" panose="020B0600070205080204" pitchFamily="34" charset="-128"/>
              </a:rPr>
              <a:t>. </a:t>
            </a:r>
            <a:r>
              <a:rPr lang="en-US" altLang="ja-JP" sz="2000" i="1">
                <a:ea typeface="ＭＳ Ｐゴシック" panose="020B0600070205080204" pitchFamily="34" charset="-128"/>
              </a:rPr>
              <a:t>What does topic 18 look like?</a:t>
            </a:r>
          </a:p>
          <a:p>
            <a:pPr>
              <a:buFont typeface="Wingdings" pitchFamily="2" charset="2"/>
              <a:buNone/>
            </a:pPr>
            <a:r>
              <a:rPr lang="en-US" altLang="en-US" sz="2000">
                <a:ea typeface="ＭＳ Ｐゴシック" panose="020B0600070205080204" pitchFamily="34" charset="-128"/>
              </a:rPr>
              <a:t> </a:t>
            </a:r>
          </a:p>
          <a:p>
            <a:pPr>
              <a:buFont typeface="Wingdings" pitchFamily="2" charset="2"/>
              <a:buNone/>
            </a:pPr>
            <a:r>
              <a:rPr lang="en-US" altLang="en-US" sz="1800">
                <a:ea typeface="ＭＳ Ｐゴシック" panose="020B0600070205080204" pitchFamily="34" charset="-128"/>
              </a:rPr>
              <a:t>// list the probabilities of words being generated by </a:t>
            </a:r>
            <a:r>
              <a:rPr lang="en-US" altLang="en-US" sz="1800" i="1">
                <a:ea typeface="ＭＳ Ｐゴシック" panose="020B0600070205080204" pitchFamily="34" charset="-128"/>
              </a:rPr>
              <a:t>topic 18 </a:t>
            </a:r>
            <a:r>
              <a:rPr lang="en-US" altLang="en-US" sz="1800">
                <a:ea typeface="ＭＳ Ｐゴシック" panose="020B0600070205080204" pitchFamily="34" charset="-128"/>
              </a:rPr>
              <a:t>in descending order:</a:t>
            </a:r>
          </a:p>
          <a:p>
            <a:pPr>
              <a:buFont typeface="Wingdings" pitchFamily="2" charset="2"/>
              <a:buNone/>
            </a:pPr>
            <a:r>
              <a:rPr lang="en-US" altLang="en-US" sz="1800">
                <a:ea typeface="ＭＳ Ｐゴシック" panose="020B0600070205080204" pitchFamily="34" charset="-128"/>
              </a:rPr>
              <a:t>SELECT i.term, p.phi</a:t>
            </a:r>
          </a:p>
          <a:p>
            <a:pPr>
              <a:buFont typeface="Wingdings" pitchFamily="2" charset="2"/>
              <a:buNone/>
            </a:pPr>
            <a:r>
              <a:rPr lang="en-US" altLang="en-US" sz="1800">
                <a:ea typeface="ＭＳ Ｐゴシック" panose="020B0600070205080204" pitchFamily="34" charset="-128"/>
              </a:rPr>
              <a:t>FROM _phi p, invertedindex i</a:t>
            </a:r>
          </a:p>
          <a:p>
            <a:pPr>
              <a:buFont typeface="Wingdings" pitchFamily="2" charset="2"/>
              <a:buNone/>
            </a:pPr>
            <a:r>
              <a:rPr lang="en-US" altLang="en-US" sz="1800">
                <a:ea typeface="ＭＳ Ｐゴシック" panose="020B0600070205080204" pitchFamily="34" charset="-128"/>
              </a:rPr>
              <a:t>where p.termid=i.termid</a:t>
            </a:r>
          </a:p>
          <a:p>
            <a:pPr>
              <a:buFont typeface="Wingdings" pitchFamily="2" charset="2"/>
              <a:buNone/>
            </a:pPr>
            <a:r>
              <a:rPr lang="en-US" altLang="en-US" sz="1800">
                <a:ea typeface="ＭＳ Ｐゴシック" panose="020B0600070205080204" pitchFamily="34" charset="-128"/>
              </a:rPr>
              <a:t>and p.topicid=18</a:t>
            </a:r>
          </a:p>
          <a:p>
            <a:pPr>
              <a:buFont typeface="Wingdings" pitchFamily="2" charset="2"/>
              <a:buNone/>
            </a:pPr>
            <a:r>
              <a:rPr lang="en-US" altLang="en-US" sz="1800">
                <a:ea typeface="ＭＳ Ｐゴシック" panose="020B0600070205080204" pitchFamily="34" charset="-128"/>
              </a:rPr>
              <a:t>order by p.phi desc</a:t>
            </a:r>
          </a:p>
          <a:p>
            <a:pPr>
              <a:buFont typeface="Wingdings" pitchFamily="2" charset="2"/>
              <a:buNone/>
            </a:pPr>
            <a:r>
              <a:rPr lang="en-US" altLang="en-US" sz="1800">
                <a:ea typeface="ＭＳ Ｐゴシック" panose="020B0600070205080204" pitchFamily="34" charset="-128"/>
              </a:rPr>
              <a:t>limit 20;</a:t>
            </a:r>
          </a:p>
          <a:p>
            <a:endParaRPr lang="en-US" altLang="en-US">
              <a:ea typeface="ＭＳ Ｐゴシック" panose="020B0600070205080204" pitchFamily="34" charset="-128"/>
            </a:endParaRPr>
          </a:p>
        </p:txBody>
      </p:sp>
      <p:sp>
        <p:nvSpPr>
          <p:cNvPr id="4" name="Date Placeholder 3">
            <a:extLst>
              <a:ext uri="{FF2B5EF4-FFF2-40B4-BE49-F238E27FC236}">
                <a16:creationId xmlns:a16="http://schemas.microsoft.com/office/drawing/2014/main" id="{C93D1021-149E-4A4E-9548-FFE48B937490}"/>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338AB009-2A9D-9046-A200-21F4D49D0904}" type="datetime3">
              <a:rPr lang="en-US" altLang="en-US" sz="1200"/>
              <a:pPr algn="r" eaLnBrk="1" hangingPunct="1"/>
              <a:t>5 August 2018</a:t>
            </a:fld>
            <a:endParaRPr lang="en-US" altLang="en-US" sz="1200"/>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5716836B-6BD0-A84F-B728-3446AB623328}"/>
              </a:ext>
            </a:extLst>
          </p:cNvPr>
          <p:cNvSpPr>
            <a:spLocks noGrp="1"/>
          </p:cNvSpPr>
          <p:nvPr>
            <p:ph type="title"/>
          </p:nvPr>
        </p:nvSpPr>
        <p:spPr/>
        <p:txBody>
          <a:bodyPr/>
          <a:lstStyle/>
          <a:p>
            <a:r>
              <a:rPr lang="en-US" altLang="en-US">
                <a:ea typeface="ＭＳ Ｐゴシック" panose="020B0600070205080204" pitchFamily="34" charset="-128"/>
              </a:rPr>
              <a:t>Topic Models Related to Attack</a:t>
            </a:r>
          </a:p>
        </p:txBody>
      </p:sp>
      <p:graphicFrame>
        <p:nvGraphicFramePr>
          <p:cNvPr id="5" name="Content Placeholder 4">
            <a:extLst>
              <a:ext uri="{FF2B5EF4-FFF2-40B4-BE49-F238E27FC236}">
                <a16:creationId xmlns:a16="http://schemas.microsoft.com/office/drawing/2014/main" id="{2D4D7378-F605-D340-8E6F-CC90D8412A1E}"/>
              </a:ext>
            </a:extLst>
          </p:cNvPr>
          <p:cNvGraphicFramePr>
            <a:graphicFrameLocks noGrp="1"/>
          </p:cNvGraphicFramePr>
          <p:nvPr>
            <p:ph idx="1"/>
          </p:nvPr>
        </p:nvGraphicFramePr>
        <p:xfrm>
          <a:off x="5334000" y="1371600"/>
          <a:ext cx="2527300" cy="5038725"/>
        </p:xfrm>
        <a:graphic>
          <a:graphicData uri="http://schemas.openxmlformats.org/drawingml/2006/table">
            <a:tbl>
              <a:tblPr/>
              <a:tblGrid>
                <a:gridCol w="1759513">
                  <a:extLst>
                    <a:ext uri="{9D8B030D-6E8A-4147-A177-3AD203B41FA5}">
                      <a16:colId xmlns:a16="http://schemas.microsoft.com/office/drawing/2014/main" val="20000"/>
                    </a:ext>
                  </a:extLst>
                </a:gridCol>
                <a:gridCol w="767787">
                  <a:extLst>
                    <a:ext uri="{9D8B030D-6E8A-4147-A177-3AD203B41FA5}">
                      <a16:colId xmlns:a16="http://schemas.microsoft.com/office/drawing/2014/main" val="20001"/>
                    </a:ext>
                  </a:extLst>
                </a:gridCol>
              </a:tblGrid>
              <a:tr h="239939">
                <a:tc>
                  <a:txBody>
                    <a:bodyPr/>
                    <a:lstStyle/>
                    <a:p>
                      <a:pPr marL="0" marR="0">
                        <a:spcBef>
                          <a:spcPts val="0"/>
                        </a:spcBef>
                        <a:spcAft>
                          <a:spcPts val="0"/>
                        </a:spcAft>
                      </a:pPr>
                      <a:r>
                        <a:rPr lang="en-US" sz="1400" b="1" dirty="0">
                          <a:solidFill>
                            <a:srgbClr val="000000"/>
                          </a:solidFill>
                          <a:latin typeface="Calibri"/>
                          <a:ea typeface="Times New Roman"/>
                          <a:cs typeface="Times New Roman"/>
                        </a:rPr>
                        <a:t>term</a:t>
                      </a:r>
                      <a:endParaRPr lang="en-US" sz="1500" b="1" dirty="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rgbClr val="000000"/>
                          </a:solidFill>
                          <a:latin typeface="Calibri"/>
                          <a:ea typeface="Times New Roman"/>
                          <a:cs typeface="Times New Roman"/>
                        </a:rPr>
                        <a:t>phi</a:t>
                      </a:r>
                      <a:endParaRPr lang="en-US" sz="1500" b="1" dirty="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in</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0.067238</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9939">
                <a:tc>
                  <a:txBody>
                    <a:bodyPr/>
                    <a:lstStyle/>
                    <a:p>
                      <a:pPr marL="0" marR="0">
                        <a:spcBef>
                          <a:spcPts val="0"/>
                        </a:spcBef>
                        <a:spcAft>
                          <a:spcPts val="0"/>
                        </a:spcAft>
                      </a:pPr>
                      <a:r>
                        <a:rPr lang="en-US" sz="1400" dirty="0">
                          <a:solidFill>
                            <a:srgbClr val="000000"/>
                          </a:solidFill>
                          <a:latin typeface="Calibri"/>
                          <a:ea typeface="Times New Roman"/>
                          <a:cs typeface="Times New Roman"/>
                        </a:rPr>
                        <a:t>al</a:t>
                      </a:r>
                      <a:endParaRPr lang="en-US" sz="1500" dirty="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0.028876</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bin</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0.019418</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9939">
                <a:tc>
                  <a:txBody>
                    <a:bodyPr/>
                    <a:lstStyle/>
                    <a:p>
                      <a:pPr marL="0" marR="0">
                        <a:spcBef>
                          <a:spcPts val="0"/>
                        </a:spcBef>
                        <a:spcAft>
                          <a:spcPts val="0"/>
                        </a:spcAft>
                      </a:pPr>
                      <a:r>
                        <a:rPr lang="en-US" sz="1400" dirty="0">
                          <a:solidFill>
                            <a:srgbClr val="000000"/>
                          </a:solidFill>
                          <a:latin typeface="Calibri"/>
                          <a:ea typeface="Times New Roman"/>
                          <a:cs typeface="Times New Roman"/>
                        </a:rPr>
                        <a:t>attack</a:t>
                      </a:r>
                      <a:endParaRPr lang="en-US" sz="1500" dirty="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0.013535</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laden</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0.012561</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bomb</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0.010009</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terrorist</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0.009661</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said</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0.009242</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qaeda</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0.008696</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offici</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0.008154</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oper</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0.007893</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intellig</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0.006949</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group</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0.006148</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arrest</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0.005611</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state</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0.005553</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american</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0.005158</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after</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0.005094</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not</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0.005001</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secur</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latin typeface="Calibri"/>
                          <a:ea typeface="Times New Roman"/>
                          <a:cs typeface="Times New Roman"/>
                        </a:rPr>
                        <a:t>0.004873</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239939">
                <a:tc>
                  <a:txBody>
                    <a:bodyPr/>
                    <a:lstStyle/>
                    <a:p>
                      <a:pPr marL="0" marR="0">
                        <a:spcBef>
                          <a:spcPts val="0"/>
                        </a:spcBef>
                        <a:spcAft>
                          <a:spcPts val="0"/>
                        </a:spcAft>
                      </a:pPr>
                      <a:r>
                        <a:rPr lang="en-US" sz="1400">
                          <a:solidFill>
                            <a:srgbClr val="000000"/>
                          </a:solidFill>
                          <a:latin typeface="Calibri"/>
                          <a:ea typeface="Times New Roman"/>
                          <a:cs typeface="Times New Roman"/>
                        </a:rPr>
                        <a:t>unit</a:t>
                      </a:r>
                      <a:endParaRPr lang="en-US" sz="150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000000"/>
                          </a:solidFill>
                          <a:latin typeface="Calibri"/>
                          <a:ea typeface="Times New Roman"/>
                          <a:cs typeface="Times New Roman"/>
                        </a:rPr>
                        <a:t>0.00466</a:t>
                      </a:r>
                      <a:endParaRPr lang="en-US" sz="1500" dirty="0">
                        <a:latin typeface="Times New Roman"/>
                        <a:ea typeface="Times New Roman"/>
                        <a:cs typeface="Times New Roman"/>
                      </a:endParaRPr>
                    </a:p>
                  </a:txBody>
                  <a:tcPr marL="11997" marR="11997" marT="119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4" name="Date Placeholder 3">
            <a:extLst>
              <a:ext uri="{FF2B5EF4-FFF2-40B4-BE49-F238E27FC236}">
                <a16:creationId xmlns:a16="http://schemas.microsoft.com/office/drawing/2014/main" id="{2EC3716D-FD8A-3540-A3B6-8770AD94262B}"/>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8925370A-73BC-B547-AF4F-84BD8FF29196}" type="datetime3">
              <a:rPr lang="en-US" altLang="en-US" sz="1200"/>
              <a:pPr algn="r" eaLnBrk="1" hangingPunct="1"/>
              <a:t>5 August 2018</a:t>
            </a:fld>
            <a:endParaRPr lang="en-US" altLang="en-US" sz="1200"/>
          </a:p>
        </p:txBody>
      </p:sp>
      <p:sp>
        <p:nvSpPr>
          <p:cNvPr id="105543" name="Rectangle 5">
            <a:extLst>
              <a:ext uri="{FF2B5EF4-FFF2-40B4-BE49-F238E27FC236}">
                <a16:creationId xmlns:a16="http://schemas.microsoft.com/office/drawing/2014/main" id="{405F5E6D-2766-6249-9ADC-2703B4A6B117}"/>
              </a:ext>
            </a:extLst>
          </p:cNvPr>
          <p:cNvSpPr>
            <a:spLocks noChangeArrowheads="1"/>
          </p:cNvSpPr>
          <p:nvPr/>
        </p:nvSpPr>
        <p:spPr bwMode="auto">
          <a:xfrm>
            <a:off x="228600" y="2057400"/>
            <a:ext cx="4572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These words compare favorably with the Serif type=conflict, subtype=attack instance words including: attack, operation, bombing, straddling, violent, fought, activities, war, terrorism, projects, attacking. </a:t>
            </a:r>
          </a:p>
          <a:p>
            <a:pPr eaLnBrk="1" hangingPunct="1"/>
            <a:endParaRPr lang="en-US" altLang="en-US" sz="1800"/>
          </a:p>
          <a:p>
            <a:pPr eaLnBrk="1" hangingPunct="1"/>
            <a:r>
              <a:rPr lang="en-US" altLang="en-US" sz="1800"/>
              <a:t>Other words that are highly likely in topic 18 above are included in other entity types, e.g., bin laden and american are </a:t>
            </a:r>
            <a:r>
              <a:rPr lang="en-US" altLang="en-US" sz="1800" i="1"/>
              <a:t>persons</a:t>
            </a:r>
            <a:r>
              <a:rPr lang="en-US" altLang="en-US" sz="1800"/>
              <a:t> affiliated with an </a:t>
            </a:r>
            <a:r>
              <a:rPr lang="en-US" altLang="en-US" sz="1800" i="1"/>
              <a:t>attack</a:t>
            </a:r>
            <a:r>
              <a:rPr lang="en-US" altLang="en-US" sz="1800"/>
              <a:t> event, al qaeda is a </a:t>
            </a:r>
            <a:r>
              <a:rPr lang="en-US" altLang="en-US" sz="1800" i="1"/>
              <a:t>non-governmental organizations</a:t>
            </a:r>
            <a:r>
              <a:rPr lang="en-US" altLang="en-US" sz="1800"/>
              <a:t> associated with an </a:t>
            </a:r>
            <a:r>
              <a:rPr lang="en-US" altLang="en-US" sz="1800" i="1"/>
              <a:t>attack</a:t>
            </a:r>
            <a:r>
              <a:rPr lang="en-US" altLang="en-US" sz="1800"/>
              <a:t> event.</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6376363-85D6-664D-8D0F-7C971A39BBCD}"/>
              </a:ext>
            </a:extLst>
          </p:cNvPr>
          <p:cNvSpPr>
            <a:spLocks noGrp="1"/>
          </p:cNvSpPr>
          <p:nvPr>
            <p:ph type="sldNum" sz="quarter" idx="10"/>
          </p:nvPr>
        </p:nvSpPr>
        <p:spPr>
          <a:xfrm>
            <a:off x="6553200" y="6245225"/>
            <a:ext cx="2133600" cy="476250"/>
          </a:xfrm>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8668634-407A-C348-B2A7-B72C935D2F74}" type="slidenum">
              <a:rPr lang="en-US" altLang="en-US" sz="1200"/>
              <a:pPr eaLnBrk="1" hangingPunct="1"/>
              <a:t>48</a:t>
            </a:fld>
            <a:endParaRPr lang="en-US" altLang="en-US" sz="1200"/>
          </a:p>
        </p:txBody>
      </p:sp>
      <p:sp>
        <p:nvSpPr>
          <p:cNvPr id="107522" name="Rectangle 2">
            <a:extLst>
              <a:ext uri="{FF2B5EF4-FFF2-40B4-BE49-F238E27FC236}">
                <a16:creationId xmlns:a16="http://schemas.microsoft.com/office/drawing/2014/main" id="{8822294B-DD6F-0247-A080-E4870EB4070D}"/>
              </a:ext>
            </a:extLst>
          </p:cNvPr>
          <p:cNvSpPr>
            <a:spLocks noGrp="1" noChangeArrowheads="1"/>
          </p:cNvSpPr>
          <p:nvPr>
            <p:ph type="title"/>
          </p:nvPr>
        </p:nvSpPr>
        <p:spPr/>
        <p:txBody>
          <a:bodyPr/>
          <a:lstStyle/>
          <a:p>
            <a:r>
              <a:rPr lang="en-US" altLang="en-US">
                <a:ea typeface="ＭＳ Ｐゴシック" panose="020B0600070205080204" pitchFamily="34" charset="-128"/>
              </a:rPr>
              <a:t>Topic Modeling Parameters</a:t>
            </a:r>
          </a:p>
        </p:txBody>
      </p:sp>
      <p:sp>
        <p:nvSpPr>
          <p:cNvPr id="107523" name="Rectangle 3">
            <a:extLst>
              <a:ext uri="{FF2B5EF4-FFF2-40B4-BE49-F238E27FC236}">
                <a16:creationId xmlns:a16="http://schemas.microsoft.com/office/drawing/2014/main" id="{3DAEDE92-CFC5-9D4D-AFCB-BD7CC3250A28}"/>
              </a:ext>
            </a:extLst>
          </p:cNvPr>
          <p:cNvSpPr>
            <a:spLocks noGrp="1" noChangeArrowheads="1"/>
          </p:cNvSpPr>
          <p:nvPr>
            <p:ph type="body" idx="1"/>
          </p:nvPr>
        </p:nvSpPr>
        <p:spPr/>
        <p:txBody>
          <a:bodyPr/>
          <a:lstStyle/>
          <a:p>
            <a:pPr>
              <a:buFontTx/>
              <a:buNone/>
            </a:pPr>
            <a:r>
              <a:rPr lang="en-US" altLang="en-US">
                <a:ea typeface="ＭＳ Ｐゴシック" panose="020B0600070205080204" pitchFamily="34" charset="-128"/>
              </a:rPr>
              <a:t> </a:t>
            </a:r>
          </a:p>
        </p:txBody>
      </p:sp>
      <p:sp>
        <p:nvSpPr>
          <p:cNvPr id="512107" name="Rectangle 107">
            <a:extLst>
              <a:ext uri="{FF2B5EF4-FFF2-40B4-BE49-F238E27FC236}">
                <a16:creationId xmlns:a16="http://schemas.microsoft.com/office/drawing/2014/main" id="{6708D428-49AE-CA46-ACC9-0D0BE940F9D6}"/>
              </a:ext>
            </a:extLst>
          </p:cNvPr>
          <p:cNvSpPr>
            <a:spLocks noChangeArrowheads="1"/>
          </p:cNvSpPr>
          <p:nvPr/>
        </p:nvSpPr>
        <p:spPr bwMode="auto">
          <a:xfrm>
            <a:off x="1012825" y="2228850"/>
            <a:ext cx="3040063"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atin typeface="Tahoma" charset="0"/>
              <a:ea typeface="ＭＳ Ｐゴシック" charset="0"/>
              <a:cs typeface="ＭＳ Ｐゴシック" charset="0"/>
            </a:endParaRPr>
          </a:p>
        </p:txBody>
      </p:sp>
      <p:graphicFrame>
        <p:nvGraphicFramePr>
          <p:cNvPr id="107525" name="Object 102">
            <a:extLst>
              <a:ext uri="{FF2B5EF4-FFF2-40B4-BE49-F238E27FC236}">
                <a16:creationId xmlns:a16="http://schemas.microsoft.com/office/drawing/2014/main" id="{F4C82EF7-FE57-9D47-86E7-7CBD4C30D6B7}"/>
              </a:ext>
            </a:extLst>
          </p:cNvPr>
          <p:cNvGraphicFramePr>
            <a:graphicFrameLocks noChangeAspect="1"/>
          </p:cNvGraphicFramePr>
          <p:nvPr/>
        </p:nvGraphicFramePr>
        <p:xfrm>
          <a:off x="1012825" y="2228850"/>
          <a:ext cx="152400" cy="142875"/>
        </p:xfrm>
        <a:graphic>
          <a:graphicData uri="http://schemas.openxmlformats.org/presentationml/2006/ole">
            <mc:AlternateContent xmlns:mc="http://schemas.openxmlformats.org/markup-compatibility/2006">
              <mc:Choice xmlns:v="urn:schemas-microsoft-com:vml" Requires="v">
                <p:oleObj spid="_x0000_s107585" name="Equation" r:id="rId4" imgW="3505200" imgH="3213100" progId="Equation.3">
                  <p:embed/>
                </p:oleObj>
              </mc:Choice>
              <mc:Fallback>
                <p:oleObj name="Equation" r:id="rId4" imgW="3505200" imgH="3213100" progId="Equation.3">
                  <p:embed/>
                  <p:pic>
                    <p:nvPicPr>
                      <p:cNvPr id="0" name="Object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2228850"/>
                        <a:ext cx="152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99" name="Group 199">
            <a:extLst>
              <a:ext uri="{FF2B5EF4-FFF2-40B4-BE49-F238E27FC236}">
                <a16:creationId xmlns:a16="http://schemas.microsoft.com/office/drawing/2014/main" id="{83F139D3-C56E-D846-AACB-CE5231958A76}"/>
              </a:ext>
            </a:extLst>
          </p:cNvPr>
          <p:cNvGraphicFramePr>
            <a:graphicFrameLocks noGrp="1"/>
          </p:cNvGraphicFramePr>
          <p:nvPr/>
        </p:nvGraphicFramePr>
        <p:xfrm>
          <a:off x="533400" y="2228850"/>
          <a:ext cx="8001000" cy="3078163"/>
        </p:xfrm>
        <a:graphic>
          <a:graphicData uri="http://schemas.openxmlformats.org/drawingml/2006/table">
            <a:tbl>
              <a:tblPr/>
              <a:tblGrid>
                <a:gridCol w="5541963">
                  <a:extLst>
                    <a:ext uri="{9D8B030D-6E8A-4147-A177-3AD203B41FA5}">
                      <a16:colId xmlns:a16="http://schemas.microsoft.com/office/drawing/2014/main" val="3431556512"/>
                    </a:ext>
                  </a:extLst>
                </a:gridCol>
                <a:gridCol w="2459037">
                  <a:extLst>
                    <a:ext uri="{9D8B030D-6E8A-4147-A177-3AD203B41FA5}">
                      <a16:colId xmlns:a16="http://schemas.microsoft.com/office/drawing/2014/main" val="1059335147"/>
                    </a:ext>
                  </a:extLst>
                </a:gridCol>
              </a:tblGrid>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ea typeface="Batang" panose="02030600000101010101" pitchFamily="18" charset="-127"/>
                        </a:rPr>
                        <a:t>Parameter</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ea typeface="Batang" panose="02030600000101010101" pitchFamily="18" charset="-127"/>
                        </a:rPr>
                        <a:t>Value</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5680799"/>
                  </a:ext>
                </a:extLst>
              </a:tr>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1" u="none" strike="noStrike" cap="none" normalizeH="0" baseline="0">
                          <a:ln>
                            <a:noFill/>
                          </a:ln>
                          <a:solidFill>
                            <a:schemeClr val="tx1"/>
                          </a:solidFill>
                          <a:effectLst/>
                          <a:latin typeface="Arial" panose="020B0604020202020204" pitchFamily="34" charset="0"/>
                          <a:ea typeface="Batang" panose="02030600000101010101" pitchFamily="18" charset="-127"/>
                        </a:rPr>
                        <a:t>T </a:t>
                      </a: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 number of topics</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100</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2714034"/>
                  </a:ext>
                </a:extLst>
              </a:tr>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 Dirichlet hyperparameter for</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0.5</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4964742"/>
                  </a:ext>
                </a:extLst>
              </a:tr>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 Dirichlet hyperparameter for </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0.02</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4406832"/>
                  </a:ext>
                </a:extLst>
              </a:tr>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 of sampling iterations (assume convergence)</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200</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1533566"/>
                  </a:ext>
                </a:extLst>
              </a:tr>
              <a:tr h="3968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Sample lag</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20</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913904"/>
                  </a:ext>
                </a:extLst>
              </a:tr>
              <a:tr h="701675">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Sample thinning (prevent autocorrelation)</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anose="020B0604030504040204" pitchFamily="34" charset="0"/>
                          <a:ea typeface="ＭＳ Ｐゴシック" panose="020B0600070205080204" pitchFamily="34" charset="-128"/>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anose="020B0604030504040204" pitchFamily="34" charset="0"/>
                          <a:ea typeface="ＭＳ Ｐゴシック" panose="020B0600070205080204" pitchFamily="34" charset="-128"/>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Batang" panose="02030600000101010101" pitchFamily="18" charset="-127"/>
                        </a:rPr>
                        <a:t>2 (save every other sample)</a:t>
                      </a:r>
                    </a:p>
                  </a:txBody>
                  <a:tcPr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0498933"/>
                  </a:ext>
                </a:extLst>
              </a:tr>
            </a:tbl>
          </a:graphicData>
        </a:graphic>
      </p:graphicFrame>
      <p:sp>
        <p:nvSpPr>
          <p:cNvPr id="512201" name="Rectangle 201">
            <a:extLst>
              <a:ext uri="{FF2B5EF4-FFF2-40B4-BE49-F238E27FC236}">
                <a16:creationId xmlns:a16="http://schemas.microsoft.com/office/drawing/2014/main" id="{F4F8E1FE-E657-B443-AA45-54B9CD73F6B0}"/>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ahoma" charset="0"/>
              <a:ea typeface="ＭＳ Ｐゴシック" charset="0"/>
              <a:cs typeface="ＭＳ Ｐゴシック" charset="0"/>
            </a:endParaRPr>
          </a:p>
        </p:txBody>
      </p:sp>
      <p:graphicFrame>
        <p:nvGraphicFramePr>
          <p:cNvPr id="107553" name="Object 200">
            <a:extLst>
              <a:ext uri="{FF2B5EF4-FFF2-40B4-BE49-F238E27FC236}">
                <a16:creationId xmlns:a16="http://schemas.microsoft.com/office/drawing/2014/main" id="{C0E72F4D-D64C-5E47-8719-5E2A7B25C67F}"/>
              </a:ext>
            </a:extLst>
          </p:cNvPr>
          <p:cNvGraphicFramePr>
            <a:graphicFrameLocks noChangeAspect="1"/>
          </p:cNvGraphicFramePr>
          <p:nvPr/>
        </p:nvGraphicFramePr>
        <p:xfrm>
          <a:off x="533400" y="3124200"/>
          <a:ext cx="304800" cy="285750"/>
        </p:xfrm>
        <a:graphic>
          <a:graphicData uri="http://schemas.openxmlformats.org/presentationml/2006/ole">
            <mc:AlternateContent xmlns:mc="http://schemas.openxmlformats.org/markup-compatibility/2006">
              <mc:Choice xmlns:v="urn:schemas-microsoft-com:vml" Requires="v">
                <p:oleObj spid="_x0000_s107586" name="Equation" r:id="rId6" imgW="3505200" imgH="3213100" progId="Equation.3">
                  <p:embed/>
                </p:oleObj>
              </mc:Choice>
              <mc:Fallback>
                <p:oleObj name="Equation" r:id="rId6" imgW="3505200" imgH="3213100" progId="Equation.3">
                  <p:embed/>
                  <p:pic>
                    <p:nvPicPr>
                      <p:cNvPr id="0" name="Object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2420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03" name="Rectangle 203">
            <a:extLst>
              <a:ext uri="{FF2B5EF4-FFF2-40B4-BE49-F238E27FC236}">
                <a16:creationId xmlns:a16="http://schemas.microsoft.com/office/drawing/2014/main" id="{7819824F-34C6-8848-BC69-3AC0752F332F}"/>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ahoma" charset="0"/>
              <a:ea typeface="ＭＳ Ｐゴシック" charset="0"/>
              <a:cs typeface="ＭＳ Ｐゴシック" charset="0"/>
            </a:endParaRPr>
          </a:p>
        </p:txBody>
      </p:sp>
      <p:graphicFrame>
        <p:nvGraphicFramePr>
          <p:cNvPr id="107555" name="Object 202">
            <a:extLst>
              <a:ext uri="{FF2B5EF4-FFF2-40B4-BE49-F238E27FC236}">
                <a16:creationId xmlns:a16="http://schemas.microsoft.com/office/drawing/2014/main" id="{02570719-8D47-3E49-8A2A-12B91FE321FD}"/>
              </a:ext>
            </a:extLst>
          </p:cNvPr>
          <p:cNvGraphicFramePr>
            <a:graphicFrameLocks noChangeAspect="1"/>
          </p:cNvGraphicFramePr>
          <p:nvPr/>
        </p:nvGraphicFramePr>
        <p:xfrm>
          <a:off x="4114800" y="3048000"/>
          <a:ext cx="228600" cy="333375"/>
        </p:xfrm>
        <a:graphic>
          <a:graphicData uri="http://schemas.openxmlformats.org/presentationml/2006/ole">
            <mc:AlternateContent xmlns:mc="http://schemas.openxmlformats.org/markup-compatibility/2006">
              <mc:Choice xmlns:v="urn:schemas-microsoft-com:vml" Requires="v">
                <p:oleObj spid="_x0000_s107587" name="Equation" r:id="rId7" imgW="2921000" imgH="4102100" progId="Equation.3">
                  <p:embed/>
                </p:oleObj>
              </mc:Choice>
              <mc:Fallback>
                <p:oleObj name="Equation" r:id="rId7" imgW="2921000" imgH="4102100" progId="Equation.3">
                  <p:embed/>
                  <p:pic>
                    <p:nvPicPr>
                      <p:cNvPr id="0" name="Object 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3048000"/>
                        <a:ext cx="228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05" name="Rectangle 205">
            <a:extLst>
              <a:ext uri="{FF2B5EF4-FFF2-40B4-BE49-F238E27FC236}">
                <a16:creationId xmlns:a16="http://schemas.microsoft.com/office/drawing/2014/main" id="{011CFF08-1F06-5B4E-949F-C7D591C78648}"/>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ahoma" charset="0"/>
              <a:ea typeface="ＭＳ Ｐゴシック" charset="0"/>
              <a:cs typeface="ＭＳ Ｐゴシック" charset="0"/>
            </a:endParaRPr>
          </a:p>
        </p:txBody>
      </p:sp>
      <p:graphicFrame>
        <p:nvGraphicFramePr>
          <p:cNvPr id="107557" name="Object 204">
            <a:extLst>
              <a:ext uri="{FF2B5EF4-FFF2-40B4-BE49-F238E27FC236}">
                <a16:creationId xmlns:a16="http://schemas.microsoft.com/office/drawing/2014/main" id="{A3440151-7A53-6348-9C20-D6BC75D76C71}"/>
              </a:ext>
            </a:extLst>
          </p:cNvPr>
          <p:cNvGraphicFramePr>
            <a:graphicFrameLocks noChangeAspect="1"/>
          </p:cNvGraphicFramePr>
          <p:nvPr/>
        </p:nvGraphicFramePr>
        <p:xfrm>
          <a:off x="530225" y="3429000"/>
          <a:ext cx="307975" cy="404813"/>
        </p:xfrm>
        <a:graphic>
          <a:graphicData uri="http://schemas.openxmlformats.org/presentationml/2006/ole">
            <mc:AlternateContent xmlns:mc="http://schemas.openxmlformats.org/markup-compatibility/2006">
              <mc:Choice xmlns:v="urn:schemas-microsoft-com:vml" Requires="v">
                <p:oleObj spid="_x0000_s107588" name="Equation" r:id="rId9" imgW="3505200" imgH="4686300" progId="Equation.3">
                  <p:embed/>
                </p:oleObj>
              </mc:Choice>
              <mc:Fallback>
                <p:oleObj name="Equation" r:id="rId9" imgW="3505200" imgH="4686300" progId="Equation.3">
                  <p:embed/>
                  <p:pic>
                    <p:nvPicPr>
                      <p:cNvPr id="0" name="Object 2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225" y="3429000"/>
                        <a:ext cx="3079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07" name="Rectangle 207">
            <a:extLst>
              <a:ext uri="{FF2B5EF4-FFF2-40B4-BE49-F238E27FC236}">
                <a16:creationId xmlns:a16="http://schemas.microsoft.com/office/drawing/2014/main" id="{2F9DAC6E-BB37-6541-B4B7-F9D10306426B}"/>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ahoma" charset="0"/>
              <a:ea typeface="ＭＳ Ｐゴシック" charset="0"/>
              <a:cs typeface="ＭＳ Ｐゴシック" charset="0"/>
            </a:endParaRPr>
          </a:p>
        </p:txBody>
      </p:sp>
      <p:graphicFrame>
        <p:nvGraphicFramePr>
          <p:cNvPr id="107559" name="Object 206">
            <a:extLst>
              <a:ext uri="{FF2B5EF4-FFF2-40B4-BE49-F238E27FC236}">
                <a16:creationId xmlns:a16="http://schemas.microsoft.com/office/drawing/2014/main" id="{8550BF00-FC3A-C048-A30C-03FF2A1B78BC}"/>
              </a:ext>
            </a:extLst>
          </p:cNvPr>
          <p:cNvGraphicFramePr>
            <a:graphicFrameLocks noChangeAspect="1"/>
          </p:cNvGraphicFramePr>
          <p:nvPr/>
        </p:nvGraphicFramePr>
        <p:xfrm>
          <a:off x="4114800" y="3352800"/>
          <a:ext cx="331788" cy="419100"/>
        </p:xfrm>
        <a:graphic>
          <a:graphicData uri="http://schemas.openxmlformats.org/presentationml/2006/ole">
            <mc:AlternateContent xmlns:mc="http://schemas.openxmlformats.org/markup-compatibility/2006">
              <mc:Choice xmlns:v="urn:schemas-microsoft-com:vml" Requires="v">
                <p:oleObj spid="_x0000_s107589" name="Equation" r:id="rId11" imgW="4102100" imgH="5270500" progId="Equation.3">
                  <p:embed/>
                </p:oleObj>
              </mc:Choice>
              <mc:Fallback>
                <p:oleObj name="Equation" r:id="rId11" imgW="4102100" imgH="5270500" progId="Equation.3">
                  <p:embed/>
                  <p:pic>
                    <p:nvPicPr>
                      <p:cNvPr id="0" name="Object 2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3352800"/>
                        <a:ext cx="3317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a:extLst>
              <a:ext uri="{FF2B5EF4-FFF2-40B4-BE49-F238E27FC236}">
                <a16:creationId xmlns:a16="http://schemas.microsoft.com/office/drawing/2014/main" id="{E34EBB45-F306-6A46-A1D7-4266F0261039}"/>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8D27962-CB54-5F4E-AD76-765C157F0CC7}" type="slidenum">
              <a:rPr lang="en-US" altLang="en-US" sz="1200"/>
              <a:pPr eaLnBrk="1" hangingPunct="1"/>
              <a:t>49</a:t>
            </a:fld>
            <a:endParaRPr lang="en-US" altLang="en-US" sz="1200"/>
          </a:p>
        </p:txBody>
      </p:sp>
      <p:sp>
        <p:nvSpPr>
          <p:cNvPr id="109570" name="Rectangle 55">
            <a:extLst>
              <a:ext uri="{FF2B5EF4-FFF2-40B4-BE49-F238E27FC236}">
                <a16:creationId xmlns:a16="http://schemas.microsoft.com/office/drawing/2014/main" id="{3A53C95D-8D0F-954A-ACFB-5C67EFB2726F}"/>
              </a:ext>
            </a:extLst>
          </p:cNvPr>
          <p:cNvSpPr>
            <a:spLocks noGrp="1" noChangeArrowheads="1"/>
          </p:cNvSpPr>
          <p:nvPr>
            <p:ph type="title"/>
          </p:nvPr>
        </p:nvSpPr>
        <p:spPr>
          <a:xfrm>
            <a:off x="457200" y="76200"/>
            <a:ext cx="8229600" cy="1143000"/>
          </a:xfrm>
        </p:spPr>
        <p:txBody>
          <a:bodyPr/>
          <a:lstStyle/>
          <a:p>
            <a:r>
              <a:rPr lang="en-US" altLang="en-US" sz="3200">
                <a:ea typeface="ＭＳ Ｐゴシック" panose="020B0600070205080204" pitchFamily="34" charset="-128"/>
              </a:rPr>
              <a:t>Topics extracted from TREC 2005 Genomics MEDLINE collection</a:t>
            </a:r>
            <a:r>
              <a:rPr lang="en-US" altLang="en-US" sz="4000">
                <a:ea typeface="ＭＳ Ｐゴシック" panose="020B0600070205080204" pitchFamily="34" charset="-128"/>
              </a:rPr>
              <a:t> </a:t>
            </a:r>
          </a:p>
        </p:txBody>
      </p:sp>
      <p:graphicFrame>
        <p:nvGraphicFramePr>
          <p:cNvPr id="278585" name="Group 57">
            <a:extLst>
              <a:ext uri="{FF2B5EF4-FFF2-40B4-BE49-F238E27FC236}">
                <a16:creationId xmlns:a16="http://schemas.microsoft.com/office/drawing/2014/main" id="{6C129711-585D-FA43-BD5B-354AA95AB66B}"/>
              </a:ext>
            </a:extLst>
          </p:cNvPr>
          <p:cNvGraphicFramePr>
            <a:graphicFrameLocks noGrp="1"/>
          </p:cNvGraphicFramePr>
          <p:nvPr>
            <p:ph idx="1"/>
          </p:nvPr>
        </p:nvGraphicFramePr>
        <p:xfrm>
          <a:off x="457200" y="1600200"/>
          <a:ext cx="8229600" cy="4775200"/>
        </p:xfrm>
        <a:graphic>
          <a:graphicData uri="http://schemas.openxmlformats.org/drawingml/2006/table">
            <a:tbl>
              <a:tblPr/>
              <a:tblGrid>
                <a:gridCol w="1731963">
                  <a:extLst>
                    <a:ext uri="{9D8B030D-6E8A-4147-A177-3AD203B41FA5}">
                      <a16:colId xmlns:a16="http://schemas.microsoft.com/office/drawing/2014/main" val="20000"/>
                    </a:ext>
                  </a:extLst>
                </a:gridCol>
                <a:gridCol w="1960562">
                  <a:extLst>
                    <a:ext uri="{9D8B030D-6E8A-4147-A177-3AD203B41FA5}">
                      <a16:colId xmlns:a16="http://schemas.microsoft.com/office/drawing/2014/main" val="20001"/>
                    </a:ext>
                  </a:extLst>
                </a:gridCol>
                <a:gridCol w="2241550">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tblGrid>
              <a:tr h="4159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Batang" charset="0"/>
                          <a:cs typeface="Times New Roman" charset="0"/>
                        </a:rPr>
                        <a:t>Topic 24: </a:t>
                      </a:r>
                      <a:r>
                        <a:rPr kumimoji="0" lang="en-US" sz="1400" b="1" i="1" u="none" strike="noStrike" cap="none" normalizeH="0" baseline="0">
                          <a:ln>
                            <a:noFill/>
                          </a:ln>
                          <a:solidFill>
                            <a:schemeClr val="tx1"/>
                          </a:solidFill>
                          <a:effectLst/>
                          <a:latin typeface="Times New Roman" charset="0"/>
                          <a:ea typeface="Batang" charset="0"/>
                          <a:cs typeface="Times New Roman" charset="0"/>
                        </a:rPr>
                        <a:t>Cancer</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Batang" charset="0"/>
                          <a:cs typeface="Times New Roman" charset="0"/>
                        </a:rPr>
                        <a:t>Topic 1:  </a:t>
                      </a:r>
                      <a:r>
                        <a:rPr kumimoji="0" lang="en-US" sz="1400" b="1" i="1" u="none" strike="noStrike" cap="none" normalizeH="0" baseline="0">
                          <a:ln>
                            <a:noFill/>
                          </a:ln>
                          <a:solidFill>
                            <a:schemeClr val="tx1"/>
                          </a:solidFill>
                          <a:effectLst/>
                          <a:latin typeface="Times New Roman" charset="0"/>
                          <a:ea typeface="Batang" charset="0"/>
                          <a:cs typeface="Times New Roman" charset="0"/>
                        </a:rPr>
                        <a:t>Cell Death</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Batang" charset="0"/>
                          <a:cs typeface="Times New Roman" charset="0"/>
                        </a:rPr>
                        <a:t>Topic 158: </a:t>
                      </a:r>
                      <a:r>
                        <a:rPr kumimoji="0" lang="en-US" sz="1400" b="1" i="1" u="none" strike="noStrike" cap="none" normalizeH="0" baseline="0">
                          <a:ln>
                            <a:noFill/>
                          </a:ln>
                          <a:solidFill>
                            <a:schemeClr val="tx1"/>
                          </a:solidFill>
                          <a:effectLst/>
                          <a:latin typeface="Times New Roman" charset="0"/>
                          <a:ea typeface="Batang" charset="0"/>
                          <a:cs typeface="Times New Roman" charset="0"/>
                        </a:rPr>
                        <a:t>Antibody</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Batang" charset="0"/>
                          <a:cs typeface="Times New Roman" charset="0"/>
                        </a:rPr>
                        <a:t>Topic 103: </a:t>
                      </a:r>
                      <a:r>
                        <a:rPr kumimoji="0" lang="en-US" sz="1400" b="1" i="1" u="none" strike="noStrike" cap="none" normalizeH="0" baseline="0">
                          <a:ln>
                            <a:noFill/>
                          </a:ln>
                          <a:solidFill>
                            <a:schemeClr val="tx1"/>
                          </a:solidFill>
                          <a:effectLst/>
                          <a:latin typeface="Times New Roman" charset="0"/>
                          <a:ea typeface="Batang" charset="0"/>
                          <a:cs typeface="Times New Roman" charset="0"/>
                        </a:rPr>
                        <a:t>Transcription</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922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tumor (0.0697)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neoplasm (0.0402)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carcinoma(0.0367)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pathology (0.0234)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NM (0.0222)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NM23 (0.0197)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cancer (0.0180)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express (0.0142)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malign (0.0125)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tumour (0.0121)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H (0.0113)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surviv (0.0101)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stage (0.0095)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metastasi (0.0087)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progress (0.0082)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suppressor(0.0080)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23H (0.0080)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NM23H (0.0080)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correl (0.0079)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primary (0.0074)</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apoptosi (0.0596)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protein (0.0553)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cell (0.0474)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oncogen (0.0303)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BCL (0.0256)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proto (0.0225)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protooncogen(0.0202)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BCL2 (0.01990)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death (0.0194)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express (0.0138)</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wild (0.0104)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apoptot (0.0104)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mediat (0.0102)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caspas (0.0090)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Bax (0.0084)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induct (0.0083)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myc (0.0082)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regul (0.0079)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tumor (0.0073)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inhibitor (0.0071)</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antibodi (0.07521)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 (0.0462)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IG (0.0442)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g (0.0440)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immunolog (0.0334)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immunoglobulin (0.0317)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anti (0.0266)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monoclon (0.01942)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Ig-m (0.0182)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assai (0.0147)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Ig-g (0.0144)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antigen (0.0139)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link (0.0119)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epitop (0.0076)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immunosorb (0.0075)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elisa (0.0064)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serum (0.0062)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blood (0.0061)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sera (0.0059)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AB (0.0051)</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transcript (0.0705)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bind (0.0656)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protein (0.0511)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factor (0.0486)</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nuclear (0.0373)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promot (0.0342)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activ (0.0243)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metabol (0.0240)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DNA (0.0212)</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DNA-bind (0.0210)</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regul (0.0147)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site (0.0145)</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genet (0.0141)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element (0.0125)7</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respons (0.0111)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gene (0.0103)</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HNF (0.0097)1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transactiv (0.0084)</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regulatori (0.0079)</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Batang" charset="0"/>
                          <a:cs typeface="Times New Roman" charset="0"/>
                        </a:rPr>
                        <a:t>HFN4 (0.0070)</a:t>
                      </a:r>
                      <a:endParaRPr kumimoji="0" lang="en-US" sz="1400" b="0" i="0" u="none" strike="noStrike" cap="none" normalizeH="0" baseline="0">
                        <a:ln>
                          <a:noFill/>
                        </a:ln>
                        <a:solidFill>
                          <a:schemeClr val="tx1"/>
                        </a:solidFill>
                        <a:effectLst/>
                        <a:latin typeface="Arial" charset="0"/>
                        <a:ea typeface="Batang" charset="0"/>
                        <a:cs typeface="Times New Roman"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8D60C53F-A675-674D-B869-0578727087F4}"/>
              </a:ext>
            </a:extLst>
          </p:cNvPr>
          <p:cNvSpPr>
            <a:spLocks noGrp="1" noChangeArrowheads="1"/>
          </p:cNvSpPr>
          <p:nvPr>
            <p:ph type="title"/>
          </p:nvPr>
        </p:nvSpPr>
        <p:spPr>
          <a:xfrm>
            <a:off x="325438" y="80963"/>
            <a:ext cx="7904162" cy="1354137"/>
          </a:xfrm>
        </p:spPr>
        <p:txBody>
          <a:bodyPr lIns="0" tIns="0" rIns="0" bIns="0" anchor="ctr"/>
          <a:lstStyle/>
          <a:p>
            <a:pPr marL="423863" indent="-319088" defTabSz="447675" eaLnBrk="1" hangingPunct="1">
              <a:lnSpc>
                <a:spcPct val="93000"/>
              </a:lnSpc>
              <a:tabLst>
                <a:tab pos="423863" algn="l"/>
                <a:tab pos="869950" algn="l"/>
                <a:tab pos="1317625" algn="l"/>
                <a:tab pos="1765300" algn="l"/>
                <a:tab pos="2212975" algn="l"/>
                <a:tab pos="2660650" algn="l"/>
                <a:tab pos="3108325" algn="l"/>
                <a:tab pos="3556000" algn="l"/>
                <a:tab pos="4003675" algn="l"/>
                <a:tab pos="4451350" algn="l"/>
                <a:tab pos="4899025" algn="l"/>
                <a:tab pos="5346700" algn="l"/>
                <a:tab pos="5794375" algn="l"/>
                <a:tab pos="6242050" algn="l"/>
                <a:tab pos="6689725" algn="l"/>
                <a:tab pos="7137400" algn="l"/>
                <a:tab pos="7585075" algn="l"/>
                <a:tab pos="8032750" algn="l"/>
                <a:tab pos="8480425" algn="l"/>
                <a:tab pos="8928100" algn="l"/>
                <a:tab pos="9375775" algn="l"/>
                <a:tab pos="9410700" algn="l"/>
              </a:tabLst>
            </a:pPr>
            <a:r>
              <a:rPr lang="en-GB" altLang="en-US" sz="3200" i="1">
                <a:solidFill>
                  <a:srgbClr val="280099"/>
                </a:solidFill>
                <a:ea typeface="ＭＳ Ｐゴシック" panose="020B0600070205080204" pitchFamily="34" charset="-128"/>
              </a:rPr>
              <a:t>         </a:t>
            </a:r>
            <a:r>
              <a:rPr lang="en-GB" altLang="en-US">
                <a:solidFill>
                  <a:srgbClr val="280099"/>
                </a:solidFill>
                <a:ea typeface="ＭＳ Ｐゴシック" panose="020B0600070205080204" pitchFamily="34" charset="-128"/>
              </a:rPr>
              <a:t>Unsupervised Learning Algorithms</a:t>
            </a:r>
          </a:p>
        </p:txBody>
      </p:sp>
      <p:sp>
        <p:nvSpPr>
          <p:cNvPr id="30724" name="Rectangle 3">
            <a:extLst>
              <a:ext uri="{FF2B5EF4-FFF2-40B4-BE49-F238E27FC236}">
                <a16:creationId xmlns:a16="http://schemas.microsoft.com/office/drawing/2014/main" id="{E19E72BD-94C1-DC4A-9DDE-5DA2DFC256A8}"/>
              </a:ext>
            </a:extLst>
          </p:cNvPr>
          <p:cNvSpPr>
            <a:spLocks noGrp="1" noChangeArrowheads="1"/>
          </p:cNvSpPr>
          <p:nvPr>
            <p:ph type="body" idx="1"/>
          </p:nvPr>
        </p:nvSpPr>
        <p:spPr>
          <a:xfrm>
            <a:off x="561975" y="1752600"/>
            <a:ext cx="8048625" cy="4724400"/>
          </a:xfrm>
        </p:spPr>
        <p:txBody>
          <a:bodyPr lIns="0" tIns="0" rIns="0" bIns="0"/>
          <a:lstStyle/>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solidFill>
                  <a:srgbClr val="000000"/>
                </a:solidFill>
                <a:ea typeface="ＭＳ Ｐゴシック" panose="020B0600070205080204" pitchFamily="34" charset="-128"/>
                <a:cs typeface="Arial" panose="020B0604020202020204" pitchFamily="34" charset="0"/>
              </a:rPr>
              <a:t>There are many machine learning situations in which class labels are not available, so </a:t>
            </a:r>
            <a:r>
              <a:rPr lang="en-GB" altLang="en-US" sz="2400" i="1" dirty="0">
                <a:solidFill>
                  <a:srgbClr val="2323DC"/>
                </a:solidFill>
                <a:ea typeface="ＭＳ Ｐゴシック" panose="020B0600070205080204" pitchFamily="34" charset="-128"/>
                <a:cs typeface="Arial" panose="020B0604020202020204" pitchFamily="34" charset="0"/>
              </a:rPr>
              <a:t>unsupervised</a:t>
            </a:r>
            <a:r>
              <a:rPr lang="en-GB" altLang="en-US" sz="2400" dirty="0">
                <a:solidFill>
                  <a:srgbClr val="000000"/>
                </a:solidFill>
                <a:ea typeface="ＭＳ Ｐゴシック" panose="020B0600070205080204" pitchFamily="34" charset="-128"/>
                <a:cs typeface="Arial" panose="020B0604020202020204" pitchFamily="34" charset="0"/>
              </a:rPr>
              <a:t> methods are needed.</a:t>
            </a: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400" dirty="0">
              <a:solidFill>
                <a:srgbClr val="2323DC"/>
              </a:solidFill>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solidFill>
                  <a:srgbClr val="2323DC"/>
                </a:solidFill>
                <a:ea typeface="ＭＳ Ｐゴシック" panose="020B0600070205080204" pitchFamily="34" charset="-128"/>
                <a:cs typeface="Arial" panose="020B0604020202020204" pitchFamily="34" charset="0"/>
              </a:rPr>
              <a:t>Unsupervised Learning Algorithms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ea typeface="ＭＳ Ｐゴシック" panose="020B0600070205080204" pitchFamily="34" charset="-128"/>
                <a:cs typeface="Arial" panose="020B0604020202020204" pitchFamily="34" charset="0"/>
              </a:rPr>
              <a:t>Clustering – </a:t>
            </a:r>
            <a:r>
              <a:rPr lang="en-GB" altLang="en-US" sz="2400" i="1" dirty="0">
                <a:ea typeface="ＭＳ Ｐゴシック" panose="020B0600070205080204" pitchFamily="34" charset="-128"/>
                <a:cs typeface="Arial" panose="020B0604020202020204" pitchFamily="34" charset="0"/>
              </a:rPr>
              <a:t>many</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ea typeface="ＭＳ Ｐゴシック" panose="020B0600070205080204" pitchFamily="34" charset="-128"/>
                <a:cs typeface="Arial" panose="020B0604020202020204" pitchFamily="34" charset="0"/>
              </a:rPr>
              <a:t>Association Rules - </a:t>
            </a:r>
            <a:r>
              <a:rPr lang="en-GB" altLang="en-US" sz="2400" i="1" dirty="0" err="1">
                <a:ea typeface="ＭＳ Ｐゴシック" panose="020B0600070205080204" pitchFamily="34" charset="-128"/>
                <a:cs typeface="Arial" panose="020B0604020202020204" pitchFamily="34" charset="0"/>
              </a:rPr>
              <a:t>Apriori</a:t>
            </a:r>
            <a:endParaRPr lang="en-GB" altLang="en-US" sz="2400" i="1" dirty="0">
              <a:ea typeface="ＭＳ Ｐゴシック" panose="020B0600070205080204" pitchFamily="34" charset="-128"/>
              <a:cs typeface="Arial" panose="020B0604020202020204" pitchFamily="34" charset="0"/>
            </a:endParaRP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ea typeface="ＭＳ Ｐゴシック" panose="020B0600070205080204" pitchFamily="34" charset="-128"/>
                <a:cs typeface="Arial" panose="020B0604020202020204" pitchFamily="34" charset="0"/>
              </a:rPr>
              <a:t>PCA – Principal Component Analysis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ea typeface="ＭＳ Ｐゴシック" panose="020B0600070205080204" pitchFamily="34" charset="-128"/>
                <a:cs typeface="Arial" panose="020B0604020202020204" pitchFamily="34" charset="0"/>
              </a:rPr>
              <a:t>Topic Models</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r>
              <a:rPr lang="en-GB" altLang="en-US" sz="2400" dirty="0">
                <a:ea typeface="ＭＳ Ｐゴシック" panose="020B0600070205080204" pitchFamily="34" charset="-128"/>
                <a:cs typeface="Arial" panose="020B0604020202020204" pitchFamily="34" charset="0"/>
              </a:rPr>
              <a:t>Collaborative Filtering</a:t>
            </a:r>
          </a:p>
          <a:p>
            <a:pPr marL="855663" lvl="1" defTabSz="447675" eaLnBrk="1" hangingPunct="1">
              <a:spcBef>
                <a:spcPts val="563"/>
              </a:spcBef>
              <a:spcAft>
                <a:spcPts val="563"/>
              </a:spcAft>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600" dirty="0">
              <a:ea typeface="ＭＳ Ｐゴシック" panose="020B0600070205080204" pitchFamily="34" charset="-128"/>
              <a:cs typeface="Arial" panose="020B0604020202020204" pitchFamily="34" charset="0"/>
            </a:endParaRPr>
          </a:p>
          <a:p>
            <a:pPr marL="855663" lvl="1" defTabSz="447675" eaLnBrk="1" hangingPunct="1">
              <a:spcBef>
                <a:spcPts val="563"/>
              </a:spcBef>
              <a:spcAft>
                <a:spcPts val="563"/>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600" dirty="0">
              <a:ea typeface="ＭＳ Ｐゴシック" panose="020B0600070205080204" pitchFamily="34" charset="-128"/>
              <a:cs typeface="Arial" panose="020B0604020202020204" pitchFamily="34" charset="0"/>
            </a:endParaRPr>
          </a:p>
          <a:p>
            <a:pPr marL="423863" indent="-319088" defTabSz="447675" eaLnBrk="1" hangingPunct="1">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dirty="0">
              <a:ea typeface="ＭＳ Ｐゴシック" panose="020B0600070205080204" pitchFamily="34" charset="-128"/>
              <a:cs typeface="Arial" panose="020B0604020202020204" pitchFamily="34" charset="0"/>
            </a:endParaRP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dirty="0">
              <a:ea typeface="ＭＳ Ｐゴシック" panose="020B0600070205080204" pitchFamily="34" charset="-128"/>
              <a:cs typeface="Arial" panose="020B0604020202020204" pitchFamily="34" charset="0"/>
            </a:endParaRPr>
          </a:p>
          <a:p>
            <a:pPr marL="423863" indent="-319088" defTabSz="447675" eaLnBrk="1" hangingPunct="1">
              <a:spcBef>
                <a:spcPts val="275"/>
              </a:spcBef>
              <a:spcAft>
                <a:spcPts val="275"/>
              </a:spcAft>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dirty="0">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i="1" dirty="0">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200" b="1" i="1" dirty="0">
              <a:ea typeface="ＭＳ Ｐゴシック" panose="020B0600070205080204" pitchFamily="34" charset="-128"/>
              <a:cs typeface="Arial" panose="020B0604020202020204" pitchFamily="34" charset="0"/>
            </a:endParaRPr>
          </a:p>
          <a:p>
            <a:pPr marL="423863" indent="-319088" defTabSz="447675" eaLnBrk="1" hangingPunct="1">
              <a:buSzPct val="33000"/>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b="1" i="1"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a:p>
            <a:pPr marL="423863" indent="-319088" algn="ctr"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a:p>
            <a:pPr marL="423863" indent="-319088" defTabSz="447675" eaLnBrk="1" hangingPunct="1">
              <a:buSzTx/>
              <a:buFont typeface="Wingdings" pitchFamily="2" charset="2"/>
              <a:buNone/>
              <a:tabLst>
                <a:tab pos="444500" algn="l"/>
                <a:tab pos="892175" algn="l"/>
                <a:tab pos="1339850" algn="l"/>
                <a:tab pos="1787525" algn="l"/>
                <a:tab pos="2235200" algn="l"/>
                <a:tab pos="2682875" algn="l"/>
                <a:tab pos="3130550" algn="l"/>
                <a:tab pos="3578225" algn="l"/>
                <a:tab pos="4025900" algn="l"/>
                <a:tab pos="4473575" algn="l"/>
                <a:tab pos="4921250" algn="l"/>
                <a:tab pos="5368925" algn="l"/>
                <a:tab pos="5816600" algn="l"/>
                <a:tab pos="6264275" algn="l"/>
                <a:tab pos="6711950" algn="l"/>
                <a:tab pos="7159625" algn="l"/>
                <a:tab pos="7607300" algn="l"/>
                <a:tab pos="8054975" algn="l"/>
                <a:tab pos="8502650" algn="l"/>
                <a:tab pos="8950325" algn="l"/>
              </a:tabLst>
            </a:pPr>
            <a:endParaRPr lang="en-GB" altLang="en-US" sz="2000" dirty="0">
              <a:ea typeface="ＭＳ Ｐゴシック" panose="020B0600070205080204" pitchFamily="34" charset="-128"/>
              <a:cs typeface="Arial" panose="020B0604020202020204" pitchFamily="34"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5FDC1243-F862-C542-B0CB-B43A091B61DF}"/>
              </a:ext>
            </a:extLst>
          </p:cNvPr>
          <p:cNvSpPr>
            <a:spLocks noGrp="1"/>
          </p:cNvSpPr>
          <p:nvPr>
            <p:ph type="title"/>
          </p:nvPr>
        </p:nvSpPr>
        <p:spPr/>
        <p:txBody>
          <a:bodyPr/>
          <a:lstStyle/>
          <a:p>
            <a:r>
              <a:rPr lang="en-US" altLang="en-US">
                <a:ea typeface="ＭＳ Ｐゴシック" panose="020B0600070205080204" pitchFamily="34" charset="-128"/>
              </a:rPr>
              <a:t>Expanding Topic Models</a:t>
            </a:r>
          </a:p>
        </p:txBody>
      </p:sp>
      <p:sp>
        <p:nvSpPr>
          <p:cNvPr id="111618" name="Content Placeholder 2">
            <a:extLst>
              <a:ext uri="{FF2B5EF4-FFF2-40B4-BE49-F238E27FC236}">
                <a16:creationId xmlns:a16="http://schemas.microsoft.com/office/drawing/2014/main" id="{6AE6FF46-A59A-B946-A3AD-FC5451B9EE91}"/>
              </a:ext>
            </a:extLst>
          </p:cNvPr>
          <p:cNvSpPr>
            <a:spLocks noGrp="1"/>
          </p:cNvSpPr>
          <p:nvPr>
            <p:ph idx="1"/>
          </p:nvPr>
        </p:nvSpPr>
        <p:spPr/>
        <p:txBody>
          <a:bodyPr/>
          <a:lstStyle/>
          <a:p>
            <a:endParaRPr lang="en-US" altLang="en-US">
              <a:ea typeface="ＭＳ Ｐゴシック" panose="020B0600070205080204" pitchFamily="34" charset="-128"/>
            </a:endParaRPr>
          </a:p>
          <a:p>
            <a:pPr lvl="2"/>
            <a:r>
              <a:rPr lang="en-US" altLang="en-US">
                <a:ea typeface="ＭＳ Ｐゴシック" panose="020B0600070205080204" pitchFamily="34" charset="-128"/>
              </a:rPr>
              <a:t>Topic models help with broader view of collection content.</a:t>
            </a:r>
          </a:p>
          <a:p>
            <a:pPr lvl="2"/>
            <a:r>
              <a:rPr lang="en-US" altLang="en-US">
                <a:ea typeface="ＭＳ Ｐゴシック" panose="020B0600070205080204" pitchFamily="34" charset="-128"/>
              </a:rPr>
              <a:t>Most useful for unexplored collections.</a:t>
            </a:r>
          </a:p>
          <a:p>
            <a:pPr lvl="2"/>
            <a:r>
              <a:rPr lang="en-US" altLang="en-US">
                <a:ea typeface="ＭＳ Ｐゴシック" panose="020B0600070205080204" pitchFamily="34" charset="-128"/>
              </a:rPr>
              <a:t>Idea behind topic models can be expanded to include structured and unstructured information including entities and terms at multiple levels of aggregation.</a:t>
            </a:r>
          </a:p>
          <a:p>
            <a:pPr lvl="2"/>
            <a:r>
              <a:rPr lang="en-US" altLang="en-US">
                <a:ea typeface="ＭＳ Ｐゴシック" panose="020B0600070205080204" pitchFamily="34" charset="-128"/>
              </a:rPr>
              <a:t>Scalability is limited.</a:t>
            </a:r>
          </a:p>
          <a:p>
            <a:pPr lvl="2"/>
            <a:r>
              <a:rPr lang="en-US" altLang="en-US">
                <a:ea typeface="ＭＳ Ｐゴシック" panose="020B0600070205080204" pitchFamily="34" charset="-128"/>
              </a:rPr>
              <a:t>Run apriori.</a:t>
            </a:r>
          </a:p>
        </p:txBody>
      </p:sp>
      <p:sp>
        <p:nvSpPr>
          <p:cNvPr id="4" name="Date Placeholder 3">
            <a:extLst>
              <a:ext uri="{FF2B5EF4-FFF2-40B4-BE49-F238E27FC236}">
                <a16:creationId xmlns:a16="http://schemas.microsoft.com/office/drawing/2014/main" id="{3DFE4C25-1F2B-7444-9D3D-5512BFEE428A}"/>
              </a:ext>
            </a:extLst>
          </p:cNvPr>
          <p:cNvSpPr>
            <a:spLocks noGrp="1"/>
          </p:cNvSpPr>
          <p:nvPr>
            <p:ph type="dt" sz="quarter" idx="4294967295"/>
          </p:nvPr>
        </p:nvSpPr>
        <p:spPr bwMode="auto">
          <a:xfrm>
            <a:off x="7239000" y="6477000"/>
            <a:ext cx="1905000" cy="381000"/>
          </a:xfrm>
          <a:prstGeom prst="rect">
            <a:avLst/>
          </a:prstGeom>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7D18B524-4A48-8F47-82EA-0005E5E24EC9}" type="datetime3">
              <a:rPr lang="en-US" altLang="en-US" sz="1200"/>
              <a:pPr algn="r" eaLnBrk="1" hangingPunct="1"/>
              <a:t>5 August 2018</a:t>
            </a:fld>
            <a:endParaRPr lang="en-US" altLang="en-US" sz="120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6DCDAC56-DC75-9142-BD4B-A72CFBA95927}"/>
              </a:ext>
            </a:extLst>
          </p:cNvPr>
          <p:cNvSpPr>
            <a:spLocks noGrp="1" noChangeArrowheads="1"/>
          </p:cNvSpPr>
          <p:nvPr>
            <p:ph type="title" idx="4294967295"/>
          </p:nvPr>
        </p:nvSpPr>
        <p:spPr>
          <a:xfrm>
            <a:off x="152400" y="381000"/>
            <a:ext cx="8839200" cy="609600"/>
          </a:xfrm>
        </p:spPr>
        <p:txBody>
          <a:bodyPr/>
          <a:lstStyle/>
          <a:p>
            <a:r>
              <a:rPr lang="en-US" altLang="zh-CN">
                <a:ea typeface="宋体" panose="02010600030101010101" pitchFamily="2" charset="-122"/>
              </a:rPr>
              <a:t>Probabilistic Hierarchical Clustering</a:t>
            </a:r>
          </a:p>
        </p:txBody>
      </p:sp>
      <p:sp>
        <p:nvSpPr>
          <p:cNvPr id="112642" name="Rectangle 3">
            <a:extLst>
              <a:ext uri="{FF2B5EF4-FFF2-40B4-BE49-F238E27FC236}">
                <a16:creationId xmlns:a16="http://schemas.microsoft.com/office/drawing/2014/main" id="{D9B5663F-A031-8940-9358-18608955748A}"/>
              </a:ext>
            </a:extLst>
          </p:cNvPr>
          <p:cNvSpPr>
            <a:spLocks noGrp="1" noChangeArrowheads="1"/>
          </p:cNvSpPr>
          <p:nvPr>
            <p:ph type="body" idx="4294967295"/>
          </p:nvPr>
        </p:nvSpPr>
        <p:spPr>
          <a:xfrm>
            <a:off x="381000" y="1371600"/>
            <a:ext cx="8534400" cy="5257800"/>
          </a:xfrm>
        </p:spPr>
        <p:txBody>
          <a:bodyPr/>
          <a:lstStyle/>
          <a:p>
            <a:pPr>
              <a:lnSpc>
                <a:spcPct val="110000"/>
              </a:lnSpc>
            </a:pPr>
            <a:r>
              <a:rPr lang="en-US" altLang="zh-CN" sz="2000">
                <a:solidFill>
                  <a:srgbClr val="000090"/>
                </a:solidFill>
                <a:ea typeface="宋体" panose="02010600030101010101" pitchFamily="2" charset="-122"/>
              </a:rPr>
              <a:t>Algorithmic hierarchical clustering</a:t>
            </a:r>
          </a:p>
          <a:p>
            <a:pPr lvl="1">
              <a:lnSpc>
                <a:spcPct val="110000"/>
              </a:lnSpc>
            </a:pPr>
            <a:r>
              <a:rPr lang="en-US" altLang="zh-CN" sz="2000">
                <a:ea typeface="宋体" panose="02010600030101010101" pitchFamily="2" charset="-122"/>
              </a:rPr>
              <a:t>Nontrivial to choose a good distance measure </a:t>
            </a:r>
          </a:p>
          <a:p>
            <a:pPr lvl="1">
              <a:lnSpc>
                <a:spcPct val="110000"/>
              </a:lnSpc>
            </a:pPr>
            <a:r>
              <a:rPr lang="en-US" altLang="zh-CN" sz="2000">
                <a:ea typeface="宋体" panose="02010600030101010101" pitchFamily="2" charset="-122"/>
              </a:rPr>
              <a:t>Hard to handle missing attribute values</a:t>
            </a:r>
          </a:p>
          <a:p>
            <a:pPr lvl="1">
              <a:lnSpc>
                <a:spcPct val="110000"/>
              </a:lnSpc>
            </a:pPr>
            <a:r>
              <a:rPr lang="en-US" altLang="zh-CN" sz="2000">
                <a:ea typeface="宋体" panose="02010600030101010101" pitchFamily="2" charset="-122"/>
              </a:rPr>
              <a:t>Optimization goal not clear: heuristic, local search</a:t>
            </a:r>
          </a:p>
          <a:p>
            <a:pPr>
              <a:lnSpc>
                <a:spcPct val="110000"/>
              </a:lnSpc>
            </a:pPr>
            <a:r>
              <a:rPr lang="en-US" altLang="zh-CN" sz="2000">
                <a:solidFill>
                  <a:srgbClr val="000090"/>
                </a:solidFill>
                <a:ea typeface="宋体" panose="02010600030101010101" pitchFamily="2" charset="-122"/>
              </a:rPr>
              <a:t>Probabilistic hierarchical clustering</a:t>
            </a:r>
          </a:p>
          <a:p>
            <a:pPr lvl="1">
              <a:lnSpc>
                <a:spcPct val="110000"/>
              </a:lnSpc>
            </a:pPr>
            <a:r>
              <a:rPr lang="en-US" altLang="zh-CN" sz="2000">
                <a:ea typeface="宋体" panose="02010600030101010101" pitchFamily="2" charset="-122"/>
              </a:rPr>
              <a:t>Use probabilistic models to measure distances between clusters</a:t>
            </a:r>
          </a:p>
          <a:p>
            <a:pPr lvl="1">
              <a:lnSpc>
                <a:spcPct val="110000"/>
              </a:lnSpc>
            </a:pPr>
            <a:r>
              <a:rPr lang="en-US" altLang="zh-CN" sz="2000" i="1">
                <a:solidFill>
                  <a:srgbClr val="000090"/>
                </a:solidFill>
                <a:ea typeface="宋体" panose="02010600030101010101" pitchFamily="2" charset="-122"/>
              </a:rPr>
              <a:t>Generative model: Regard the set of data objects to be clustered as a sample of the underlying data generation mechanism to be analyzed</a:t>
            </a:r>
          </a:p>
          <a:p>
            <a:pPr lvl="1">
              <a:lnSpc>
                <a:spcPct val="110000"/>
              </a:lnSpc>
            </a:pPr>
            <a:r>
              <a:rPr lang="en-US" altLang="zh-CN" sz="2000">
                <a:ea typeface="宋体" panose="02010600030101010101" pitchFamily="2" charset="-122"/>
              </a:rPr>
              <a:t>Easy to understand, same efficiency as algorithmic agglomerative clustering method, can handle partially observed data</a:t>
            </a:r>
          </a:p>
          <a:p>
            <a:pPr>
              <a:lnSpc>
                <a:spcPct val="110000"/>
              </a:lnSpc>
            </a:pPr>
            <a:r>
              <a:rPr lang="en-US" altLang="zh-CN" sz="2000">
                <a:ea typeface="宋体" panose="02010600030101010101" pitchFamily="2" charset="-122"/>
              </a:rPr>
              <a:t>In practice, assume the generative models adopt common distributions functions, e.g., Gaussian distribution or Bernoulli distribution, governed by parameters</a:t>
            </a:r>
          </a:p>
        </p:txBody>
      </p:sp>
      <p:sp>
        <p:nvSpPr>
          <p:cNvPr id="112643" name="Slide Number Placeholder 5">
            <a:extLst>
              <a:ext uri="{FF2B5EF4-FFF2-40B4-BE49-F238E27FC236}">
                <a16:creationId xmlns:a16="http://schemas.microsoft.com/office/drawing/2014/main" id="{0D4D94E5-7FC1-F943-B65B-2C20DC70C95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D6657A61-E47E-C348-A9FB-7DDD4C8BFCB7}" type="slidenum">
              <a:rPr lang="en-US" altLang="zh-CN" sz="1200">
                <a:ea typeface="宋体" panose="02010600030101010101" pitchFamily="2" charset="-122"/>
              </a:rPr>
              <a:pPr algn="r" eaLnBrk="1" hangingPunct="1"/>
              <a:t>51</a:t>
            </a:fld>
            <a:endParaRPr lang="en-US" altLang="zh-CN" sz="1200">
              <a:ea typeface="宋体" panose="02010600030101010101" pitchFamily="2" charset="-122"/>
            </a:endParaRP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F53EF41D-A62D-E147-832A-C8EB2C712EEB}"/>
              </a:ext>
            </a:extLst>
          </p:cNvPr>
          <p:cNvSpPr>
            <a:spLocks noGrp="1" noChangeArrowheads="1"/>
          </p:cNvSpPr>
          <p:nvPr>
            <p:ph type="title" idx="4294967295"/>
          </p:nvPr>
        </p:nvSpPr>
        <p:spPr/>
        <p:txBody>
          <a:bodyPr/>
          <a:lstStyle/>
          <a:p>
            <a:r>
              <a:rPr lang="en-US" altLang="zh-CN">
                <a:ea typeface="宋体" panose="02010600030101010101" pitchFamily="2" charset="-122"/>
              </a:rPr>
              <a:t>Generative Model</a:t>
            </a:r>
          </a:p>
        </p:txBody>
      </p:sp>
      <p:sp>
        <p:nvSpPr>
          <p:cNvPr id="114690" name="Rectangle 3">
            <a:extLst>
              <a:ext uri="{FF2B5EF4-FFF2-40B4-BE49-F238E27FC236}">
                <a16:creationId xmlns:a16="http://schemas.microsoft.com/office/drawing/2014/main" id="{73EB5AAA-6FB5-814C-8BED-4EF1039BA3FA}"/>
              </a:ext>
            </a:extLst>
          </p:cNvPr>
          <p:cNvSpPr>
            <a:spLocks noGrp="1" noChangeArrowheads="1"/>
          </p:cNvSpPr>
          <p:nvPr>
            <p:ph type="body" idx="4294967295"/>
          </p:nvPr>
        </p:nvSpPr>
        <p:spPr>
          <a:xfrm>
            <a:off x="381000" y="1371600"/>
            <a:ext cx="6705600" cy="5105400"/>
          </a:xfrm>
        </p:spPr>
        <p:txBody>
          <a:bodyPr/>
          <a:lstStyle/>
          <a:p>
            <a:r>
              <a:rPr lang="en-US" altLang="zh-CN" sz="2000">
                <a:ea typeface="宋体" panose="02010600030101010101" pitchFamily="2" charset="-122"/>
              </a:rPr>
              <a:t>Given a set of 1-D points </a:t>
            </a:r>
            <a:r>
              <a:rPr lang="en-US" altLang="zh-CN" sz="2000" i="1">
                <a:ea typeface="宋体" panose="02010600030101010101" pitchFamily="2" charset="-122"/>
              </a:rPr>
              <a:t>X</a:t>
            </a:r>
            <a:r>
              <a:rPr lang="en-US" altLang="zh-CN" sz="2000">
                <a:ea typeface="宋体" panose="02010600030101010101" pitchFamily="2" charset="-122"/>
              </a:rPr>
              <a:t> = {</a:t>
            </a:r>
            <a:r>
              <a:rPr lang="en-US" altLang="zh-CN" sz="2000" i="1">
                <a:ea typeface="宋体" panose="02010600030101010101" pitchFamily="2" charset="-122"/>
              </a:rPr>
              <a:t>x</a:t>
            </a:r>
            <a:r>
              <a:rPr lang="en-US" altLang="zh-CN" sz="2000" i="1" baseline="-25000">
                <a:ea typeface="宋体" panose="02010600030101010101" pitchFamily="2" charset="-122"/>
              </a:rPr>
              <a:t>1</a:t>
            </a:r>
            <a:r>
              <a:rPr lang="en-US" altLang="zh-CN" sz="2000" i="1">
                <a:ea typeface="宋体" panose="02010600030101010101" pitchFamily="2" charset="-122"/>
              </a:rPr>
              <a:t>, …, x</a:t>
            </a:r>
            <a:r>
              <a:rPr lang="en-US" altLang="zh-CN" sz="2000" i="1" baseline="-25000">
                <a:ea typeface="宋体" panose="02010600030101010101" pitchFamily="2" charset="-122"/>
              </a:rPr>
              <a:t>n</a:t>
            </a:r>
            <a:r>
              <a:rPr lang="en-US" altLang="zh-CN" sz="2000">
                <a:ea typeface="宋体" panose="02010600030101010101" pitchFamily="2" charset="-122"/>
              </a:rPr>
              <a:t>} for clustering analysis &amp; assuming they are generated by a Gaussian distribution:</a:t>
            </a:r>
          </a:p>
          <a:p>
            <a:endParaRPr lang="en-US" altLang="zh-CN" sz="2000">
              <a:ea typeface="宋体" panose="02010600030101010101" pitchFamily="2" charset="-122"/>
            </a:endParaRPr>
          </a:p>
          <a:p>
            <a:r>
              <a:rPr lang="en-US" altLang="zh-CN" sz="2000">
                <a:ea typeface="宋体" panose="02010600030101010101" pitchFamily="2" charset="-122"/>
              </a:rPr>
              <a:t>The probability that a point </a:t>
            </a:r>
            <a:r>
              <a:rPr lang="en-US" altLang="zh-CN" sz="2000" i="1">
                <a:ea typeface="宋体" panose="02010600030101010101" pitchFamily="2" charset="-122"/>
              </a:rPr>
              <a:t>x</a:t>
            </a:r>
            <a:r>
              <a:rPr lang="en-US" altLang="zh-CN" sz="2000" i="1" baseline="-25000">
                <a:ea typeface="宋体" panose="02010600030101010101" pitchFamily="2" charset="-122"/>
              </a:rPr>
              <a:t>i</a:t>
            </a:r>
            <a:r>
              <a:rPr lang="en-US" altLang="zh-CN" sz="2000">
                <a:ea typeface="宋体" panose="02010600030101010101" pitchFamily="2" charset="-122"/>
              </a:rPr>
              <a:t> ∈ </a:t>
            </a:r>
            <a:r>
              <a:rPr lang="en-US" altLang="zh-CN" sz="2000" i="1">
                <a:ea typeface="宋体" panose="02010600030101010101" pitchFamily="2" charset="-122"/>
              </a:rPr>
              <a:t>X</a:t>
            </a:r>
            <a:r>
              <a:rPr lang="en-US" altLang="zh-CN" sz="2000">
                <a:ea typeface="宋体" panose="02010600030101010101" pitchFamily="2" charset="-122"/>
              </a:rPr>
              <a:t> is generated by the model</a:t>
            </a:r>
          </a:p>
          <a:p>
            <a:endParaRPr lang="en-US" altLang="zh-CN" sz="2000">
              <a:ea typeface="宋体" panose="02010600030101010101" pitchFamily="2" charset="-122"/>
            </a:endParaRPr>
          </a:p>
          <a:p>
            <a:r>
              <a:rPr lang="en-US" altLang="zh-CN" sz="2000">
                <a:ea typeface="宋体" panose="02010600030101010101" pitchFamily="2" charset="-122"/>
              </a:rPr>
              <a:t>The likelihood that </a:t>
            </a:r>
            <a:r>
              <a:rPr lang="en-US" altLang="zh-CN" sz="2000" i="1">
                <a:ea typeface="宋体" panose="02010600030101010101" pitchFamily="2" charset="-122"/>
              </a:rPr>
              <a:t>X</a:t>
            </a:r>
            <a:r>
              <a:rPr lang="en-US" altLang="zh-CN" sz="2000">
                <a:ea typeface="宋体" panose="02010600030101010101" pitchFamily="2" charset="-122"/>
              </a:rPr>
              <a:t> is generated by the model:</a:t>
            </a:r>
          </a:p>
          <a:p>
            <a:endParaRPr lang="en-US" altLang="zh-CN" sz="2000">
              <a:ea typeface="宋体" panose="02010600030101010101" pitchFamily="2" charset="-122"/>
            </a:endParaRPr>
          </a:p>
          <a:p>
            <a:endParaRPr lang="en-US" altLang="zh-CN" sz="2000">
              <a:ea typeface="宋体" panose="02010600030101010101" pitchFamily="2" charset="-122"/>
            </a:endParaRPr>
          </a:p>
          <a:p>
            <a:r>
              <a:rPr lang="en-US" altLang="zh-CN" sz="2000">
                <a:ea typeface="宋体" panose="02010600030101010101" pitchFamily="2" charset="-122"/>
              </a:rPr>
              <a:t>The task of learning the generative model: find the parameters μ and σ</a:t>
            </a:r>
            <a:r>
              <a:rPr lang="en-US" altLang="zh-CN" sz="2000" baseline="30000">
                <a:ea typeface="宋体" panose="02010600030101010101" pitchFamily="2" charset="-122"/>
              </a:rPr>
              <a:t>2</a:t>
            </a:r>
            <a:r>
              <a:rPr lang="en-US" altLang="zh-CN" sz="2000">
                <a:ea typeface="宋体" panose="02010600030101010101" pitchFamily="2" charset="-122"/>
              </a:rPr>
              <a:t> such that</a:t>
            </a:r>
          </a:p>
        </p:txBody>
      </p:sp>
      <p:pic>
        <p:nvPicPr>
          <p:cNvPr id="114691" name="Picture 4">
            <a:extLst>
              <a:ext uri="{FF2B5EF4-FFF2-40B4-BE49-F238E27FC236}">
                <a16:creationId xmlns:a16="http://schemas.microsoft.com/office/drawing/2014/main" id="{AD8426B2-D03A-F241-A785-F083A4FA3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00"/>
            <a:ext cx="3124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2" name="Picture 5">
            <a:extLst>
              <a:ext uri="{FF2B5EF4-FFF2-40B4-BE49-F238E27FC236}">
                <a16:creationId xmlns:a16="http://schemas.microsoft.com/office/drawing/2014/main" id="{25DF9D97-9EB3-1047-9748-C7B22E324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24200"/>
            <a:ext cx="3657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6">
            <a:extLst>
              <a:ext uri="{FF2B5EF4-FFF2-40B4-BE49-F238E27FC236}">
                <a16:creationId xmlns:a16="http://schemas.microsoft.com/office/drawing/2014/main" id="{C36A083B-9F51-E344-9961-DFBE4F8DF1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91000"/>
            <a:ext cx="5868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Text Box 8">
            <a:extLst>
              <a:ext uri="{FF2B5EF4-FFF2-40B4-BE49-F238E27FC236}">
                <a16:creationId xmlns:a16="http://schemas.microsoft.com/office/drawing/2014/main" id="{274416D0-A1A2-D942-ADE8-EB80A081D47D}"/>
              </a:ext>
            </a:extLst>
          </p:cNvPr>
          <p:cNvSpPr txBox="1">
            <a:spLocks noChangeArrowheads="1"/>
          </p:cNvSpPr>
          <p:nvPr/>
        </p:nvSpPr>
        <p:spPr bwMode="auto">
          <a:xfrm>
            <a:off x="6553200" y="5105400"/>
            <a:ext cx="2590800" cy="3667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zh-CN" sz="1800">
                <a:ea typeface="宋体" panose="02010600030101010101" pitchFamily="2" charset="-122"/>
              </a:rPr>
              <a:t>the maximum likelihood</a:t>
            </a:r>
          </a:p>
        </p:txBody>
      </p:sp>
      <p:pic>
        <p:nvPicPr>
          <p:cNvPr id="114695" name="Picture 7">
            <a:extLst>
              <a:ext uri="{FF2B5EF4-FFF2-40B4-BE49-F238E27FC236}">
                <a16:creationId xmlns:a16="http://schemas.microsoft.com/office/drawing/2014/main" id="{5FB84F08-16BD-FA41-A6D3-3A0AA622A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638800"/>
            <a:ext cx="4873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Text Box 9">
            <a:extLst>
              <a:ext uri="{FF2B5EF4-FFF2-40B4-BE49-F238E27FC236}">
                <a16:creationId xmlns:a16="http://schemas.microsoft.com/office/drawing/2014/main" id="{5AF0658C-40F7-D44C-8F8F-54470B28B11F}"/>
              </a:ext>
            </a:extLst>
          </p:cNvPr>
          <p:cNvSpPr txBox="1">
            <a:spLocks noChangeArrowheads="1"/>
          </p:cNvSpPr>
          <p:nvPr/>
        </p:nvSpPr>
        <p:spPr bwMode="auto">
          <a:xfrm>
            <a:off x="5105400" y="5562600"/>
            <a:ext cx="2895600" cy="457200"/>
          </a:xfrm>
          <a:prstGeom prst="rect">
            <a:avLst/>
          </a:prstGeom>
          <a:solidFill>
            <a:schemeClr val="accent2">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endParaRPr lang="zh-CN" altLang="en-US" sz="1800">
              <a:ea typeface="宋体" panose="02010600030101010101" pitchFamily="2" charset="-122"/>
            </a:endParaRPr>
          </a:p>
        </p:txBody>
      </p:sp>
      <p:sp>
        <p:nvSpPr>
          <p:cNvPr id="114697" name="Line 10">
            <a:extLst>
              <a:ext uri="{FF2B5EF4-FFF2-40B4-BE49-F238E27FC236}">
                <a16:creationId xmlns:a16="http://schemas.microsoft.com/office/drawing/2014/main" id="{C7F9BA03-2CC7-984D-A68B-54942402654F}"/>
              </a:ext>
            </a:extLst>
          </p:cNvPr>
          <p:cNvSpPr>
            <a:spLocks noChangeShapeType="1"/>
          </p:cNvSpPr>
          <p:nvPr/>
        </p:nvSpPr>
        <p:spPr bwMode="auto">
          <a:xfrm flipH="1">
            <a:off x="6096000" y="5334000"/>
            <a:ext cx="457200" cy="228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698" name="Slide Number Placeholder 5">
            <a:extLst>
              <a:ext uri="{FF2B5EF4-FFF2-40B4-BE49-F238E27FC236}">
                <a16:creationId xmlns:a16="http://schemas.microsoft.com/office/drawing/2014/main" id="{DEB4E577-E84A-6048-B9BF-29B6239FB41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8BA3893E-DFCC-2F43-9750-FA4FE9676461}" type="slidenum">
              <a:rPr lang="en-US" altLang="zh-CN" sz="1200">
                <a:ea typeface="宋体" panose="02010600030101010101" pitchFamily="2" charset="-122"/>
              </a:rPr>
              <a:pPr algn="r" eaLnBrk="1" hangingPunct="1"/>
              <a:t>52</a:t>
            </a:fld>
            <a:endParaRPr lang="en-US" altLang="zh-CN" sz="1200">
              <a:ea typeface="宋体" panose="02010600030101010101" pitchFamily="2" charset="-122"/>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17DAF366-E195-FD47-A77A-3C96C749AE0A}"/>
              </a:ext>
            </a:extLst>
          </p:cNvPr>
          <p:cNvSpPr>
            <a:spLocks noGrp="1"/>
          </p:cNvSpPr>
          <p:nvPr>
            <p:ph type="title"/>
          </p:nvPr>
        </p:nvSpPr>
        <p:spPr/>
        <p:txBody>
          <a:bodyPr/>
          <a:lstStyle/>
          <a:p>
            <a:r>
              <a:rPr lang="en-US" altLang="zh-CN">
                <a:ea typeface="宋体" panose="02010600030101010101" pitchFamily="2" charset="-122"/>
              </a:rPr>
              <a:t>Gaussian Distribution</a:t>
            </a:r>
            <a:endParaRPr lang="zh-CN" altLang="en-US">
              <a:ea typeface="宋体" panose="02010600030101010101" pitchFamily="2" charset="-122"/>
            </a:endParaRPr>
          </a:p>
        </p:txBody>
      </p:sp>
      <p:sp>
        <p:nvSpPr>
          <p:cNvPr id="116738" name="Content Placeholder 2">
            <a:extLst>
              <a:ext uri="{FF2B5EF4-FFF2-40B4-BE49-F238E27FC236}">
                <a16:creationId xmlns:a16="http://schemas.microsoft.com/office/drawing/2014/main" id="{7963D98D-6469-7C42-A60C-F7D24F8DD3ED}"/>
              </a:ext>
            </a:extLst>
          </p:cNvPr>
          <p:cNvSpPr>
            <a:spLocks noGrp="1"/>
          </p:cNvSpPr>
          <p:nvPr>
            <p:ph idx="1"/>
          </p:nvPr>
        </p:nvSpPr>
        <p:spPr/>
        <p:txBody>
          <a:bodyPr/>
          <a:lstStyle/>
          <a:p>
            <a:endParaRPr lang="zh-CN" altLang="en-US">
              <a:ea typeface="宋体" panose="02010600030101010101" pitchFamily="2" charset="-122"/>
            </a:endParaRPr>
          </a:p>
        </p:txBody>
      </p:sp>
      <p:sp>
        <p:nvSpPr>
          <p:cNvPr id="116739" name="Slide Number Placeholder 3">
            <a:extLst>
              <a:ext uri="{FF2B5EF4-FFF2-40B4-BE49-F238E27FC236}">
                <a16:creationId xmlns:a16="http://schemas.microsoft.com/office/drawing/2014/main" id="{4FA6849C-0D83-424E-ADD6-223F0EDF76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870EEFC-B33F-1149-90E0-7436DEBBCB83}" type="slidenum">
              <a:rPr lang="en-US" altLang="zh-CN" sz="1200">
                <a:ea typeface="宋体" panose="02010600030101010101" pitchFamily="2" charset="-122"/>
              </a:rPr>
              <a:pPr eaLnBrk="1" hangingPunct="1"/>
              <a:t>53</a:t>
            </a:fld>
            <a:endParaRPr lang="en-US" altLang="zh-CN" sz="1200">
              <a:ea typeface="宋体" panose="02010600030101010101" pitchFamily="2" charset="-122"/>
            </a:endParaRPr>
          </a:p>
        </p:txBody>
      </p:sp>
      <p:pic>
        <p:nvPicPr>
          <p:cNvPr id="116740" name="Picture 2" descr="File:Normal Distribution PDF.svg">
            <a:extLst>
              <a:ext uri="{FF2B5EF4-FFF2-40B4-BE49-F238E27FC236}">
                <a16:creationId xmlns:a16="http://schemas.microsoft.com/office/drawing/2014/main" id="{2B8BE514-9718-6F45-A81E-0B73E5F5D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0"/>
            <a:ext cx="42941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Picture 4" descr="http://home.dei.polimi.it/matteucc/Clustering/tutorial_html/images/image060.gif">
            <a:extLst>
              <a:ext uri="{FF2B5EF4-FFF2-40B4-BE49-F238E27FC236}">
                <a16:creationId xmlns:a16="http://schemas.microsoft.com/office/drawing/2014/main" id="{6BC3F6FB-198D-D445-BD9B-C81246FB0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3000"/>
            <a:ext cx="4267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descr="File:Planche de Galton.jpg">
            <a:extLst>
              <a:ext uri="{FF2B5EF4-FFF2-40B4-BE49-F238E27FC236}">
                <a16:creationId xmlns:a16="http://schemas.microsoft.com/office/drawing/2014/main" id="{5A8E591D-8CE5-4146-8153-4906A7ED0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33528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TextBox 7">
            <a:extLst>
              <a:ext uri="{FF2B5EF4-FFF2-40B4-BE49-F238E27FC236}">
                <a16:creationId xmlns:a16="http://schemas.microsoft.com/office/drawing/2014/main" id="{AF7C28AB-47B0-B64B-9CE7-7870923C0B20}"/>
              </a:ext>
            </a:extLst>
          </p:cNvPr>
          <p:cNvSpPr txBox="1">
            <a:spLocks noChangeArrowheads="1"/>
          </p:cNvSpPr>
          <p:nvPr/>
        </p:nvSpPr>
        <p:spPr bwMode="auto">
          <a:xfrm>
            <a:off x="5638800" y="6248400"/>
            <a:ext cx="2819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000">
                <a:ea typeface="宋体" panose="02010600030101010101" pitchFamily="2" charset="-122"/>
              </a:rPr>
              <a:t>From wikipedia and </a:t>
            </a:r>
            <a:r>
              <a:rPr lang="en-US" altLang="zh-CN" sz="1000">
                <a:ea typeface="宋体" panose="02010600030101010101" pitchFamily="2" charset="-122"/>
                <a:hlinkClick r:id="rId5"/>
              </a:rPr>
              <a:t>http://home.dei.polimi.it</a:t>
            </a:r>
            <a:endParaRPr lang="zh-CN" altLang="en-US" sz="1000">
              <a:ea typeface="宋体" panose="02010600030101010101" pitchFamily="2" charset="-122"/>
            </a:endParaRPr>
          </a:p>
        </p:txBody>
      </p:sp>
      <p:pic>
        <p:nvPicPr>
          <p:cNvPr id="116744" name="Picture 8" descr="File:Gaussian 2d.png">
            <a:extLst>
              <a:ext uri="{FF2B5EF4-FFF2-40B4-BE49-F238E27FC236}">
                <a16:creationId xmlns:a16="http://schemas.microsoft.com/office/drawing/2014/main" id="{A01E4358-CD6F-EA48-9C43-21DF527B14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429000"/>
            <a:ext cx="3759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5" name="TextBox 9">
            <a:extLst>
              <a:ext uri="{FF2B5EF4-FFF2-40B4-BE49-F238E27FC236}">
                <a16:creationId xmlns:a16="http://schemas.microsoft.com/office/drawing/2014/main" id="{8C17AC89-9ECE-7043-B767-B7DBECC8B94A}"/>
              </a:ext>
            </a:extLst>
          </p:cNvPr>
          <p:cNvSpPr txBox="1">
            <a:spLocks noChangeArrowheads="1"/>
          </p:cNvSpPr>
          <p:nvPr/>
        </p:nvSpPr>
        <p:spPr bwMode="auto">
          <a:xfrm>
            <a:off x="4114800" y="1524000"/>
            <a:ext cx="1371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600">
                <a:ea typeface="宋体" panose="02010600030101010101" pitchFamily="2" charset="-122"/>
              </a:rPr>
              <a:t>Bean machine: drop ball with pins</a:t>
            </a:r>
            <a:endParaRPr lang="zh-CN" altLang="en-US" sz="1600">
              <a:ea typeface="宋体" panose="02010600030101010101" pitchFamily="2" charset="-122"/>
            </a:endParaRPr>
          </a:p>
        </p:txBody>
      </p:sp>
      <p:sp>
        <p:nvSpPr>
          <p:cNvPr id="116746" name="TextBox 10">
            <a:extLst>
              <a:ext uri="{FF2B5EF4-FFF2-40B4-BE49-F238E27FC236}">
                <a16:creationId xmlns:a16="http://schemas.microsoft.com/office/drawing/2014/main" id="{8DA8F2EF-3E2B-124B-94F3-B5CF5BB6D5B6}"/>
              </a:ext>
            </a:extLst>
          </p:cNvPr>
          <p:cNvSpPr txBox="1">
            <a:spLocks noChangeArrowheads="1"/>
          </p:cNvSpPr>
          <p:nvPr/>
        </p:nvSpPr>
        <p:spPr bwMode="auto">
          <a:xfrm>
            <a:off x="4495800" y="5638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600">
                <a:ea typeface="宋体" panose="02010600030101010101" pitchFamily="2" charset="-122"/>
              </a:rPr>
              <a:t>1-d Gaussian</a:t>
            </a:r>
            <a:endParaRPr lang="zh-CN" altLang="en-US" sz="1600">
              <a:ea typeface="宋体" panose="02010600030101010101" pitchFamily="2" charset="-122"/>
            </a:endParaRPr>
          </a:p>
        </p:txBody>
      </p:sp>
      <p:sp>
        <p:nvSpPr>
          <p:cNvPr id="116747" name="TextBox 11">
            <a:extLst>
              <a:ext uri="{FF2B5EF4-FFF2-40B4-BE49-F238E27FC236}">
                <a16:creationId xmlns:a16="http://schemas.microsoft.com/office/drawing/2014/main" id="{0F9E9C44-1EB3-3247-879D-0A83EA2407C0}"/>
              </a:ext>
            </a:extLst>
          </p:cNvPr>
          <p:cNvSpPr txBox="1">
            <a:spLocks noChangeArrowheads="1"/>
          </p:cNvSpPr>
          <p:nvPr/>
        </p:nvSpPr>
        <p:spPr bwMode="auto">
          <a:xfrm>
            <a:off x="7924800" y="5638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600">
                <a:ea typeface="宋体" panose="02010600030101010101" pitchFamily="2" charset="-122"/>
              </a:rPr>
              <a:t>2-d Gaussian</a:t>
            </a:r>
            <a:endParaRPr lang="zh-CN" altLang="en-US" sz="1600">
              <a:ea typeface="宋体" panose="02010600030101010101" pitchFamily="2" charset="-122"/>
            </a:endParaRP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7E9E6194-7376-A24F-A8E4-9A7AC20214FE}"/>
              </a:ext>
            </a:extLst>
          </p:cNvPr>
          <p:cNvSpPr>
            <a:spLocks noGrp="1" noChangeArrowheads="1"/>
          </p:cNvSpPr>
          <p:nvPr>
            <p:ph type="title" idx="4294967295"/>
          </p:nvPr>
        </p:nvSpPr>
        <p:spPr>
          <a:xfrm>
            <a:off x="0" y="304800"/>
            <a:ext cx="9144000" cy="609600"/>
          </a:xfrm>
        </p:spPr>
        <p:txBody>
          <a:bodyPr/>
          <a:lstStyle/>
          <a:p>
            <a:r>
              <a:rPr lang="en-US" altLang="zh-CN" sz="2800">
                <a:ea typeface="宋体" panose="02010600030101010101" pitchFamily="2" charset="-122"/>
              </a:rPr>
              <a:t>A Probabilistic Hierarchical Clustering Algorithm</a:t>
            </a:r>
          </a:p>
        </p:txBody>
      </p:sp>
      <p:sp>
        <p:nvSpPr>
          <p:cNvPr id="117762" name="Rectangle 3">
            <a:extLst>
              <a:ext uri="{FF2B5EF4-FFF2-40B4-BE49-F238E27FC236}">
                <a16:creationId xmlns:a16="http://schemas.microsoft.com/office/drawing/2014/main" id="{DB25FC28-7360-A642-86A3-AC3898C58997}"/>
              </a:ext>
            </a:extLst>
          </p:cNvPr>
          <p:cNvSpPr>
            <a:spLocks noGrp="1" noChangeArrowheads="1"/>
          </p:cNvSpPr>
          <p:nvPr>
            <p:ph type="body" idx="4294967295"/>
          </p:nvPr>
        </p:nvSpPr>
        <p:spPr>
          <a:xfrm>
            <a:off x="228600" y="1371600"/>
            <a:ext cx="8534400" cy="5105400"/>
          </a:xfrm>
        </p:spPr>
        <p:txBody>
          <a:bodyPr/>
          <a:lstStyle/>
          <a:p>
            <a:r>
              <a:rPr lang="en-US" altLang="zh-CN" sz="2000">
                <a:ea typeface="宋体" panose="02010600030101010101" pitchFamily="2" charset="-122"/>
              </a:rPr>
              <a:t>For a set of objects partitioned into </a:t>
            </a:r>
            <a:r>
              <a:rPr lang="en-US" altLang="zh-CN" sz="2000" i="1">
                <a:ea typeface="宋体" panose="02010600030101010101" pitchFamily="2" charset="-122"/>
              </a:rPr>
              <a:t>m</a:t>
            </a:r>
            <a:r>
              <a:rPr lang="en-US" altLang="zh-CN" sz="2000">
                <a:ea typeface="宋体" panose="02010600030101010101" pitchFamily="2" charset="-122"/>
              </a:rPr>
              <a:t> clusters </a:t>
            </a:r>
            <a:r>
              <a:rPr lang="en-US" altLang="zh-CN" sz="2000" i="1">
                <a:ea typeface="宋体" panose="02010600030101010101" pitchFamily="2" charset="-122"/>
              </a:rPr>
              <a:t>C</a:t>
            </a:r>
            <a:r>
              <a:rPr lang="en-US" altLang="zh-CN" sz="2000" i="1" baseline="-25000">
                <a:ea typeface="宋体" panose="02010600030101010101" pitchFamily="2" charset="-122"/>
              </a:rPr>
              <a:t>1</a:t>
            </a:r>
            <a:r>
              <a:rPr lang="en-US" altLang="zh-CN" sz="2000" i="1">
                <a:ea typeface="宋体" panose="02010600030101010101" pitchFamily="2" charset="-122"/>
              </a:rPr>
              <a:t>, . . . ,C</a:t>
            </a:r>
            <a:r>
              <a:rPr lang="en-US" altLang="zh-CN" sz="2000" i="1" baseline="-25000">
                <a:ea typeface="宋体" panose="02010600030101010101" pitchFamily="2" charset="-122"/>
              </a:rPr>
              <a:t>m</a:t>
            </a:r>
            <a:r>
              <a:rPr lang="en-US" altLang="zh-CN" sz="2000">
                <a:ea typeface="宋体" panose="02010600030101010101" pitchFamily="2" charset="-122"/>
              </a:rPr>
              <a:t>, the quality can be measured by, </a:t>
            </a:r>
          </a:p>
          <a:p>
            <a:endParaRPr lang="en-US" altLang="zh-CN" sz="2000">
              <a:ea typeface="宋体" panose="02010600030101010101" pitchFamily="2" charset="-122"/>
            </a:endParaRPr>
          </a:p>
          <a:p>
            <a:pPr lvl="1">
              <a:buFont typeface="Wingdings" pitchFamily="2" charset="2"/>
              <a:buNone/>
            </a:pPr>
            <a:r>
              <a:rPr lang="en-US" altLang="zh-CN" sz="2000">
                <a:ea typeface="宋体" panose="02010600030101010101" pitchFamily="2" charset="-122"/>
              </a:rPr>
              <a:t>where </a:t>
            </a:r>
            <a:r>
              <a:rPr lang="en-US" altLang="zh-CN" sz="2000" i="1">
                <a:ea typeface="宋体" panose="02010600030101010101" pitchFamily="2" charset="-122"/>
              </a:rPr>
              <a:t>P</a:t>
            </a:r>
            <a:r>
              <a:rPr lang="en-US" altLang="zh-CN" sz="2000">
                <a:ea typeface="宋体" panose="02010600030101010101" pitchFamily="2" charset="-122"/>
              </a:rPr>
              <a:t>() is the maximum likelihood</a:t>
            </a:r>
          </a:p>
          <a:p>
            <a:r>
              <a:rPr lang="en-US" altLang="zh-CN" sz="2000">
                <a:ea typeface="宋体" panose="02010600030101010101" pitchFamily="2" charset="-122"/>
              </a:rPr>
              <a:t>If we merge two clusters C</a:t>
            </a:r>
            <a:r>
              <a:rPr lang="en-US" altLang="zh-CN" sz="2000" baseline="-25000">
                <a:ea typeface="宋体" panose="02010600030101010101" pitchFamily="2" charset="-122"/>
              </a:rPr>
              <a:t>j1</a:t>
            </a:r>
            <a:r>
              <a:rPr lang="en-US" altLang="zh-CN" sz="2000">
                <a:ea typeface="宋体" panose="02010600030101010101" pitchFamily="2" charset="-122"/>
              </a:rPr>
              <a:t> and C</a:t>
            </a:r>
            <a:r>
              <a:rPr lang="en-US" altLang="zh-CN" sz="2000" baseline="-25000">
                <a:ea typeface="宋体" panose="02010600030101010101" pitchFamily="2" charset="-122"/>
              </a:rPr>
              <a:t>j2 </a:t>
            </a:r>
            <a:r>
              <a:rPr lang="en-US" altLang="zh-CN" sz="2000">
                <a:ea typeface="宋体" panose="02010600030101010101" pitchFamily="2" charset="-122"/>
              </a:rPr>
              <a:t>into a cluster C</a:t>
            </a:r>
            <a:r>
              <a:rPr lang="en-US" altLang="zh-CN" sz="2000" baseline="-25000">
                <a:ea typeface="宋体" panose="02010600030101010101" pitchFamily="2" charset="-122"/>
              </a:rPr>
              <a:t>j1</a:t>
            </a:r>
            <a:r>
              <a:rPr lang="en-US" altLang="zh-CN" sz="2000">
                <a:ea typeface="宋体" panose="02010600030101010101" pitchFamily="2" charset="-122"/>
              </a:rPr>
              <a:t>∪C</a:t>
            </a:r>
            <a:r>
              <a:rPr lang="en-US" altLang="zh-CN" sz="2000" baseline="-25000">
                <a:ea typeface="宋体" panose="02010600030101010101" pitchFamily="2" charset="-122"/>
              </a:rPr>
              <a:t>j2</a:t>
            </a:r>
            <a:r>
              <a:rPr lang="en-US" altLang="zh-CN" sz="2000">
                <a:ea typeface="宋体" panose="02010600030101010101" pitchFamily="2" charset="-122"/>
              </a:rPr>
              <a:t>, then, the change in quality of the overall clustering is</a:t>
            </a:r>
          </a:p>
          <a:p>
            <a:endParaRPr lang="en-US" altLang="zh-CN" sz="2000">
              <a:ea typeface="宋体" panose="02010600030101010101" pitchFamily="2" charset="-122"/>
            </a:endParaRPr>
          </a:p>
          <a:p>
            <a:endParaRPr lang="en-US" altLang="zh-CN" sz="2000">
              <a:ea typeface="宋体" panose="02010600030101010101" pitchFamily="2" charset="-122"/>
            </a:endParaRPr>
          </a:p>
          <a:p>
            <a:endParaRPr lang="en-US" altLang="zh-CN" sz="2000">
              <a:ea typeface="宋体" panose="02010600030101010101" pitchFamily="2" charset="-122"/>
            </a:endParaRPr>
          </a:p>
          <a:p>
            <a:endParaRPr lang="en-US" altLang="zh-CN" sz="2000">
              <a:ea typeface="宋体" panose="02010600030101010101" pitchFamily="2" charset="-122"/>
            </a:endParaRPr>
          </a:p>
          <a:p>
            <a:r>
              <a:rPr lang="en-US" altLang="zh-CN" sz="2000">
                <a:ea typeface="宋体" panose="02010600030101010101" pitchFamily="2" charset="-122"/>
              </a:rPr>
              <a:t>Distance between clusters </a:t>
            </a:r>
            <a:r>
              <a:rPr lang="en-US" altLang="zh-CN" sz="2000" i="1">
                <a:ea typeface="宋体" panose="02010600030101010101" pitchFamily="2" charset="-122"/>
              </a:rPr>
              <a:t>C</a:t>
            </a:r>
            <a:r>
              <a:rPr lang="en-US" altLang="zh-CN" sz="2000" i="1" baseline="-25000">
                <a:ea typeface="宋体" panose="02010600030101010101" pitchFamily="2" charset="-122"/>
              </a:rPr>
              <a:t>1</a:t>
            </a:r>
            <a:r>
              <a:rPr lang="en-US" altLang="zh-CN" sz="2000">
                <a:ea typeface="宋体" panose="02010600030101010101" pitchFamily="2" charset="-122"/>
              </a:rPr>
              <a:t> and </a:t>
            </a:r>
            <a:r>
              <a:rPr lang="en-US" altLang="zh-CN" sz="2000" i="1">
                <a:ea typeface="宋体" panose="02010600030101010101" pitchFamily="2" charset="-122"/>
              </a:rPr>
              <a:t>C</a:t>
            </a:r>
            <a:r>
              <a:rPr lang="en-US" altLang="zh-CN" sz="2000" i="1" baseline="-25000">
                <a:ea typeface="宋体" panose="02010600030101010101" pitchFamily="2" charset="-122"/>
              </a:rPr>
              <a:t>2</a:t>
            </a:r>
            <a:r>
              <a:rPr lang="en-US" altLang="zh-CN" sz="2000">
                <a:ea typeface="宋体" panose="02010600030101010101" pitchFamily="2" charset="-122"/>
              </a:rPr>
              <a:t>:</a:t>
            </a:r>
          </a:p>
        </p:txBody>
      </p:sp>
      <p:pic>
        <p:nvPicPr>
          <p:cNvPr id="117763" name="Picture 4">
            <a:extLst>
              <a:ext uri="{FF2B5EF4-FFF2-40B4-BE49-F238E27FC236}">
                <a16:creationId xmlns:a16="http://schemas.microsoft.com/office/drawing/2014/main" id="{A4A960D6-EB9B-E842-AB2B-0BDA5C726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28800"/>
            <a:ext cx="30257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Slide Number Placeholder 5">
            <a:extLst>
              <a:ext uri="{FF2B5EF4-FFF2-40B4-BE49-F238E27FC236}">
                <a16:creationId xmlns:a16="http://schemas.microsoft.com/office/drawing/2014/main" id="{9A9CAED0-FF91-F245-AC35-AFE455164AD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A5A5FF0B-7616-DB4B-B487-048F3A4C0C19}" type="slidenum">
              <a:rPr lang="en-US" altLang="zh-CN" sz="1200">
                <a:ea typeface="宋体" panose="02010600030101010101" pitchFamily="2" charset="-122"/>
              </a:rPr>
              <a:pPr algn="r" eaLnBrk="1" hangingPunct="1"/>
              <a:t>54</a:t>
            </a:fld>
            <a:endParaRPr lang="en-US" altLang="zh-CN" sz="1200">
              <a:ea typeface="宋体" panose="02010600030101010101" pitchFamily="2" charset="-122"/>
            </a:endParaRPr>
          </a:p>
        </p:txBody>
      </p:sp>
      <p:pic>
        <p:nvPicPr>
          <p:cNvPr id="117765" name="Picture 7">
            <a:extLst>
              <a:ext uri="{FF2B5EF4-FFF2-40B4-BE49-F238E27FC236}">
                <a16:creationId xmlns:a16="http://schemas.microsoft.com/office/drawing/2014/main" id="{2E92D1F3-95EC-DD43-B2CB-B8802ECC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81400"/>
            <a:ext cx="62484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a:extLst>
              <a:ext uri="{FF2B5EF4-FFF2-40B4-BE49-F238E27FC236}">
                <a16:creationId xmlns:a16="http://schemas.microsoft.com/office/drawing/2014/main" id="{03BACC57-5B61-A04F-A933-AF22BCC23F03}"/>
              </a:ext>
            </a:extLst>
          </p:cNvPr>
          <p:cNvPicPr>
            <a:picLocks noChangeAspect="1" noChangeArrowheads="1"/>
          </p:cNvPicPr>
          <p:nvPr/>
        </p:nvPicPr>
        <p:blipFill>
          <a:blip r:embed="rId5"/>
          <a:srcRect/>
          <a:stretch>
            <a:fillRect/>
          </a:stretch>
        </p:blipFill>
        <p:spPr bwMode="auto">
          <a:xfrm>
            <a:off x="5486400" y="4038600"/>
            <a:ext cx="3505200" cy="2235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pic>
        <p:nvPicPr>
          <p:cNvPr id="117767" name="Picture 9">
            <a:extLst>
              <a:ext uri="{FF2B5EF4-FFF2-40B4-BE49-F238E27FC236}">
                <a16:creationId xmlns:a16="http://schemas.microsoft.com/office/drawing/2014/main" id="{276A93BA-C762-2747-9673-C26ABB0D99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334000"/>
            <a:ext cx="3254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a:extLst>
              <a:ext uri="{FF2B5EF4-FFF2-40B4-BE49-F238E27FC236}">
                <a16:creationId xmlns:a16="http://schemas.microsoft.com/office/drawing/2014/main" id="{6EDB69DE-66A3-204F-AEB4-345BAA22F0C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ED02731E-92E7-5D47-9B1E-202BBE97FE81}" type="slidenum">
              <a:rPr lang="en-US" altLang="zh-CN" sz="1200">
                <a:ea typeface="宋体" panose="02010600030101010101" pitchFamily="2" charset="-122"/>
              </a:rPr>
              <a:pPr algn="r" eaLnBrk="1" hangingPunct="1"/>
              <a:t>55</a:t>
            </a:fld>
            <a:endParaRPr lang="en-US" altLang="zh-CN" sz="1200">
              <a:ea typeface="宋体" panose="02010600030101010101" pitchFamily="2" charset="-122"/>
            </a:endParaRPr>
          </a:p>
        </p:txBody>
      </p:sp>
      <p:sp>
        <p:nvSpPr>
          <p:cNvPr id="119810" name="Rectangle 2">
            <a:extLst>
              <a:ext uri="{FF2B5EF4-FFF2-40B4-BE49-F238E27FC236}">
                <a16:creationId xmlns:a16="http://schemas.microsoft.com/office/drawing/2014/main" id="{73D92D71-AA4E-D045-9C40-29E951EA9339}"/>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119811" name="Rectangle 3">
            <a:extLst>
              <a:ext uri="{FF2B5EF4-FFF2-40B4-BE49-F238E27FC236}">
                <a16:creationId xmlns:a16="http://schemas.microsoft.com/office/drawing/2014/main" id="{64A5B2FA-E590-CD40-AE89-6463CBE9D16A}"/>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50000"/>
              </a:lnSpc>
            </a:pPr>
            <a:r>
              <a:rPr lang="en-US" altLang="zh-CN">
                <a:latin typeface="Calibri" panose="020F0502020204030204" pitchFamily="34" charset="0"/>
                <a:ea typeface="宋体" panose="02010600030101010101" pitchFamily="2" charset="-122"/>
              </a:rPr>
              <a:t>Cluster Analysis: Basic Concepts</a:t>
            </a:r>
          </a:p>
          <a:p>
            <a:pPr marL="533400" indent="-533400">
              <a:lnSpc>
                <a:spcPct val="150000"/>
              </a:lnSpc>
            </a:pPr>
            <a:r>
              <a:rPr lang="en-US" altLang="zh-CN">
                <a:latin typeface="Calibri" panose="020F0502020204030204" pitchFamily="34" charset="0"/>
                <a:ea typeface="宋体" panose="02010600030101010101" pitchFamily="2" charset="-122"/>
              </a:rPr>
              <a:t>Partitioning Methods</a:t>
            </a:r>
          </a:p>
          <a:p>
            <a:pPr marL="533400" indent="-533400">
              <a:lnSpc>
                <a:spcPct val="150000"/>
              </a:lnSpc>
            </a:pPr>
            <a:r>
              <a:rPr lang="en-US" altLang="zh-CN">
                <a:latin typeface="Calibri" panose="020F0502020204030204" pitchFamily="34" charset="0"/>
                <a:ea typeface="宋体" panose="02010600030101010101" pitchFamily="2" charset="-122"/>
              </a:rPr>
              <a:t>Hierarchical Methods</a:t>
            </a:r>
          </a:p>
          <a:p>
            <a:pPr marL="533400" indent="-533400">
              <a:lnSpc>
                <a:spcPct val="150000"/>
              </a:lnSpc>
            </a:pPr>
            <a:r>
              <a:rPr lang="en-US" altLang="zh-CN">
                <a:latin typeface="Calibri" panose="020F0502020204030204" pitchFamily="34" charset="0"/>
                <a:ea typeface="宋体" panose="02010600030101010101" pitchFamily="2" charset="-122"/>
              </a:rPr>
              <a:t>Evaluation of Clustering</a:t>
            </a:r>
          </a:p>
          <a:p>
            <a:pPr marL="533400" indent="-533400">
              <a:lnSpc>
                <a:spcPct val="150000"/>
              </a:lnSpc>
            </a:pPr>
            <a:r>
              <a:rPr lang="en-US" altLang="zh-CN">
                <a:latin typeface="Calibri" panose="020F0502020204030204" pitchFamily="34" charset="0"/>
                <a:ea typeface="宋体" panose="02010600030101010101" pitchFamily="2" charset="-122"/>
              </a:rPr>
              <a:t>Summary</a:t>
            </a:r>
          </a:p>
          <a:p>
            <a:pPr marL="533400" indent="-533400">
              <a:lnSpc>
                <a:spcPct val="150000"/>
              </a:lnSpc>
            </a:pPr>
            <a:r>
              <a:rPr lang="en-US" altLang="zh-CN">
                <a:latin typeface="Calibri" panose="020F0502020204030204" pitchFamily="34" charset="0"/>
                <a:ea typeface="宋体" panose="02010600030101010101" pitchFamily="2" charset="-122"/>
              </a:rPr>
              <a:t>Density-Based Methods</a:t>
            </a:r>
          </a:p>
          <a:p>
            <a:pPr marL="533400" indent="-533400">
              <a:lnSpc>
                <a:spcPct val="150000"/>
              </a:lnSpc>
            </a:pPr>
            <a:r>
              <a:rPr lang="en-US" altLang="zh-CN">
                <a:latin typeface="Calibri" panose="020F0502020204030204" pitchFamily="34" charset="0"/>
                <a:ea typeface="宋体" panose="02010600030101010101" pitchFamily="2" charset="-122"/>
              </a:rPr>
              <a:t>Grid-Based Methods</a:t>
            </a:r>
          </a:p>
          <a:p>
            <a:pPr marL="533400" indent="-533400">
              <a:lnSpc>
                <a:spcPct val="150000"/>
              </a:lnSpc>
            </a:pPr>
            <a:endParaRPr lang="en-US" altLang="zh-CN">
              <a:latin typeface="Calibri" panose="020F0502020204030204" pitchFamily="34" charset="0"/>
              <a:ea typeface="宋体" panose="02010600030101010101" pitchFamily="2" charset="-122"/>
            </a:endParaRPr>
          </a:p>
        </p:txBody>
      </p:sp>
      <p:sp>
        <p:nvSpPr>
          <p:cNvPr id="119812" name="AutoShape 5">
            <a:extLst>
              <a:ext uri="{FF2B5EF4-FFF2-40B4-BE49-F238E27FC236}">
                <a16:creationId xmlns:a16="http://schemas.microsoft.com/office/drawing/2014/main" id="{0B740B7F-A567-FC43-83BF-6F4E934817D2}"/>
              </a:ext>
            </a:extLst>
          </p:cNvPr>
          <p:cNvSpPr>
            <a:spLocks noChangeArrowheads="1"/>
          </p:cNvSpPr>
          <p:nvPr/>
        </p:nvSpPr>
        <p:spPr bwMode="auto">
          <a:xfrm rot="9867012">
            <a:off x="4541838" y="3690938"/>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19813" name="Slide Number Placeholder 5">
            <a:extLst>
              <a:ext uri="{FF2B5EF4-FFF2-40B4-BE49-F238E27FC236}">
                <a16:creationId xmlns:a16="http://schemas.microsoft.com/office/drawing/2014/main" id="{B57856FB-10F1-8A40-B6E1-9372510B597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013E4318-2B92-2349-85D9-4DCCC00CEEEA}" type="slidenum">
              <a:rPr lang="en-US" altLang="zh-CN" sz="1200">
                <a:ea typeface="宋体" panose="02010600030101010101" pitchFamily="2" charset="-122"/>
              </a:rPr>
              <a:pPr algn="r" eaLnBrk="1" hangingPunct="1"/>
              <a:t>55</a:t>
            </a:fld>
            <a:endParaRPr lang="en-US" altLang="zh-CN" sz="1200">
              <a:ea typeface="宋体" panose="02010600030101010101" pitchFamily="2" charset="-122"/>
            </a:endParaRP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14C49C67-86B3-094C-A039-2E5D1EBEBEB0}"/>
              </a:ext>
            </a:extLst>
          </p:cNvPr>
          <p:cNvSpPr>
            <a:spLocks noGrp="1" noChangeArrowheads="1"/>
          </p:cNvSpPr>
          <p:nvPr>
            <p:ph type="title" idx="4294967295"/>
          </p:nvPr>
        </p:nvSpPr>
        <p:spPr/>
        <p:txBody>
          <a:bodyPr/>
          <a:lstStyle/>
          <a:p>
            <a:r>
              <a:rPr lang="en-US" altLang="zh-CN" sz="3200">
                <a:ea typeface="宋体" panose="02010600030101010101" pitchFamily="2" charset="-122"/>
              </a:rPr>
              <a:t>Assessing Clustering Tendency</a:t>
            </a:r>
          </a:p>
        </p:txBody>
      </p:sp>
      <p:sp>
        <p:nvSpPr>
          <p:cNvPr id="121858" name="Rectangle 3">
            <a:extLst>
              <a:ext uri="{FF2B5EF4-FFF2-40B4-BE49-F238E27FC236}">
                <a16:creationId xmlns:a16="http://schemas.microsoft.com/office/drawing/2014/main" id="{4CE87DC8-90DB-5E46-B029-14B37C25926B}"/>
              </a:ext>
            </a:extLst>
          </p:cNvPr>
          <p:cNvSpPr>
            <a:spLocks noGrp="1" noChangeArrowheads="1"/>
          </p:cNvSpPr>
          <p:nvPr>
            <p:ph type="body" idx="4294967295"/>
          </p:nvPr>
        </p:nvSpPr>
        <p:spPr/>
        <p:txBody>
          <a:bodyPr/>
          <a:lstStyle/>
          <a:p>
            <a:r>
              <a:rPr lang="en-US" altLang="zh-CN" sz="2000">
                <a:ea typeface="宋体" panose="02010600030101010101" pitchFamily="2" charset="-122"/>
              </a:rPr>
              <a:t>Assess if non-random structure exists in the data by measuring the probability that the data is generated by a uniform data distribution</a:t>
            </a:r>
          </a:p>
          <a:p>
            <a:r>
              <a:rPr lang="en-US" altLang="zh-CN" sz="2000">
                <a:ea typeface="宋体" panose="02010600030101010101" pitchFamily="2" charset="-122"/>
              </a:rPr>
              <a:t>Test spatial randomness by statistic test: Hopkins Static</a:t>
            </a:r>
          </a:p>
          <a:p>
            <a:pPr lvl="1"/>
            <a:r>
              <a:rPr lang="en-US" altLang="zh-CN" sz="2000">
                <a:ea typeface="宋体" panose="02010600030101010101" pitchFamily="2" charset="-122"/>
              </a:rPr>
              <a:t>Given a dataset D regarded as a sample of a random variable o, determine how far away o is from being uniformly distributed in the data space</a:t>
            </a:r>
          </a:p>
          <a:p>
            <a:pPr lvl="1"/>
            <a:r>
              <a:rPr lang="en-US" altLang="zh-CN" sz="2000">
                <a:ea typeface="宋体" panose="02010600030101010101" pitchFamily="2" charset="-122"/>
              </a:rPr>
              <a:t>Sample </a:t>
            </a:r>
            <a:r>
              <a:rPr lang="en-US" altLang="zh-CN" sz="2000" i="1">
                <a:ea typeface="宋体" panose="02010600030101010101" pitchFamily="2" charset="-122"/>
              </a:rPr>
              <a:t>n</a:t>
            </a:r>
            <a:r>
              <a:rPr lang="en-US" altLang="zh-CN" sz="2000">
                <a:ea typeface="宋体" panose="02010600030101010101" pitchFamily="2" charset="-122"/>
              </a:rPr>
              <a:t> points, </a:t>
            </a:r>
            <a:r>
              <a:rPr lang="en-US" altLang="zh-CN" sz="2000" i="1">
                <a:ea typeface="宋体" panose="02010600030101010101" pitchFamily="2" charset="-122"/>
              </a:rPr>
              <a:t>p</a:t>
            </a:r>
            <a:r>
              <a:rPr lang="en-US" altLang="zh-CN" sz="2000" i="1" baseline="-25000">
                <a:ea typeface="宋体" panose="02010600030101010101" pitchFamily="2" charset="-122"/>
              </a:rPr>
              <a:t>1</a:t>
            </a:r>
            <a:r>
              <a:rPr lang="en-US" altLang="zh-CN" sz="2000" i="1">
                <a:ea typeface="宋体" panose="02010600030101010101" pitchFamily="2" charset="-122"/>
              </a:rPr>
              <a:t>, …, p</a:t>
            </a:r>
            <a:r>
              <a:rPr lang="en-US" altLang="zh-CN" sz="2000" i="1" baseline="-25000">
                <a:ea typeface="宋体" panose="02010600030101010101" pitchFamily="2" charset="-122"/>
              </a:rPr>
              <a:t>n</a:t>
            </a:r>
            <a:r>
              <a:rPr lang="en-US" altLang="zh-CN" sz="2000">
                <a:ea typeface="宋体" panose="02010600030101010101" pitchFamily="2" charset="-122"/>
              </a:rPr>
              <a:t>, uniformly from D.  For each p</a:t>
            </a:r>
            <a:r>
              <a:rPr lang="en-US" altLang="zh-CN" sz="2000" baseline="-25000">
                <a:ea typeface="宋体" panose="02010600030101010101" pitchFamily="2" charset="-122"/>
              </a:rPr>
              <a:t>i</a:t>
            </a:r>
            <a:r>
              <a:rPr lang="en-US" altLang="zh-CN" sz="2000">
                <a:ea typeface="宋体" panose="02010600030101010101" pitchFamily="2" charset="-122"/>
              </a:rPr>
              <a:t>, find its nearest neighbor in D:  </a:t>
            </a:r>
            <a:r>
              <a:rPr lang="en-US" altLang="zh-CN" sz="2000" i="1">
                <a:ea typeface="宋体" panose="02010600030101010101" pitchFamily="2" charset="-122"/>
              </a:rPr>
              <a:t>x</a:t>
            </a:r>
            <a:r>
              <a:rPr lang="en-US" altLang="zh-CN" sz="2000" i="1" baseline="-25000">
                <a:ea typeface="宋体" panose="02010600030101010101" pitchFamily="2" charset="-122"/>
              </a:rPr>
              <a:t>i</a:t>
            </a:r>
            <a:r>
              <a:rPr lang="en-US" altLang="zh-CN" sz="2000">
                <a:ea typeface="宋体" panose="02010600030101010101" pitchFamily="2" charset="-122"/>
              </a:rPr>
              <a:t> = </a:t>
            </a:r>
            <a:r>
              <a:rPr lang="en-US" altLang="zh-CN" sz="2000" i="1">
                <a:ea typeface="宋体" panose="02010600030101010101" pitchFamily="2" charset="-122"/>
              </a:rPr>
              <a:t>min{dist (p</a:t>
            </a:r>
            <a:r>
              <a:rPr lang="en-US" altLang="zh-CN" sz="2000" i="1" baseline="-25000">
                <a:ea typeface="宋体" panose="02010600030101010101" pitchFamily="2" charset="-122"/>
              </a:rPr>
              <a:t>i</a:t>
            </a:r>
            <a:r>
              <a:rPr lang="en-US" altLang="zh-CN" sz="2000" i="1">
                <a:ea typeface="宋体" panose="02010600030101010101" pitchFamily="2" charset="-122"/>
              </a:rPr>
              <a:t>, v)}</a:t>
            </a:r>
            <a:r>
              <a:rPr lang="en-US" altLang="zh-CN" sz="2000">
                <a:ea typeface="宋体" panose="02010600030101010101" pitchFamily="2" charset="-122"/>
              </a:rPr>
              <a:t> where </a:t>
            </a:r>
            <a:r>
              <a:rPr lang="en-US" altLang="zh-CN" sz="2000" i="1">
                <a:ea typeface="宋体" panose="02010600030101010101" pitchFamily="2" charset="-122"/>
              </a:rPr>
              <a:t>v</a:t>
            </a:r>
            <a:r>
              <a:rPr lang="en-US" altLang="zh-CN" sz="2000">
                <a:ea typeface="宋体" panose="02010600030101010101" pitchFamily="2" charset="-122"/>
              </a:rPr>
              <a:t> in D</a:t>
            </a:r>
          </a:p>
          <a:p>
            <a:pPr lvl="1"/>
            <a:r>
              <a:rPr lang="en-US" altLang="zh-CN" sz="2000">
                <a:ea typeface="宋体" panose="02010600030101010101" pitchFamily="2" charset="-122"/>
              </a:rPr>
              <a:t>Sample </a:t>
            </a:r>
            <a:r>
              <a:rPr lang="en-US" altLang="zh-CN" sz="2000" i="1">
                <a:ea typeface="宋体" panose="02010600030101010101" pitchFamily="2" charset="-122"/>
              </a:rPr>
              <a:t>n</a:t>
            </a:r>
            <a:r>
              <a:rPr lang="en-US" altLang="zh-CN" sz="2000">
                <a:ea typeface="宋体" panose="02010600030101010101" pitchFamily="2" charset="-122"/>
              </a:rPr>
              <a:t> points, </a:t>
            </a:r>
            <a:r>
              <a:rPr lang="en-US" altLang="zh-CN" sz="2000" i="1">
                <a:ea typeface="宋体" panose="02010600030101010101" pitchFamily="2" charset="-122"/>
              </a:rPr>
              <a:t>q</a:t>
            </a:r>
            <a:r>
              <a:rPr lang="en-US" altLang="zh-CN" sz="2000" i="1" baseline="-25000">
                <a:ea typeface="宋体" panose="02010600030101010101" pitchFamily="2" charset="-122"/>
              </a:rPr>
              <a:t>1</a:t>
            </a:r>
            <a:r>
              <a:rPr lang="en-US" altLang="zh-CN" sz="2000" i="1">
                <a:ea typeface="宋体" panose="02010600030101010101" pitchFamily="2" charset="-122"/>
              </a:rPr>
              <a:t>, …, q</a:t>
            </a:r>
            <a:r>
              <a:rPr lang="en-US" altLang="zh-CN" sz="2000" i="1" baseline="-25000">
                <a:ea typeface="宋体" panose="02010600030101010101" pitchFamily="2" charset="-122"/>
              </a:rPr>
              <a:t>n</a:t>
            </a:r>
            <a:r>
              <a:rPr lang="en-US" altLang="zh-CN" sz="2000">
                <a:ea typeface="宋体" panose="02010600030101010101" pitchFamily="2" charset="-122"/>
              </a:rPr>
              <a:t>, uniformly from D.  For each </a:t>
            </a:r>
            <a:r>
              <a:rPr lang="en-US" altLang="zh-CN" sz="2000" i="1">
                <a:ea typeface="宋体" panose="02010600030101010101" pitchFamily="2" charset="-122"/>
              </a:rPr>
              <a:t>q</a:t>
            </a:r>
            <a:r>
              <a:rPr lang="en-US" altLang="zh-CN" sz="2000" i="1" baseline="-25000">
                <a:ea typeface="宋体" panose="02010600030101010101" pitchFamily="2" charset="-122"/>
              </a:rPr>
              <a:t>i</a:t>
            </a:r>
            <a:r>
              <a:rPr lang="en-US" altLang="zh-CN" sz="2000">
                <a:ea typeface="宋体" panose="02010600030101010101" pitchFamily="2" charset="-122"/>
              </a:rPr>
              <a:t>, find its nearest neighbor in D </a:t>
            </a:r>
            <a:r>
              <a:rPr lang="en-US" altLang="zh-CN" sz="2000">
                <a:latin typeface="Times New Roman" panose="02020603050405020304" pitchFamily="18" charset="0"/>
                <a:ea typeface="ＭＳ Ｐゴシック" panose="020B0600070205080204" pitchFamily="34" charset="-128"/>
              </a:rPr>
              <a:t>– </a:t>
            </a:r>
            <a:r>
              <a:rPr lang="en-US" altLang="zh-CN" sz="2000">
                <a:ea typeface="宋体" panose="02010600030101010101" pitchFamily="2" charset="-122"/>
              </a:rPr>
              <a:t>{</a:t>
            </a:r>
            <a:r>
              <a:rPr lang="en-US" altLang="zh-CN" sz="2000" i="1">
                <a:ea typeface="宋体" panose="02010600030101010101" pitchFamily="2" charset="-122"/>
              </a:rPr>
              <a:t>q</a:t>
            </a:r>
            <a:r>
              <a:rPr lang="en-US" altLang="zh-CN" sz="2000" i="1" baseline="-25000">
                <a:ea typeface="宋体" panose="02010600030101010101" pitchFamily="2" charset="-122"/>
              </a:rPr>
              <a:t>i</a:t>
            </a:r>
            <a:r>
              <a:rPr lang="en-US" altLang="zh-CN" sz="2000">
                <a:ea typeface="宋体" panose="02010600030101010101" pitchFamily="2" charset="-122"/>
              </a:rPr>
              <a:t>}:  </a:t>
            </a:r>
            <a:r>
              <a:rPr lang="en-US" altLang="zh-CN" sz="2000" i="1">
                <a:ea typeface="宋体" panose="02010600030101010101" pitchFamily="2" charset="-122"/>
              </a:rPr>
              <a:t>y</a:t>
            </a:r>
            <a:r>
              <a:rPr lang="en-US" altLang="zh-CN" sz="2000" i="1" baseline="-25000">
                <a:ea typeface="宋体" panose="02010600030101010101" pitchFamily="2" charset="-122"/>
              </a:rPr>
              <a:t>i</a:t>
            </a:r>
            <a:r>
              <a:rPr lang="en-US" altLang="zh-CN" sz="2000">
                <a:ea typeface="宋体" panose="02010600030101010101" pitchFamily="2" charset="-122"/>
              </a:rPr>
              <a:t> = </a:t>
            </a:r>
            <a:r>
              <a:rPr lang="en-US" altLang="zh-CN" sz="2000" i="1">
                <a:ea typeface="宋体" panose="02010600030101010101" pitchFamily="2" charset="-122"/>
              </a:rPr>
              <a:t>min{dist (q</a:t>
            </a:r>
            <a:r>
              <a:rPr lang="en-US" altLang="zh-CN" sz="2000" i="1" baseline="-25000">
                <a:ea typeface="宋体" panose="02010600030101010101" pitchFamily="2" charset="-122"/>
              </a:rPr>
              <a:t>i</a:t>
            </a:r>
            <a:r>
              <a:rPr lang="en-US" altLang="zh-CN" sz="2000" i="1">
                <a:ea typeface="宋体" panose="02010600030101010101" pitchFamily="2" charset="-122"/>
              </a:rPr>
              <a:t>, v)}</a:t>
            </a:r>
            <a:r>
              <a:rPr lang="en-US" altLang="zh-CN" sz="2000">
                <a:ea typeface="宋体" panose="02010600030101010101" pitchFamily="2" charset="-122"/>
              </a:rPr>
              <a:t> where </a:t>
            </a:r>
            <a:r>
              <a:rPr lang="en-US" altLang="zh-CN" sz="2000" i="1">
                <a:ea typeface="宋体" panose="02010600030101010101" pitchFamily="2" charset="-122"/>
              </a:rPr>
              <a:t>v</a:t>
            </a:r>
            <a:r>
              <a:rPr lang="en-US" altLang="zh-CN" sz="2000">
                <a:ea typeface="宋体" panose="02010600030101010101" pitchFamily="2" charset="-122"/>
              </a:rPr>
              <a:t> in D and v ≠ </a:t>
            </a:r>
            <a:r>
              <a:rPr lang="en-US" altLang="zh-CN" sz="2000" i="1">
                <a:ea typeface="宋体" panose="02010600030101010101" pitchFamily="2" charset="-122"/>
              </a:rPr>
              <a:t>q</a:t>
            </a:r>
            <a:r>
              <a:rPr lang="en-US" altLang="zh-CN" sz="2000" i="1" baseline="-25000">
                <a:ea typeface="宋体" panose="02010600030101010101" pitchFamily="2" charset="-122"/>
              </a:rPr>
              <a:t>i</a:t>
            </a:r>
          </a:p>
          <a:p>
            <a:pPr lvl="1"/>
            <a:r>
              <a:rPr lang="en-US" altLang="zh-CN" sz="2000">
                <a:ea typeface="宋体" panose="02010600030101010101" pitchFamily="2" charset="-122"/>
              </a:rPr>
              <a:t>Calculate the Hopkins Statistic:</a:t>
            </a:r>
            <a:endParaRPr lang="en-US" altLang="zh-CN" sz="2000" i="1">
              <a:ea typeface="宋体" panose="02010600030101010101" pitchFamily="2" charset="-122"/>
            </a:endParaRPr>
          </a:p>
          <a:p>
            <a:pPr lvl="1"/>
            <a:endParaRPr lang="en-US" altLang="zh-CN" sz="2000">
              <a:ea typeface="宋体" panose="02010600030101010101" pitchFamily="2" charset="-122"/>
            </a:endParaRPr>
          </a:p>
          <a:p>
            <a:pPr lvl="1"/>
            <a:r>
              <a:rPr lang="en-US" altLang="zh-CN" sz="2000">
                <a:ea typeface="宋体" panose="02010600030101010101" pitchFamily="2" charset="-122"/>
              </a:rPr>
              <a:t>If D is uniformly distributed, ∑ x</a:t>
            </a:r>
            <a:r>
              <a:rPr lang="en-US" altLang="zh-CN" sz="2000" baseline="-25000">
                <a:ea typeface="宋体" panose="02010600030101010101" pitchFamily="2" charset="-122"/>
              </a:rPr>
              <a:t>i</a:t>
            </a:r>
            <a:r>
              <a:rPr lang="en-US" altLang="zh-CN" sz="2000">
                <a:ea typeface="宋体" panose="02010600030101010101" pitchFamily="2" charset="-122"/>
              </a:rPr>
              <a:t> and ∑ y</a:t>
            </a:r>
            <a:r>
              <a:rPr lang="en-US" altLang="zh-CN" sz="2000" baseline="-25000">
                <a:ea typeface="宋体" panose="02010600030101010101" pitchFamily="2" charset="-122"/>
              </a:rPr>
              <a:t>i</a:t>
            </a:r>
            <a:r>
              <a:rPr lang="en-US" altLang="zh-CN" sz="2000">
                <a:ea typeface="宋体" panose="02010600030101010101" pitchFamily="2" charset="-122"/>
              </a:rPr>
              <a:t> will be close to each other and H is close to 0.5.  If D is clustered, H is close to 1</a:t>
            </a:r>
          </a:p>
          <a:p>
            <a:endParaRPr lang="en-US" altLang="zh-CN" sz="2000">
              <a:ea typeface="宋体" panose="02010600030101010101" pitchFamily="2" charset="-122"/>
            </a:endParaRPr>
          </a:p>
        </p:txBody>
      </p:sp>
      <p:pic>
        <p:nvPicPr>
          <p:cNvPr id="121859" name="Picture 4">
            <a:extLst>
              <a:ext uri="{FF2B5EF4-FFF2-40B4-BE49-F238E27FC236}">
                <a16:creationId xmlns:a16="http://schemas.microsoft.com/office/drawing/2014/main" id="{98F4A702-DB89-4941-94C0-F8A3621B2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876800"/>
            <a:ext cx="3048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Slide Number Placeholder 5">
            <a:extLst>
              <a:ext uri="{FF2B5EF4-FFF2-40B4-BE49-F238E27FC236}">
                <a16:creationId xmlns:a16="http://schemas.microsoft.com/office/drawing/2014/main" id="{05337BE9-418E-4D46-9095-805E939BFEF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1014FD9A-0D32-2746-8A75-C18D4E136E0E}" type="slidenum">
              <a:rPr lang="en-US" altLang="zh-CN" sz="1200" b="1">
                <a:ea typeface="宋体" panose="02010600030101010101" pitchFamily="2" charset="-122"/>
              </a:rPr>
              <a:pPr algn="r" eaLnBrk="1" hangingPunct="1"/>
              <a:t>56</a:t>
            </a:fld>
            <a:endParaRPr lang="en-US" altLang="zh-CN" sz="1200" b="1">
              <a:ea typeface="宋体" panose="02010600030101010101" pitchFamily="2" charset="-122"/>
            </a:endParaRP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9D12937D-FCD5-654E-B39C-2B1D58B4A6A7}"/>
              </a:ext>
            </a:extLst>
          </p:cNvPr>
          <p:cNvSpPr>
            <a:spLocks noGrp="1" noChangeArrowheads="1"/>
          </p:cNvSpPr>
          <p:nvPr>
            <p:ph type="title" idx="4294967295"/>
          </p:nvPr>
        </p:nvSpPr>
        <p:spPr/>
        <p:txBody>
          <a:bodyPr/>
          <a:lstStyle/>
          <a:p>
            <a:r>
              <a:rPr lang="en-US" altLang="zh-CN" sz="3200">
                <a:ea typeface="宋体" panose="02010600030101010101" pitchFamily="2" charset="-122"/>
              </a:rPr>
              <a:t>Determine the Number of Clusters</a:t>
            </a:r>
          </a:p>
        </p:txBody>
      </p:sp>
      <p:sp>
        <p:nvSpPr>
          <p:cNvPr id="123906" name="Rectangle 3">
            <a:extLst>
              <a:ext uri="{FF2B5EF4-FFF2-40B4-BE49-F238E27FC236}">
                <a16:creationId xmlns:a16="http://schemas.microsoft.com/office/drawing/2014/main" id="{622FE09C-386F-E848-B53D-BF4296C1E5F3}"/>
              </a:ext>
            </a:extLst>
          </p:cNvPr>
          <p:cNvSpPr>
            <a:spLocks noGrp="1" noChangeArrowheads="1"/>
          </p:cNvSpPr>
          <p:nvPr>
            <p:ph type="body" idx="4294967295"/>
          </p:nvPr>
        </p:nvSpPr>
        <p:spPr>
          <a:xfrm>
            <a:off x="228600" y="1371600"/>
            <a:ext cx="8686800" cy="5334000"/>
          </a:xfrm>
        </p:spPr>
        <p:txBody>
          <a:bodyPr/>
          <a:lstStyle/>
          <a:p>
            <a:r>
              <a:rPr lang="en-US" altLang="zh-CN" sz="2000">
                <a:ea typeface="宋体" panose="02010600030101010101" pitchFamily="2" charset="-122"/>
              </a:rPr>
              <a:t>Empirical method</a:t>
            </a:r>
          </a:p>
          <a:p>
            <a:pPr lvl="1"/>
            <a:r>
              <a:rPr lang="en-US" altLang="zh-CN" sz="2000">
                <a:ea typeface="宋体" panose="02010600030101010101" pitchFamily="2" charset="-122"/>
              </a:rPr>
              <a:t># of clusters </a:t>
            </a:r>
            <a:r>
              <a:rPr lang="en-US" altLang="zh-CN" sz="2000">
                <a:ea typeface="ＭＳ Ｐゴシック" panose="020B0600070205080204" pitchFamily="34" charset="-128"/>
                <a:cs typeface="Arial" panose="020B0604020202020204" pitchFamily="34" charset="0"/>
              </a:rPr>
              <a:t>≈√n/2 for a dataset of n points</a:t>
            </a:r>
          </a:p>
          <a:p>
            <a:r>
              <a:rPr lang="en-US" altLang="zh-CN" sz="2000">
                <a:ea typeface="ＭＳ Ｐゴシック" panose="020B0600070205080204" pitchFamily="34" charset="-128"/>
                <a:cs typeface="Arial" panose="020B0604020202020204" pitchFamily="34" charset="0"/>
              </a:rPr>
              <a:t>Elbow method</a:t>
            </a:r>
          </a:p>
          <a:p>
            <a:pPr lvl="1"/>
            <a:r>
              <a:rPr lang="en-US" altLang="zh-CN" sz="2000">
                <a:ea typeface="ＭＳ Ｐゴシック" panose="020B0600070205080204" pitchFamily="34" charset="-128"/>
                <a:cs typeface="Arial" panose="020B0604020202020204" pitchFamily="34" charset="0"/>
              </a:rPr>
              <a:t>Use the turning point in the curve of sum of within cluster variance w.r.t  the # of clusters</a:t>
            </a:r>
          </a:p>
          <a:p>
            <a:r>
              <a:rPr lang="en-US" altLang="zh-CN" sz="2000">
                <a:solidFill>
                  <a:srgbClr val="FF0000"/>
                </a:solidFill>
                <a:ea typeface="ＭＳ Ｐゴシック" panose="020B0600070205080204" pitchFamily="34" charset="-128"/>
                <a:cs typeface="Arial" panose="020B0604020202020204" pitchFamily="34" charset="0"/>
              </a:rPr>
              <a:t>Cross validation method</a:t>
            </a:r>
          </a:p>
          <a:p>
            <a:pPr lvl="1"/>
            <a:r>
              <a:rPr lang="en-US" altLang="zh-CN" sz="2000">
                <a:solidFill>
                  <a:srgbClr val="FF0000"/>
                </a:solidFill>
                <a:ea typeface="ＭＳ Ｐゴシック" panose="020B0600070205080204" pitchFamily="34" charset="-128"/>
                <a:cs typeface="Arial" panose="020B0604020202020204" pitchFamily="34" charset="0"/>
              </a:rPr>
              <a:t>Divide a given data set into </a:t>
            </a:r>
            <a:r>
              <a:rPr lang="en-US" altLang="zh-CN" sz="2000" i="1">
                <a:solidFill>
                  <a:srgbClr val="FF0000"/>
                </a:solidFill>
                <a:ea typeface="ＭＳ Ｐゴシック" panose="020B0600070205080204" pitchFamily="34" charset="-128"/>
                <a:cs typeface="Arial" panose="020B0604020202020204" pitchFamily="34" charset="0"/>
              </a:rPr>
              <a:t>m</a:t>
            </a:r>
            <a:r>
              <a:rPr lang="en-US" altLang="zh-CN" sz="2000">
                <a:solidFill>
                  <a:srgbClr val="FF0000"/>
                </a:solidFill>
                <a:ea typeface="ＭＳ Ｐゴシック" panose="020B0600070205080204" pitchFamily="34" charset="-128"/>
                <a:cs typeface="Arial" panose="020B0604020202020204" pitchFamily="34" charset="0"/>
              </a:rPr>
              <a:t> parts</a:t>
            </a:r>
          </a:p>
          <a:p>
            <a:pPr lvl="1"/>
            <a:r>
              <a:rPr lang="en-US" altLang="zh-CN" sz="2000">
                <a:solidFill>
                  <a:srgbClr val="FF0000"/>
                </a:solidFill>
                <a:ea typeface="ＭＳ Ｐゴシック" panose="020B0600070205080204" pitchFamily="34" charset="-128"/>
                <a:cs typeface="Arial" panose="020B0604020202020204" pitchFamily="34" charset="0"/>
              </a:rPr>
              <a:t>Use </a:t>
            </a:r>
            <a:r>
              <a:rPr lang="en-US" altLang="zh-CN" sz="2000" i="1">
                <a:solidFill>
                  <a:srgbClr val="FF0000"/>
                </a:solidFill>
                <a:ea typeface="ＭＳ Ｐゴシック" panose="020B0600070205080204" pitchFamily="34" charset="-128"/>
                <a:cs typeface="Arial" panose="020B0604020202020204" pitchFamily="34" charset="0"/>
              </a:rPr>
              <a:t>m</a:t>
            </a:r>
            <a:r>
              <a:rPr lang="en-US" altLang="zh-CN" sz="2000">
                <a:solidFill>
                  <a:srgbClr val="FF0000"/>
                </a:solidFill>
                <a:ea typeface="ＭＳ Ｐゴシック" panose="020B0600070205080204" pitchFamily="34" charset="-128"/>
                <a:cs typeface="Arial" panose="020B0604020202020204" pitchFamily="34" charset="0"/>
              </a:rPr>
              <a:t> </a:t>
            </a:r>
            <a:r>
              <a:rPr lang="en-US" altLang="zh-CN" sz="2000">
                <a:solidFill>
                  <a:srgbClr val="FF0000"/>
                </a:solidFill>
                <a:ea typeface="ＭＳ Ｐゴシック" panose="020B0600070205080204" pitchFamily="34" charset="-128"/>
              </a:rPr>
              <a:t>–</a:t>
            </a:r>
            <a:r>
              <a:rPr lang="en-US" altLang="zh-CN" sz="2000">
                <a:solidFill>
                  <a:srgbClr val="FF0000"/>
                </a:solidFill>
                <a:ea typeface="ＭＳ Ｐゴシック" panose="020B0600070205080204" pitchFamily="34" charset="-128"/>
                <a:cs typeface="Arial" panose="020B0604020202020204" pitchFamily="34" charset="0"/>
              </a:rPr>
              <a:t> 1 parts to obtain a clustering model</a:t>
            </a:r>
          </a:p>
          <a:p>
            <a:pPr lvl="1"/>
            <a:r>
              <a:rPr lang="en-US" altLang="zh-CN" sz="2000">
                <a:solidFill>
                  <a:srgbClr val="FF0000"/>
                </a:solidFill>
                <a:ea typeface="ＭＳ Ｐゴシック" panose="020B0600070205080204" pitchFamily="34" charset="-128"/>
                <a:cs typeface="Arial" panose="020B0604020202020204" pitchFamily="34" charset="0"/>
              </a:rPr>
              <a:t>Use the remaining part to test the quality of the clustering</a:t>
            </a:r>
          </a:p>
          <a:p>
            <a:pPr lvl="2"/>
            <a:r>
              <a:rPr lang="en-US" altLang="zh-CN" sz="2000">
                <a:solidFill>
                  <a:srgbClr val="FF0000"/>
                </a:solidFill>
                <a:ea typeface="ＭＳ Ｐゴシック" panose="020B0600070205080204" pitchFamily="34" charset="-128"/>
                <a:cs typeface="Arial" panose="020B0604020202020204"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zh-CN" sz="2000">
                <a:solidFill>
                  <a:srgbClr val="FF0000"/>
                </a:solidFill>
                <a:ea typeface="ＭＳ Ｐゴシック" panose="020B0600070205080204" pitchFamily="34" charset="-128"/>
                <a:cs typeface="Arial" panose="020B0604020202020204" pitchFamily="34" charset="0"/>
              </a:rPr>
              <a:t>For any k &gt; 0, repeat it </a:t>
            </a:r>
            <a:r>
              <a:rPr lang="en-US" altLang="zh-CN" sz="2000" i="1">
                <a:solidFill>
                  <a:srgbClr val="FF0000"/>
                </a:solidFill>
                <a:ea typeface="ＭＳ Ｐゴシック" panose="020B0600070205080204" pitchFamily="34" charset="-128"/>
                <a:cs typeface="Arial" panose="020B0604020202020204" pitchFamily="34" charset="0"/>
              </a:rPr>
              <a:t>m</a:t>
            </a:r>
            <a:r>
              <a:rPr lang="en-US" altLang="zh-CN" sz="2000">
                <a:solidFill>
                  <a:srgbClr val="FF0000"/>
                </a:solidFill>
                <a:ea typeface="ＭＳ Ｐゴシック" panose="020B0600070205080204" pitchFamily="34" charset="-128"/>
                <a:cs typeface="Arial" panose="020B0604020202020204" pitchFamily="34" charset="0"/>
              </a:rPr>
              <a:t> times, compare the overall quality measure w.r.t. different </a:t>
            </a:r>
            <a:r>
              <a:rPr lang="en-US" altLang="zh-CN" sz="2000" i="1">
                <a:solidFill>
                  <a:srgbClr val="FF0000"/>
                </a:solidFill>
                <a:ea typeface="ＭＳ Ｐゴシック" panose="020B0600070205080204" pitchFamily="34" charset="-128"/>
                <a:cs typeface="Arial" panose="020B0604020202020204" pitchFamily="34" charset="0"/>
              </a:rPr>
              <a:t>k’s</a:t>
            </a:r>
            <a:r>
              <a:rPr lang="en-US" altLang="zh-CN" sz="2000">
                <a:solidFill>
                  <a:srgbClr val="FF0000"/>
                </a:solidFill>
                <a:ea typeface="ＭＳ Ｐゴシック" panose="020B0600070205080204" pitchFamily="34" charset="-128"/>
                <a:cs typeface="Arial" panose="020B0604020202020204" pitchFamily="34" charset="0"/>
              </a:rPr>
              <a:t>, and find # of clusters that fits the data the best</a:t>
            </a:r>
          </a:p>
        </p:txBody>
      </p:sp>
      <p:sp>
        <p:nvSpPr>
          <p:cNvPr id="123907" name="Slide Number Placeholder 5">
            <a:extLst>
              <a:ext uri="{FF2B5EF4-FFF2-40B4-BE49-F238E27FC236}">
                <a16:creationId xmlns:a16="http://schemas.microsoft.com/office/drawing/2014/main" id="{DB178411-2E2C-4743-9408-A8E9F4B46D9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C6836FBF-6599-A642-ACD9-A8098589B195}" type="slidenum">
              <a:rPr lang="en-US" altLang="zh-CN" sz="1200" b="1">
                <a:ea typeface="宋体" panose="02010600030101010101" pitchFamily="2" charset="-122"/>
              </a:rPr>
              <a:pPr algn="r" eaLnBrk="1" hangingPunct="1"/>
              <a:t>57</a:t>
            </a:fld>
            <a:endParaRPr lang="en-US" altLang="zh-CN" sz="1200" b="1">
              <a:ea typeface="宋体" panose="02010600030101010101" pitchFamily="2" charset="-122"/>
            </a:endParaRP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4C6508CA-1C10-6543-9F35-868E23382F86}"/>
              </a:ext>
            </a:extLst>
          </p:cNvPr>
          <p:cNvSpPr>
            <a:spLocks noGrp="1" noChangeArrowheads="1"/>
          </p:cNvSpPr>
          <p:nvPr>
            <p:ph type="title" idx="4294967295"/>
          </p:nvPr>
        </p:nvSpPr>
        <p:spPr/>
        <p:txBody>
          <a:bodyPr/>
          <a:lstStyle/>
          <a:p>
            <a:r>
              <a:rPr lang="en-US" altLang="zh-CN" sz="3200">
                <a:ea typeface="宋体" panose="02010600030101010101" pitchFamily="2" charset="-122"/>
              </a:rPr>
              <a:t>Measuring Clustering Quality</a:t>
            </a:r>
          </a:p>
        </p:txBody>
      </p:sp>
      <p:sp>
        <p:nvSpPr>
          <p:cNvPr id="125954" name="Rectangle 3">
            <a:extLst>
              <a:ext uri="{FF2B5EF4-FFF2-40B4-BE49-F238E27FC236}">
                <a16:creationId xmlns:a16="http://schemas.microsoft.com/office/drawing/2014/main" id="{68F87134-D7E2-5C4B-9BD2-DC95B1B3A945}"/>
              </a:ext>
            </a:extLst>
          </p:cNvPr>
          <p:cNvSpPr>
            <a:spLocks noGrp="1" noChangeArrowheads="1"/>
          </p:cNvSpPr>
          <p:nvPr>
            <p:ph type="body" idx="4294967295"/>
          </p:nvPr>
        </p:nvSpPr>
        <p:spPr>
          <a:xfrm>
            <a:off x="381000" y="1371600"/>
            <a:ext cx="8534400" cy="5105400"/>
          </a:xfrm>
        </p:spPr>
        <p:txBody>
          <a:bodyPr/>
          <a:lstStyle/>
          <a:p>
            <a:pPr>
              <a:lnSpc>
                <a:spcPct val="120000"/>
              </a:lnSpc>
            </a:pPr>
            <a:r>
              <a:rPr lang="en-US" altLang="zh-CN" sz="2400">
                <a:ea typeface="宋体" panose="02010600030101010101" pitchFamily="2" charset="-122"/>
              </a:rPr>
              <a:t>Two methods: extrinsic vs. intrinsic  </a:t>
            </a:r>
          </a:p>
          <a:p>
            <a:pPr>
              <a:lnSpc>
                <a:spcPct val="120000"/>
              </a:lnSpc>
            </a:pPr>
            <a:r>
              <a:rPr lang="en-US" altLang="zh-CN" sz="2400">
                <a:ea typeface="宋体" panose="02010600030101010101" pitchFamily="2" charset="-122"/>
              </a:rPr>
              <a:t>Extrinsic: supervised, i.e., the ground truth is available</a:t>
            </a:r>
          </a:p>
          <a:p>
            <a:pPr lvl="1">
              <a:lnSpc>
                <a:spcPct val="120000"/>
              </a:lnSpc>
            </a:pPr>
            <a:r>
              <a:rPr lang="en-US" altLang="zh-CN" sz="2400">
                <a:ea typeface="宋体" panose="02010600030101010101" pitchFamily="2" charset="-122"/>
              </a:rPr>
              <a:t>Compare a clustering against the ground truth using certain clustering quality measure</a:t>
            </a:r>
          </a:p>
          <a:p>
            <a:pPr lvl="1">
              <a:lnSpc>
                <a:spcPct val="120000"/>
              </a:lnSpc>
            </a:pPr>
            <a:r>
              <a:rPr lang="en-US" altLang="zh-CN" sz="2400">
                <a:ea typeface="宋体" panose="02010600030101010101" pitchFamily="2" charset="-122"/>
              </a:rPr>
              <a:t>Ex. BCubed precision and recall metrics</a:t>
            </a:r>
          </a:p>
          <a:p>
            <a:pPr>
              <a:lnSpc>
                <a:spcPct val="120000"/>
              </a:lnSpc>
            </a:pPr>
            <a:r>
              <a:rPr lang="en-US" altLang="zh-CN" sz="2400">
                <a:ea typeface="宋体" panose="02010600030101010101" pitchFamily="2" charset="-122"/>
              </a:rPr>
              <a:t>Intrinsic: unsupervised, i.e., the ground truth is unavailable</a:t>
            </a:r>
          </a:p>
          <a:p>
            <a:pPr lvl="1">
              <a:lnSpc>
                <a:spcPct val="120000"/>
              </a:lnSpc>
            </a:pPr>
            <a:r>
              <a:rPr lang="en-US" altLang="zh-CN" sz="2400">
                <a:ea typeface="宋体" panose="02010600030101010101" pitchFamily="2" charset="-122"/>
              </a:rPr>
              <a:t>Evaluate the goodness of a clustering by considering how well the clusters are separated, and how compact the clusters are</a:t>
            </a:r>
          </a:p>
          <a:p>
            <a:pPr lvl="1">
              <a:lnSpc>
                <a:spcPct val="120000"/>
              </a:lnSpc>
            </a:pPr>
            <a:r>
              <a:rPr lang="en-US" altLang="zh-CN" sz="2400">
                <a:ea typeface="宋体" panose="02010600030101010101" pitchFamily="2" charset="-122"/>
              </a:rPr>
              <a:t>Ex. Silhouette coefficient</a:t>
            </a:r>
          </a:p>
        </p:txBody>
      </p:sp>
      <p:sp>
        <p:nvSpPr>
          <p:cNvPr id="125955" name="Slide Number Placeholder 5">
            <a:extLst>
              <a:ext uri="{FF2B5EF4-FFF2-40B4-BE49-F238E27FC236}">
                <a16:creationId xmlns:a16="http://schemas.microsoft.com/office/drawing/2014/main" id="{E55D131D-6BD6-1849-8EF2-1AC03E240F9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1179BB35-5397-2848-B57B-D408B3272AF1}" type="slidenum">
              <a:rPr lang="en-US" altLang="zh-CN" sz="1200" b="1">
                <a:ea typeface="宋体" panose="02010600030101010101" pitchFamily="2" charset="-122"/>
              </a:rPr>
              <a:pPr algn="r" eaLnBrk="1" hangingPunct="1"/>
              <a:t>58</a:t>
            </a:fld>
            <a:endParaRPr lang="en-US" altLang="zh-CN" sz="1200" b="1">
              <a:ea typeface="宋体" panose="02010600030101010101" pitchFamily="2" charset="-122"/>
            </a:endParaRP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869B70F5-81B2-5E44-A37D-959E915C77CF}"/>
              </a:ext>
            </a:extLst>
          </p:cNvPr>
          <p:cNvSpPr>
            <a:spLocks noGrp="1" noChangeArrowheads="1"/>
          </p:cNvSpPr>
          <p:nvPr>
            <p:ph type="title" idx="4294967295"/>
          </p:nvPr>
        </p:nvSpPr>
        <p:spPr/>
        <p:txBody>
          <a:bodyPr/>
          <a:lstStyle/>
          <a:p>
            <a:r>
              <a:rPr lang="en-US" altLang="zh-CN" sz="2800">
                <a:ea typeface="宋体" panose="02010600030101010101" pitchFamily="2" charset="-122"/>
              </a:rPr>
              <a:t>Measuring Clustering Quality: Extrinsic Methods </a:t>
            </a:r>
          </a:p>
        </p:txBody>
      </p:sp>
      <p:sp>
        <p:nvSpPr>
          <p:cNvPr id="128002" name="Rectangle 3">
            <a:extLst>
              <a:ext uri="{FF2B5EF4-FFF2-40B4-BE49-F238E27FC236}">
                <a16:creationId xmlns:a16="http://schemas.microsoft.com/office/drawing/2014/main" id="{24E883E8-0413-AF40-BCC2-567E2DB15EC2}"/>
              </a:ext>
            </a:extLst>
          </p:cNvPr>
          <p:cNvSpPr>
            <a:spLocks noGrp="1" noChangeArrowheads="1"/>
          </p:cNvSpPr>
          <p:nvPr>
            <p:ph type="body" idx="4294967295"/>
          </p:nvPr>
        </p:nvSpPr>
        <p:spPr/>
        <p:txBody>
          <a:bodyPr/>
          <a:lstStyle/>
          <a:p>
            <a:r>
              <a:rPr lang="en-US" altLang="zh-CN" sz="2400">
                <a:ea typeface="宋体" panose="02010600030101010101" pitchFamily="2" charset="-122"/>
              </a:rPr>
              <a:t>Clustering quality measure: </a:t>
            </a:r>
            <a:r>
              <a:rPr lang="en-US" altLang="zh-CN" sz="2400" i="1">
                <a:ea typeface="宋体" panose="02010600030101010101" pitchFamily="2" charset="-122"/>
              </a:rPr>
              <a:t>Q(C, C</a:t>
            </a:r>
            <a:r>
              <a:rPr lang="en-US" altLang="zh-CN" sz="2400" i="1" baseline="-25000">
                <a:ea typeface="宋体" panose="02010600030101010101" pitchFamily="2" charset="-122"/>
              </a:rPr>
              <a:t>g</a:t>
            </a:r>
            <a:r>
              <a:rPr lang="en-US" altLang="zh-CN" sz="2400" i="1">
                <a:ea typeface="宋体" panose="02010600030101010101" pitchFamily="2" charset="-122"/>
              </a:rPr>
              <a:t>),</a:t>
            </a:r>
            <a:r>
              <a:rPr lang="en-US" altLang="zh-CN" sz="2400">
                <a:ea typeface="宋体" panose="02010600030101010101" pitchFamily="2" charset="-122"/>
              </a:rPr>
              <a:t> for a clustering </a:t>
            </a:r>
            <a:r>
              <a:rPr lang="en-US" altLang="zh-CN" sz="2400" i="1">
                <a:ea typeface="宋体" panose="02010600030101010101" pitchFamily="2" charset="-122"/>
              </a:rPr>
              <a:t>C</a:t>
            </a:r>
            <a:r>
              <a:rPr lang="en-US" altLang="zh-CN" sz="2400">
                <a:ea typeface="宋体" panose="02010600030101010101" pitchFamily="2" charset="-122"/>
              </a:rPr>
              <a:t> given the ground truth </a:t>
            </a:r>
            <a:r>
              <a:rPr lang="en-US" altLang="zh-CN" sz="2400" i="1">
                <a:ea typeface="宋体" panose="02010600030101010101" pitchFamily="2" charset="-122"/>
              </a:rPr>
              <a:t>C</a:t>
            </a:r>
            <a:r>
              <a:rPr lang="en-US" altLang="zh-CN" sz="2400" i="1" baseline="-25000">
                <a:ea typeface="宋体" panose="02010600030101010101" pitchFamily="2" charset="-122"/>
              </a:rPr>
              <a:t>g</a:t>
            </a:r>
            <a:r>
              <a:rPr lang="en-US" altLang="zh-CN" sz="2400">
                <a:ea typeface="宋体" panose="02010600030101010101" pitchFamily="2" charset="-122"/>
              </a:rPr>
              <a:t>. </a:t>
            </a:r>
          </a:p>
          <a:p>
            <a:r>
              <a:rPr lang="en-US" altLang="zh-CN" sz="2400" i="1">
                <a:ea typeface="宋体" panose="02010600030101010101" pitchFamily="2" charset="-122"/>
              </a:rPr>
              <a:t>Q</a:t>
            </a:r>
            <a:r>
              <a:rPr lang="en-US" altLang="zh-CN" sz="2400">
                <a:ea typeface="宋体" panose="02010600030101010101" pitchFamily="2" charset="-122"/>
              </a:rPr>
              <a:t> is good if it satisfies the following </a:t>
            </a:r>
            <a:r>
              <a:rPr lang="en-US" altLang="zh-CN" sz="2400" b="1">
                <a:ea typeface="宋体" panose="02010600030101010101" pitchFamily="2" charset="-122"/>
              </a:rPr>
              <a:t>4</a:t>
            </a:r>
            <a:r>
              <a:rPr lang="en-US" altLang="zh-CN" sz="2400">
                <a:ea typeface="宋体" panose="02010600030101010101" pitchFamily="2" charset="-122"/>
              </a:rPr>
              <a:t> essential criteria</a:t>
            </a:r>
          </a:p>
          <a:p>
            <a:pPr lvl="1"/>
            <a:r>
              <a:rPr lang="en-US" altLang="zh-CN" sz="2400">
                <a:solidFill>
                  <a:srgbClr val="008000"/>
                </a:solidFill>
                <a:ea typeface="宋体" panose="02010600030101010101" pitchFamily="2" charset="-122"/>
              </a:rPr>
              <a:t>Cluster homogeneity</a:t>
            </a:r>
            <a:r>
              <a:rPr lang="en-US" altLang="zh-CN" sz="2400">
                <a:ea typeface="宋体" panose="02010600030101010101" pitchFamily="2" charset="-122"/>
              </a:rPr>
              <a:t>: the purer, the better</a:t>
            </a:r>
          </a:p>
          <a:p>
            <a:pPr lvl="1"/>
            <a:r>
              <a:rPr lang="en-US" altLang="zh-CN" sz="2400">
                <a:solidFill>
                  <a:srgbClr val="008000"/>
                </a:solidFill>
                <a:ea typeface="宋体" panose="02010600030101010101" pitchFamily="2" charset="-122"/>
              </a:rPr>
              <a:t>Cluster completeness</a:t>
            </a:r>
            <a:r>
              <a:rPr lang="en-US" altLang="zh-CN" sz="2400">
                <a:ea typeface="宋体" panose="02010600030101010101" pitchFamily="2" charset="-122"/>
              </a:rPr>
              <a:t>: should assign objects belong to the same category in the ground truth to the same cluster</a:t>
            </a:r>
          </a:p>
          <a:p>
            <a:pPr lvl="1"/>
            <a:r>
              <a:rPr lang="en-US" altLang="zh-CN" sz="2400">
                <a:solidFill>
                  <a:srgbClr val="008000"/>
                </a:solidFill>
                <a:ea typeface="宋体" panose="02010600030101010101" pitchFamily="2" charset="-122"/>
              </a:rPr>
              <a:t>Rag bag</a:t>
            </a:r>
            <a:r>
              <a:rPr lang="en-US" altLang="zh-CN" sz="2400">
                <a:ea typeface="宋体" panose="02010600030101010101" pitchFamily="2" charset="-122"/>
              </a:rPr>
              <a:t>: putting a heterogeneous object into a pure cluster should be penalized more than putting it into a </a:t>
            </a:r>
            <a:r>
              <a:rPr lang="en-US" altLang="zh-CN" sz="2400" i="1">
                <a:ea typeface="宋体" panose="02010600030101010101" pitchFamily="2" charset="-122"/>
              </a:rPr>
              <a:t>rag bag</a:t>
            </a:r>
            <a:r>
              <a:rPr lang="en-US" altLang="zh-CN" sz="2400">
                <a:ea typeface="宋体" panose="02010600030101010101" pitchFamily="2" charset="-122"/>
              </a:rPr>
              <a:t> (i.e., “miscellaneous” or “other” category)</a:t>
            </a:r>
          </a:p>
          <a:p>
            <a:pPr lvl="1"/>
            <a:r>
              <a:rPr lang="en-US" altLang="zh-CN" sz="2400">
                <a:solidFill>
                  <a:srgbClr val="008000"/>
                </a:solidFill>
                <a:ea typeface="宋体" panose="02010600030101010101" pitchFamily="2" charset="-122"/>
              </a:rPr>
              <a:t>Small cluster preservation</a:t>
            </a:r>
            <a:r>
              <a:rPr lang="en-US" altLang="zh-CN" sz="2400">
                <a:ea typeface="宋体" panose="02010600030101010101" pitchFamily="2" charset="-122"/>
              </a:rPr>
              <a:t>: splitting a small category into pieces is more harmful than splitting a large category into pieces</a:t>
            </a:r>
          </a:p>
        </p:txBody>
      </p:sp>
      <p:sp>
        <p:nvSpPr>
          <p:cNvPr id="128003" name="Slide Number Placeholder 5">
            <a:extLst>
              <a:ext uri="{FF2B5EF4-FFF2-40B4-BE49-F238E27FC236}">
                <a16:creationId xmlns:a16="http://schemas.microsoft.com/office/drawing/2014/main" id="{561470DA-2A61-B94E-BCDA-0EDA710ED6E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A7B205BC-004E-E646-8BDC-77F59245541E}" type="slidenum">
              <a:rPr lang="en-US" altLang="zh-CN" sz="1200" b="1">
                <a:ea typeface="宋体" panose="02010600030101010101" pitchFamily="2" charset="-122"/>
              </a:rPr>
              <a:pPr algn="r" eaLnBrk="1" hangingPunct="1"/>
              <a:t>59</a:t>
            </a:fld>
            <a:endParaRPr lang="en-US" altLang="zh-CN" sz="1200" b="1">
              <a:ea typeface="宋体" panose="02010600030101010101" pitchFamily="2" charset="-122"/>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DCE7A1AA-0868-D640-8A1F-99910ADC00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3CF02CF-67B4-DD4D-94BC-B060A487BC5A}" type="slidenum">
              <a:rPr lang="en-US" altLang="zh-CN" sz="1200">
                <a:ea typeface="宋体" panose="02010600030101010101" pitchFamily="2" charset="-122"/>
              </a:rPr>
              <a:pPr eaLnBrk="1" hangingPunct="1"/>
              <a:t>6</a:t>
            </a:fld>
            <a:endParaRPr lang="en-US" altLang="zh-CN" sz="1200">
              <a:ea typeface="宋体" panose="02010600030101010101" pitchFamily="2" charset="-122"/>
            </a:endParaRPr>
          </a:p>
        </p:txBody>
      </p:sp>
      <p:sp>
        <p:nvSpPr>
          <p:cNvPr id="32770" name="Rectangle 2">
            <a:extLst>
              <a:ext uri="{FF2B5EF4-FFF2-40B4-BE49-F238E27FC236}">
                <a16:creationId xmlns:a16="http://schemas.microsoft.com/office/drawing/2014/main" id="{C40B98FF-2B5E-DF47-B28D-1AEE576E0271}"/>
              </a:ext>
            </a:extLst>
          </p:cNvPr>
          <p:cNvSpPr>
            <a:spLocks noGrp="1" noChangeArrowheads="1"/>
          </p:cNvSpPr>
          <p:nvPr>
            <p:ph type="title"/>
          </p:nvPr>
        </p:nvSpPr>
        <p:spPr>
          <a:xfrm>
            <a:off x="990600" y="304800"/>
            <a:ext cx="7297738" cy="782638"/>
          </a:xfrm>
        </p:spPr>
        <p:txBody>
          <a:bodyPr lIns="92075" tIns="46038" rIns="92075" bIns="46038" anchor="ctr"/>
          <a:lstStyle/>
          <a:p>
            <a:pPr eaLnBrk="1" hangingPunct="1"/>
            <a:r>
              <a:rPr lang="en-US" altLang="zh-CN">
                <a:ea typeface="宋体" panose="02010600030101010101" pitchFamily="2" charset="-122"/>
              </a:rPr>
              <a:t>What is Cluster Analysis?</a:t>
            </a:r>
          </a:p>
        </p:txBody>
      </p:sp>
      <p:sp>
        <p:nvSpPr>
          <p:cNvPr id="26627" name="Rectangle 3">
            <a:extLst>
              <a:ext uri="{FF2B5EF4-FFF2-40B4-BE49-F238E27FC236}">
                <a16:creationId xmlns:a16="http://schemas.microsoft.com/office/drawing/2014/main" id="{7FB6F916-BB25-194C-8E33-074BD9D1DAC1}"/>
              </a:ext>
            </a:extLst>
          </p:cNvPr>
          <p:cNvSpPr>
            <a:spLocks noGrp="1" noChangeArrowheads="1"/>
          </p:cNvSpPr>
          <p:nvPr>
            <p:ph type="body" idx="1"/>
          </p:nvPr>
        </p:nvSpPr>
        <p:spPr>
          <a:xfrm>
            <a:off x="152400" y="1371600"/>
            <a:ext cx="8839200" cy="5181600"/>
          </a:xfrm>
        </p:spPr>
        <p:txBody>
          <a:bodyPr lIns="92075" tIns="46038" rIns="92075" bIns="46038"/>
          <a:lstStyle/>
          <a:p>
            <a:pPr eaLnBrk="1" hangingPunct="1"/>
            <a:r>
              <a:rPr lang="en-US" altLang="zh-CN" sz="2400" b="1">
                <a:ea typeface="宋体" panose="02010600030101010101" pitchFamily="2" charset="-122"/>
              </a:rPr>
              <a:t>Cluster: A collection of data objects</a:t>
            </a:r>
          </a:p>
          <a:p>
            <a:pPr lvl="1" eaLnBrk="1" hangingPunct="1"/>
            <a:r>
              <a:rPr lang="en-US" altLang="zh-CN" sz="2400">
                <a:ea typeface="宋体" panose="02010600030101010101" pitchFamily="2" charset="-122"/>
              </a:rPr>
              <a:t>similar (or related) to one another within the same group</a:t>
            </a:r>
          </a:p>
          <a:p>
            <a:pPr lvl="1" eaLnBrk="1" hangingPunct="1"/>
            <a:r>
              <a:rPr lang="en-US" altLang="zh-CN" sz="2400">
                <a:ea typeface="宋体" panose="02010600030101010101" pitchFamily="2" charset="-122"/>
              </a:rPr>
              <a:t>dissimilar (or unrelated) to the objects in other groups</a:t>
            </a:r>
          </a:p>
          <a:p>
            <a:pPr lvl="1" eaLnBrk="1" hangingPunct="1">
              <a:buFont typeface="Wingdings" pitchFamily="2" charset="2"/>
              <a:buNone/>
            </a:pPr>
            <a:endParaRPr lang="en-US" altLang="zh-CN" sz="2400">
              <a:ea typeface="宋体" panose="02010600030101010101" pitchFamily="2" charset="-122"/>
            </a:endParaRPr>
          </a:p>
          <a:p>
            <a:pPr eaLnBrk="1" hangingPunct="1"/>
            <a:r>
              <a:rPr lang="en-US" altLang="zh-CN" sz="2400" b="1">
                <a:ea typeface="宋体" panose="02010600030101010101" pitchFamily="2" charset="-122"/>
              </a:rPr>
              <a:t>Cluster analysis (or </a:t>
            </a:r>
            <a:r>
              <a:rPr lang="en-US" altLang="zh-CN" sz="2400" b="1" i="1">
                <a:ea typeface="宋体" panose="02010600030101010101" pitchFamily="2" charset="-122"/>
              </a:rPr>
              <a:t>clustering</a:t>
            </a:r>
            <a:r>
              <a:rPr lang="en-US" altLang="zh-CN" sz="2400" b="1">
                <a:ea typeface="宋体" panose="02010600030101010101" pitchFamily="2" charset="-122"/>
              </a:rPr>
              <a:t>, </a:t>
            </a:r>
            <a:r>
              <a:rPr lang="en-US" altLang="zh-CN" sz="2400" b="1" i="1">
                <a:ea typeface="宋体" panose="02010600030101010101" pitchFamily="2" charset="-122"/>
              </a:rPr>
              <a:t>data segmentation, …</a:t>
            </a:r>
            <a:r>
              <a:rPr lang="en-US" altLang="zh-CN" sz="2400" b="1">
                <a:ea typeface="宋体" panose="02010600030101010101" pitchFamily="2" charset="-122"/>
              </a:rPr>
              <a:t>)</a:t>
            </a:r>
          </a:p>
          <a:p>
            <a:pPr lvl="1" eaLnBrk="1" hangingPunct="1"/>
            <a:r>
              <a:rPr lang="en-US" altLang="zh-CN" sz="2400">
                <a:ea typeface="宋体" panose="02010600030101010101" pitchFamily="2" charset="-122"/>
              </a:rPr>
              <a:t>Finding similarities between data according to the characteristics found in the data and grouping similar data objects into clusters</a:t>
            </a:r>
          </a:p>
        </p:txBody>
      </p:sp>
      <p:pic>
        <p:nvPicPr>
          <p:cNvPr id="32772" name="Picture 4">
            <a:extLst>
              <a:ext uri="{FF2B5EF4-FFF2-40B4-BE49-F238E27FC236}">
                <a16:creationId xmlns:a16="http://schemas.microsoft.com/office/drawing/2014/main" id="{009158DE-47CC-9D4B-B0D7-AE7210465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74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a:extLst>
              <a:ext uri="{FF2B5EF4-FFF2-40B4-BE49-F238E27FC236}">
                <a16:creationId xmlns:a16="http://schemas.microsoft.com/office/drawing/2014/main" id="{49BA61F2-82F5-9E48-B38B-32996977B19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0D976AAD-B321-484B-85CD-15C814268669}" type="slidenum">
              <a:rPr lang="en-US" altLang="zh-CN" sz="1200">
                <a:ea typeface="宋体" panose="02010600030101010101" pitchFamily="2" charset="-122"/>
              </a:rPr>
              <a:pPr algn="r" eaLnBrk="1" hangingPunct="1"/>
              <a:t>60</a:t>
            </a:fld>
            <a:endParaRPr lang="en-US" altLang="zh-CN" sz="1200">
              <a:ea typeface="宋体" panose="02010600030101010101" pitchFamily="2" charset="-122"/>
            </a:endParaRPr>
          </a:p>
        </p:txBody>
      </p:sp>
      <p:sp>
        <p:nvSpPr>
          <p:cNvPr id="130050" name="Rectangle 2">
            <a:extLst>
              <a:ext uri="{FF2B5EF4-FFF2-40B4-BE49-F238E27FC236}">
                <a16:creationId xmlns:a16="http://schemas.microsoft.com/office/drawing/2014/main" id="{D72A29EC-7551-3B4E-A321-C81F0C5E35A9}"/>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130051" name="Rectangle 3">
            <a:extLst>
              <a:ext uri="{FF2B5EF4-FFF2-40B4-BE49-F238E27FC236}">
                <a16:creationId xmlns:a16="http://schemas.microsoft.com/office/drawing/2014/main" id="{2E76ED76-95DD-2843-BB81-8459D5C27F5C}"/>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50000"/>
              </a:lnSpc>
            </a:pPr>
            <a:r>
              <a:rPr lang="en-US" altLang="zh-CN">
                <a:latin typeface="Calibri" panose="020F0502020204030204" pitchFamily="34" charset="0"/>
                <a:ea typeface="宋体" panose="02010600030101010101" pitchFamily="2" charset="-122"/>
              </a:rPr>
              <a:t>Cluster Analysis: Basic Concepts</a:t>
            </a:r>
          </a:p>
          <a:p>
            <a:pPr marL="533400" indent="-533400">
              <a:lnSpc>
                <a:spcPct val="150000"/>
              </a:lnSpc>
            </a:pPr>
            <a:r>
              <a:rPr lang="en-US" altLang="zh-CN">
                <a:latin typeface="Calibri" panose="020F0502020204030204" pitchFamily="34" charset="0"/>
                <a:ea typeface="宋体" panose="02010600030101010101" pitchFamily="2" charset="-122"/>
              </a:rPr>
              <a:t>Partitioning Methods</a:t>
            </a:r>
          </a:p>
          <a:p>
            <a:pPr marL="533400" indent="-533400">
              <a:lnSpc>
                <a:spcPct val="150000"/>
              </a:lnSpc>
            </a:pPr>
            <a:r>
              <a:rPr lang="en-US" altLang="zh-CN">
                <a:latin typeface="Calibri" panose="020F0502020204030204" pitchFamily="34" charset="0"/>
                <a:ea typeface="宋体" panose="02010600030101010101" pitchFamily="2" charset="-122"/>
              </a:rPr>
              <a:t>Hierarchical Methods</a:t>
            </a:r>
          </a:p>
          <a:p>
            <a:pPr marL="533400" indent="-533400">
              <a:lnSpc>
                <a:spcPct val="150000"/>
              </a:lnSpc>
            </a:pPr>
            <a:r>
              <a:rPr lang="en-US" altLang="zh-CN">
                <a:latin typeface="Calibri" panose="020F0502020204030204" pitchFamily="34" charset="0"/>
                <a:ea typeface="宋体" panose="02010600030101010101" pitchFamily="2" charset="-122"/>
              </a:rPr>
              <a:t>Evaluation of Clustering</a:t>
            </a:r>
          </a:p>
          <a:p>
            <a:pPr marL="533400" indent="-533400">
              <a:lnSpc>
                <a:spcPct val="150000"/>
              </a:lnSpc>
            </a:pPr>
            <a:r>
              <a:rPr lang="en-US" altLang="zh-CN">
                <a:latin typeface="Calibri" panose="020F0502020204030204" pitchFamily="34" charset="0"/>
                <a:ea typeface="宋体" panose="02010600030101010101" pitchFamily="2" charset="-122"/>
              </a:rPr>
              <a:t>Summary</a:t>
            </a:r>
          </a:p>
          <a:p>
            <a:pPr marL="533400" indent="-533400">
              <a:lnSpc>
                <a:spcPct val="150000"/>
              </a:lnSpc>
            </a:pPr>
            <a:r>
              <a:rPr lang="en-US" altLang="zh-CN">
                <a:latin typeface="Calibri" panose="020F0502020204030204" pitchFamily="34" charset="0"/>
                <a:ea typeface="宋体" panose="02010600030101010101" pitchFamily="2" charset="-122"/>
              </a:rPr>
              <a:t>Density-Based Methods</a:t>
            </a:r>
          </a:p>
          <a:p>
            <a:pPr marL="533400" indent="-533400">
              <a:lnSpc>
                <a:spcPct val="150000"/>
              </a:lnSpc>
            </a:pPr>
            <a:r>
              <a:rPr lang="en-US" altLang="zh-CN">
                <a:latin typeface="Calibri" panose="020F0502020204030204" pitchFamily="34" charset="0"/>
                <a:ea typeface="宋体" panose="02010600030101010101" pitchFamily="2" charset="-122"/>
              </a:rPr>
              <a:t>Grid-Based Methods</a:t>
            </a:r>
          </a:p>
          <a:p>
            <a:pPr marL="533400" indent="-533400">
              <a:lnSpc>
                <a:spcPct val="150000"/>
              </a:lnSpc>
            </a:pPr>
            <a:endParaRPr lang="en-US" altLang="zh-CN">
              <a:latin typeface="Calibri" panose="020F0502020204030204" pitchFamily="34" charset="0"/>
              <a:ea typeface="宋体" panose="02010600030101010101" pitchFamily="2" charset="-122"/>
            </a:endParaRPr>
          </a:p>
        </p:txBody>
      </p:sp>
      <p:sp>
        <p:nvSpPr>
          <p:cNvPr id="130052" name="AutoShape 5">
            <a:extLst>
              <a:ext uri="{FF2B5EF4-FFF2-40B4-BE49-F238E27FC236}">
                <a16:creationId xmlns:a16="http://schemas.microsoft.com/office/drawing/2014/main" id="{AC355C97-796B-D644-8945-36FA957CBD07}"/>
              </a:ext>
            </a:extLst>
          </p:cNvPr>
          <p:cNvSpPr>
            <a:spLocks noChangeArrowheads="1"/>
          </p:cNvSpPr>
          <p:nvPr/>
        </p:nvSpPr>
        <p:spPr bwMode="auto">
          <a:xfrm rot="9867012">
            <a:off x="2484438" y="4452938"/>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30053" name="Slide Number Placeholder 5">
            <a:extLst>
              <a:ext uri="{FF2B5EF4-FFF2-40B4-BE49-F238E27FC236}">
                <a16:creationId xmlns:a16="http://schemas.microsoft.com/office/drawing/2014/main" id="{9A674281-2AFF-DE44-8909-25DBECD8222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4283AB1E-5890-674B-BABE-B5A94A030FF2}" type="slidenum">
              <a:rPr lang="en-US" altLang="zh-CN" sz="1200">
                <a:ea typeface="宋体" panose="02010600030101010101" pitchFamily="2" charset="-122"/>
              </a:rPr>
              <a:pPr algn="r" eaLnBrk="1" hangingPunct="1"/>
              <a:t>60</a:t>
            </a:fld>
            <a:endParaRPr lang="en-US" altLang="zh-CN" sz="1200">
              <a:ea typeface="宋体" panose="02010600030101010101" pitchFamily="2" charset="-122"/>
            </a:endParaRP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0CD2D6A9-0DC1-0948-BEDA-C86D9DF35C0B}"/>
              </a:ext>
            </a:extLst>
          </p:cNvPr>
          <p:cNvSpPr>
            <a:spLocks noGrp="1" noChangeArrowheads="1"/>
          </p:cNvSpPr>
          <p:nvPr>
            <p:ph type="title"/>
          </p:nvPr>
        </p:nvSpPr>
        <p:spPr>
          <a:xfrm>
            <a:off x="2667000" y="457200"/>
            <a:ext cx="3657600" cy="609600"/>
          </a:xfrm>
        </p:spPr>
        <p:txBody>
          <a:bodyPr/>
          <a:lstStyle/>
          <a:p>
            <a:pPr eaLnBrk="1" hangingPunct="1"/>
            <a:r>
              <a:rPr lang="en-US" altLang="zh-CN" sz="4800">
                <a:ea typeface="宋体" panose="02010600030101010101" pitchFamily="2" charset="-122"/>
              </a:rPr>
              <a:t>Summary</a:t>
            </a:r>
          </a:p>
        </p:txBody>
      </p:sp>
      <p:sp>
        <p:nvSpPr>
          <p:cNvPr id="132098" name="Rectangle 3">
            <a:extLst>
              <a:ext uri="{FF2B5EF4-FFF2-40B4-BE49-F238E27FC236}">
                <a16:creationId xmlns:a16="http://schemas.microsoft.com/office/drawing/2014/main" id="{6DD04872-E535-4E46-BE55-7DAC9FF95DE8}"/>
              </a:ext>
            </a:extLst>
          </p:cNvPr>
          <p:cNvSpPr>
            <a:spLocks noGrp="1" noChangeArrowheads="1"/>
          </p:cNvSpPr>
          <p:nvPr>
            <p:ph type="body" idx="1"/>
          </p:nvPr>
        </p:nvSpPr>
        <p:spPr>
          <a:xfrm>
            <a:off x="381000" y="1295400"/>
            <a:ext cx="8382000" cy="5410200"/>
          </a:xfrm>
        </p:spPr>
        <p:txBody>
          <a:bodyPr/>
          <a:lstStyle/>
          <a:p>
            <a:pPr eaLnBrk="1" hangingPunct="1"/>
            <a:r>
              <a:rPr lang="en-US" altLang="zh-CN" sz="2000">
                <a:solidFill>
                  <a:schemeClr val="hlink"/>
                </a:solidFill>
                <a:ea typeface="宋体" panose="02010600030101010101" pitchFamily="2" charset="-122"/>
              </a:rPr>
              <a:t>Cluster analysis</a:t>
            </a:r>
            <a:r>
              <a:rPr lang="en-US" altLang="zh-CN" sz="2000">
                <a:ea typeface="宋体" panose="02010600030101010101" pitchFamily="2" charset="-122"/>
              </a:rPr>
              <a:t> groups objects based on their </a:t>
            </a:r>
            <a:r>
              <a:rPr lang="en-US" altLang="zh-CN" sz="2000">
                <a:solidFill>
                  <a:schemeClr val="hlink"/>
                </a:solidFill>
                <a:ea typeface="宋体" panose="02010600030101010101" pitchFamily="2" charset="-122"/>
              </a:rPr>
              <a:t>similarity</a:t>
            </a:r>
            <a:r>
              <a:rPr lang="en-US" altLang="zh-CN" sz="2000">
                <a:ea typeface="宋体" panose="02010600030101010101" pitchFamily="2" charset="-122"/>
              </a:rPr>
              <a:t>  and has wide applications</a:t>
            </a:r>
          </a:p>
          <a:p>
            <a:pPr eaLnBrk="1" hangingPunct="1"/>
            <a:r>
              <a:rPr lang="en-US" altLang="zh-CN" sz="2000">
                <a:ea typeface="宋体" panose="02010600030101010101" pitchFamily="2" charset="-122"/>
              </a:rPr>
              <a:t>Measure of similarity can be computed for </a:t>
            </a:r>
            <a:r>
              <a:rPr lang="en-US" altLang="zh-CN" sz="2000">
                <a:solidFill>
                  <a:schemeClr val="hlink"/>
                </a:solidFill>
                <a:ea typeface="宋体" panose="02010600030101010101" pitchFamily="2" charset="-122"/>
              </a:rPr>
              <a:t>various types of data</a:t>
            </a:r>
          </a:p>
          <a:p>
            <a:pPr eaLnBrk="1" hangingPunct="1"/>
            <a:r>
              <a:rPr lang="en-US" altLang="zh-CN" sz="2000">
                <a:ea typeface="宋体" panose="02010600030101010101" pitchFamily="2" charset="-122"/>
              </a:rPr>
              <a:t>Clustering algorithms can be </a:t>
            </a:r>
            <a:r>
              <a:rPr lang="en-US" altLang="zh-CN" sz="2000">
                <a:solidFill>
                  <a:schemeClr val="hlink"/>
                </a:solidFill>
                <a:ea typeface="宋体" panose="02010600030101010101" pitchFamily="2" charset="-122"/>
              </a:rPr>
              <a:t>categorized</a:t>
            </a:r>
            <a:r>
              <a:rPr lang="en-US" altLang="zh-CN" sz="2000">
                <a:ea typeface="宋体" panose="02010600030101010101" pitchFamily="2" charset="-122"/>
              </a:rPr>
              <a:t> into partitioning methods, hierarchical methods, density-based methods, grid-based methods, and model-based methods</a:t>
            </a:r>
          </a:p>
          <a:p>
            <a:pPr eaLnBrk="1" hangingPunct="1"/>
            <a:r>
              <a:rPr lang="en-US" altLang="zh-CN" sz="2000">
                <a:solidFill>
                  <a:schemeClr val="hlink"/>
                </a:solidFill>
                <a:ea typeface="宋体" panose="02010600030101010101" pitchFamily="2" charset="-122"/>
              </a:rPr>
              <a:t>K-means</a:t>
            </a:r>
            <a:r>
              <a:rPr lang="en-US" altLang="zh-CN" sz="2000">
                <a:ea typeface="宋体" panose="02010600030101010101" pitchFamily="2" charset="-122"/>
              </a:rPr>
              <a:t> and </a:t>
            </a:r>
            <a:r>
              <a:rPr lang="en-US" altLang="zh-CN" sz="2000">
                <a:solidFill>
                  <a:schemeClr val="hlink"/>
                </a:solidFill>
                <a:ea typeface="宋体" panose="02010600030101010101" pitchFamily="2" charset="-122"/>
              </a:rPr>
              <a:t>K-medoids</a:t>
            </a:r>
            <a:r>
              <a:rPr lang="en-US" altLang="zh-CN" sz="2000">
                <a:ea typeface="宋体" panose="02010600030101010101" pitchFamily="2" charset="-122"/>
              </a:rPr>
              <a:t> algorithms are popular partitioning-based clustering algorithms</a:t>
            </a:r>
          </a:p>
          <a:p>
            <a:pPr eaLnBrk="1" hangingPunct="1"/>
            <a:r>
              <a:rPr lang="en-US" altLang="zh-CN" sz="2000">
                <a:solidFill>
                  <a:schemeClr val="hlink"/>
                </a:solidFill>
                <a:ea typeface="宋体" panose="02010600030101010101" pitchFamily="2" charset="-122"/>
              </a:rPr>
              <a:t>Birch</a:t>
            </a:r>
            <a:r>
              <a:rPr lang="en-US" altLang="zh-CN" sz="2000">
                <a:ea typeface="宋体" panose="02010600030101010101" pitchFamily="2" charset="-122"/>
              </a:rPr>
              <a:t> and </a:t>
            </a:r>
            <a:r>
              <a:rPr lang="en-US" altLang="zh-CN" sz="2000">
                <a:solidFill>
                  <a:schemeClr val="hlink"/>
                </a:solidFill>
                <a:ea typeface="宋体" panose="02010600030101010101" pitchFamily="2" charset="-122"/>
              </a:rPr>
              <a:t>Chameleon</a:t>
            </a:r>
            <a:r>
              <a:rPr lang="en-US" altLang="zh-CN" sz="2000">
                <a:ea typeface="宋体" panose="02010600030101010101" pitchFamily="2" charset="-122"/>
              </a:rPr>
              <a:t> are interesting hierarchical clustering algorithms, and there are also probabilistic hierarchical clustering algorithms</a:t>
            </a:r>
          </a:p>
          <a:p>
            <a:pPr eaLnBrk="1" hangingPunct="1"/>
            <a:r>
              <a:rPr lang="en-US" altLang="zh-CN" sz="2000">
                <a:solidFill>
                  <a:schemeClr val="hlink"/>
                </a:solidFill>
                <a:ea typeface="宋体" panose="02010600030101010101" pitchFamily="2" charset="-122"/>
              </a:rPr>
              <a:t>DBSCAN</a:t>
            </a:r>
            <a:r>
              <a:rPr lang="en-US" altLang="zh-CN" sz="2000">
                <a:ea typeface="宋体" panose="02010600030101010101" pitchFamily="2" charset="-122"/>
              </a:rPr>
              <a:t>, </a:t>
            </a:r>
            <a:r>
              <a:rPr lang="en-US" altLang="zh-CN" sz="2000">
                <a:solidFill>
                  <a:schemeClr val="hlink"/>
                </a:solidFill>
                <a:ea typeface="宋体" panose="02010600030101010101" pitchFamily="2" charset="-122"/>
              </a:rPr>
              <a:t>OPTICS</a:t>
            </a:r>
            <a:r>
              <a:rPr lang="en-US" altLang="zh-CN" sz="2000">
                <a:ea typeface="宋体" panose="02010600030101010101" pitchFamily="2" charset="-122"/>
              </a:rPr>
              <a:t>, and </a:t>
            </a:r>
            <a:r>
              <a:rPr lang="en-US" altLang="zh-CN" sz="2000">
                <a:solidFill>
                  <a:schemeClr val="hlink"/>
                </a:solidFill>
                <a:ea typeface="宋体" panose="02010600030101010101" pitchFamily="2" charset="-122"/>
              </a:rPr>
              <a:t>DENCLU</a:t>
            </a:r>
            <a:r>
              <a:rPr lang="en-US" altLang="zh-CN" sz="2000">
                <a:ea typeface="宋体" panose="02010600030101010101" pitchFamily="2" charset="-122"/>
              </a:rPr>
              <a:t> are interesting density-based algorithms</a:t>
            </a:r>
          </a:p>
          <a:p>
            <a:pPr eaLnBrk="1" hangingPunct="1"/>
            <a:r>
              <a:rPr lang="en-US" altLang="zh-CN" sz="2000">
                <a:solidFill>
                  <a:schemeClr val="hlink"/>
                </a:solidFill>
                <a:ea typeface="宋体" panose="02010600030101010101" pitchFamily="2" charset="-122"/>
              </a:rPr>
              <a:t>STING</a:t>
            </a:r>
            <a:r>
              <a:rPr lang="en-US" altLang="zh-CN" sz="2000">
                <a:ea typeface="宋体" panose="02010600030101010101" pitchFamily="2" charset="-122"/>
              </a:rPr>
              <a:t> and </a:t>
            </a:r>
            <a:r>
              <a:rPr lang="en-US" altLang="zh-CN" sz="2000">
                <a:solidFill>
                  <a:schemeClr val="hlink"/>
                </a:solidFill>
                <a:ea typeface="宋体" panose="02010600030101010101" pitchFamily="2" charset="-122"/>
              </a:rPr>
              <a:t>CLIQUE</a:t>
            </a:r>
            <a:r>
              <a:rPr lang="en-US" altLang="zh-CN" sz="2000">
                <a:ea typeface="宋体" panose="02010600030101010101" pitchFamily="2" charset="-122"/>
              </a:rPr>
              <a:t> are grid-based methods, where CLIQUE is also a subspace clustering algorithm</a:t>
            </a:r>
          </a:p>
          <a:p>
            <a:pPr eaLnBrk="1" hangingPunct="1"/>
            <a:r>
              <a:rPr lang="en-US" altLang="zh-CN" sz="2000">
                <a:ea typeface="宋体" panose="02010600030101010101" pitchFamily="2" charset="-122"/>
              </a:rPr>
              <a:t>Quality of clustering results can be evaluated in various ways</a:t>
            </a:r>
            <a:r>
              <a:rPr lang="en-US" altLang="zh-CN" sz="2000">
                <a:solidFill>
                  <a:schemeClr val="hlink"/>
                </a:solidFill>
                <a:ea typeface="宋体" panose="02010600030101010101" pitchFamily="2" charset="-122"/>
              </a:rPr>
              <a:t> </a:t>
            </a:r>
            <a:endParaRPr lang="en-US" altLang="zh-CN" sz="2000">
              <a:ea typeface="宋体" panose="02010600030101010101" pitchFamily="2" charset="-122"/>
            </a:endParaRPr>
          </a:p>
        </p:txBody>
      </p:sp>
      <p:sp>
        <p:nvSpPr>
          <p:cNvPr id="132099" name="Slide Number Placeholder 6">
            <a:extLst>
              <a:ext uri="{FF2B5EF4-FFF2-40B4-BE49-F238E27FC236}">
                <a16:creationId xmlns:a16="http://schemas.microsoft.com/office/drawing/2014/main" id="{CA8227CE-C0C7-0446-A17E-C3A8C87A5B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27727AC-7454-5444-8204-E991846138FA}" type="slidenum">
              <a:rPr lang="en-US" altLang="zh-CN" sz="1200">
                <a:ea typeface="宋体" panose="02010600030101010101" pitchFamily="2" charset="-122"/>
              </a:rPr>
              <a:pPr eaLnBrk="1" hangingPunct="1"/>
              <a:t>61</a:t>
            </a:fld>
            <a:endParaRPr lang="en-US" altLang="zh-CN" sz="1200">
              <a:ea typeface="宋体" panose="02010600030101010101" pitchFamily="2" charset="-122"/>
            </a:endParaRP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2CF47F99-8739-0149-9EE1-7C798F2EFA89}"/>
              </a:ext>
            </a:extLst>
          </p:cNvPr>
          <p:cNvSpPr>
            <a:spLocks noGrp="1" noChangeArrowheads="1"/>
          </p:cNvSpPr>
          <p:nvPr>
            <p:ph type="title"/>
          </p:nvPr>
        </p:nvSpPr>
        <p:spPr>
          <a:xfrm>
            <a:off x="1981200" y="304800"/>
            <a:ext cx="4724400" cy="857250"/>
          </a:xfrm>
        </p:spPr>
        <p:txBody>
          <a:bodyPr lIns="92075" tIns="46038" rIns="92075" bIns="46038" anchor="ctr"/>
          <a:lstStyle/>
          <a:p>
            <a:pPr eaLnBrk="1" hangingPunct="1"/>
            <a:r>
              <a:rPr lang="en-US" altLang="zh-CN" sz="3200">
                <a:ea typeface="宋体" panose="02010600030101010101" pitchFamily="2" charset="-122"/>
              </a:rPr>
              <a:t>References (1)</a:t>
            </a:r>
            <a:endParaRPr lang="en-US" altLang="zh-CN" sz="3200" u="sng">
              <a:ea typeface="宋体" panose="02010600030101010101" pitchFamily="2" charset="-122"/>
            </a:endParaRPr>
          </a:p>
        </p:txBody>
      </p:sp>
      <p:sp>
        <p:nvSpPr>
          <p:cNvPr id="134146" name="Rectangle 3">
            <a:extLst>
              <a:ext uri="{FF2B5EF4-FFF2-40B4-BE49-F238E27FC236}">
                <a16:creationId xmlns:a16="http://schemas.microsoft.com/office/drawing/2014/main" id="{C1D691D6-E1D6-8C4C-8D3D-6FFF70AB5113}"/>
              </a:ext>
            </a:extLst>
          </p:cNvPr>
          <p:cNvSpPr>
            <a:spLocks noGrp="1" noChangeArrowheads="1"/>
          </p:cNvSpPr>
          <p:nvPr>
            <p:ph type="body" idx="1"/>
          </p:nvPr>
        </p:nvSpPr>
        <p:spPr>
          <a:xfrm>
            <a:off x="304800" y="1447800"/>
            <a:ext cx="8534400" cy="5257800"/>
          </a:xfrm>
        </p:spPr>
        <p:txBody>
          <a:bodyPr lIns="92075" tIns="46038" rIns="92075" bIns="46038"/>
          <a:lstStyle/>
          <a:p>
            <a:pPr eaLnBrk="1" hangingPunct="1">
              <a:lnSpc>
                <a:spcPct val="90000"/>
              </a:lnSpc>
            </a:pPr>
            <a:r>
              <a:rPr lang="en-US" altLang="zh-CN" sz="1800">
                <a:ea typeface="宋体" panose="02010600030101010101" pitchFamily="2" charset="-122"/>
              </a:rPr>
              <a:t>R. Agrawal, J. Gehrke, D. Gunopulos, and P. Raghavan. Automatic subspace clustering of high dimensional data for data mining applications. SIGMOD'98</a:t>
            </a:r>
          </a:p>
          <a:p>
            <a:pPr eaLnBrk="1" hangingPunct="1">
              <a:lnSpc>
                <a:spcPct val="90000"/>
              </a:lnSpc>
            </a:pPr>
            <a:r>
              <a:rPr lang="en-US" altLang="zh-CN" sz="1800">
                <a:ea typeface="宋体" panose="02010600030101010101" pitchFamily="2" charset="-122"/>
              </a:rPr>
              <a:t>M. R. Anderberg. Cluster Analysis for Applications. Academic Press, 1973.</a:t>
            </a:r>
          </a:p>
          <a:p>
            <a:pPr eaLnBrk="1" hangingPunct="1">
              <a:lnSpc>
                <a:spcPct val="90000"/>
              </a:lnSpc>
            </a:pPr>
            <a:r>
              <a:rPr lang="en-US" altLang="zh-CN" sz="1800">
                <a:ea typeface="宋体" panose="02010600030101010101" pitchFamily="2" charset="-122"/>
              </a:rPr>
              <a:t>M. Ankerst, M. Breunig, H.-P. Kriegel, and J. Sander.  Optics: Ordering points to identify the clustering structure, SIGMOD’99.</a:t>
            </a:r>
          </a:p>
          <a:p>
            <a:pPr eaLnBrk="1" hangingPunct="1">
              <a:lnSpc>
                <a:spcPct val="90000"/>
              </a:lnSpc>
            </a:pPr>
            <a:r>
              <a:rPr lang="en-US" altLang="zh-CN" sz="1800">
                <a:ea typeface="宋体" panose="02010600030101010101" pitchFamily="2" charset="-122"/>
              </a:rPr>
              <a:t>Beil F., Ester M., Xu X.: "Frequent Term-Based Text Clustering", KDD'02</a:t>
            </a:r>
          </a:p>
          <a:p>
            <a:pPr eaLnBrk="1" hangingPunct="1">
              <a:lnSpc>
                <a:spcPct val="90000"/>
              </a:lnSpc>
            </a:pPr>
            <a:r>
              <a:rPr lang="de-DE" altLang="en-US" sz="1800">
                <a:ea typeface="ＭＳ Ｐゴシック" panose="020B0600070205080204" pitchFamily="34" charset="-128"/>
              </a:rPr>
              <a:t>M. M. Breunig, H.-P. Kriegel, R. Ng, J. Sander. </a:t>
            </a:r>
            <a:r>
              <a:rPr lang="en-US" altLang="zh-CN" sz="1800">
                <a:ea typeface="宋体" panose="02010600030101010101" pitchFamily="2" charset="-122"/>
              </a:rPr>
              <a:t>LOF: Identifying Density-Based Local Outliers. SIGMOD 2000.</a:t>
            </a:r>
          </a:p>
          <a:p>
            <a:pPr eaLnBrk="1" hangingPunct="1">
              <a:lnSpc>
                <a:spcPct val="90000"/>
              </a:lnSpc>
            </a:pPr>
            <a:r>
              <a:rPr lang="en-US" altLang="zh-CN" sz="1800">
                <a:ea typeface="宋体" panose="02010600030101010101" pitchFamily="2" charset="-122"/>
              </a:rPr>
              <a:t>M. Ester, H.-P. Kriegel, J. Sander, and X. Xu. A density-based algorithm for discovering clusters in large spatial databases. KDD'96.</a:t>
            </a:r>
          </a:p>
          <a:p>
            <a:pPr eaLnBrk="1" hangingPunct="1">
              <a:lnSpc>
                <a:spcPct val="90000"/>
              </a:lnSpc>
            </a:pPr>
            <a:r>
              <a:rPr lang="en-US" altLang="zh-CN" sz="1800">
                <a:ea typeface="宋体" panose="02010600030101010101" pitchFamily="2" charset="-122"/>
              </a:rPr>
              <a:t>M. Ester, H.-P. Kriegel, and X. Xu. Knowledge discovery in large spatial databases: Focusing techniques for efficient class identification. SSD'95.</a:t>
            </a:r>
          </a:p>
          <a:p>
            <a:pPr eaLnBrk="1" hangingPunct="1">
              <a:lnSpc>
                <a:spcPct val="90000"/>
              </a:lnSpc>
            </a:pPr>
            <a:r>
              <a:rPr lang="en-US" altLang="zh-CN" sz="1800">
                <a:ea typeface="宋体" panose="02010600030101010101" pitchFamily="2" charset="-122"/>
              </a:rPr>
              <a:t>D. Fisher. Knowledge acquisition via incremental conceptual clustering. Machine Learning, 2:139-172, 1987.</a:t>
            </a:r>
          </a:p>
          <a:p>
            <a:pPr eaLnBrk="1" hangingPunct="1">
              <a:lnSpc>
                <a:spcPct val="90000"/>
              </a:lnSpc>
            </a:pPr>
            <a:r>
              <a:rPr lang="de-DE" altLang="en-US" sz="1800">
                <a:ea typeface="ＭＳ Ｐゴシック" panose="020B0600070205080204" pitchFamily="34" charset="-128"/>
              </a:rPr>
              <a:t>D. Gibson, J. Kleinberg, and P. Raghavan. </a:t>
            </a:r>
            <a:r>
              <a:rPr lang="en-US" altLang="zh-CN" sz="1800">
                <a:ea typeface="宋体" panose="02010600030101010101" pitchFamily="2" charset="-122"/>
              </a:rPr>
              <a:t>Clustering categorical data: An approach based on dynamic systems. VLDB’98. </a:t>
            </a:r>
          </a:p>
          <a:p>
            <a:pPr eaLnBrk="1" hangingPunct="1">
              <a:lnSpc>
                <a:spcPct val="90000"/>
              </a:lnSpc>
            </a:pPr>
            <a:r>
              <a:rPr lang="en-US" altLang="zh-CN" sz="1800">
                <a:ea typeface="宋体" panose="02010600030101010101" pitchFamily="2" charset="-122"/>
              </a:rPr>
              <a:t>V. Ganti, J. Gehrke, R. Ramakrishan. CACTUS Clustering Categorical Data Using Summaries. KDD'99. </a:t>
            </a:r>
          </a:p>
        </p:txBody>
      </p:sp>
      <p:sp>
        <p:nvSpPr>
          <p:cNvPr id="134147" name="Slide Number Placeholder 6">
            <a:extLst>
              <a:ext uri="{FF2B5EF4-FFF2-40B4-BE49-F238E27FC236}">
                <a16:creationId xmlns:a16="http://schemas.microsoft.com/office/drawing/2014/main" id="{7D95427D-160D-2A4F-A7C6-E8A4D20C73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12C467F-60C3-9F4A-B91A-28008462A046}" type="slidenum">
              <a:rPr lang="en-US" altLang="zh-CN" sz="1200">
                <a:ea typeface="宋体" panose="02010600030101010101" pitchFamily="2" charset="-122"/>
              </a:rPr>
              <a:pPr eaLnBrk="1" hangingPunct="1"/>
              <a:t>62</a:t>
            </a:fld>
            <a:endParaRPr lang="en-US" altLang="zh-CN" sz="1200">
              <a:ea typeface="宋体" panose="02010600030101010101" pitchFamily="2" charset="-122"/>
            </a:endParaRPr>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026">
            <a:extLst>
              <a:ext uri="{FF2B5EF4-FFF2-40B4-BE49-F238E27FC236}">
                <a16:creationId xmlns:a16="http://schemas.microsoft.com/office/drawing/2014/main" id="{AA39D19D-EA80-A441-8777-2A87A38A1714}"/>
              </a:ext>
            </a:extLst>
          </p:cNvPr>
          <p:cNvSpPr>
            <a:spLocks noGrp="1" noChangeArrowheads="1"/>
          </p:cNvSpPr>
          <p:nvPr>
            <p:ph type="title"/>
          </p:nvPr>
        </p:nvSpPr>
        <p:spPr>
          <a:xfrm>
            <a:off x="1524000" y="381000"/>
            <a:ext cx="5562600" cy="781050"/>
          </a:xfrm>
        </p:spPr>
        <p:txBody>
          <a:bodyPr lIns="92075" tIns="46038" rIns="92075" bIns="46038" anchor="ctr"/>
          <a:lstStyle/>
          <a:p>
            <a:pPr eaLnBrk="1" hangingPunct="1"/>
            <a:r>
              <a:rPr lang="en-US" altLang="zh-CN" sz="3200">
                <a:ea typeface="宋体" panose="02010600030101010101" pitchFamily="2" charset="-122"/>
              </a:rPr>
              <a:t>References (2)</a:t>
            </a:r>
            <a:endParaRPr lang="en-US" altLang="zh-CN" sz="3200" u="sng">
              <a:ea typeface="宋体" panose="02010600030101010101" pitchFamily="2" charset="-122"/>
            </a:endParaRPr>
          </a:p>
        </p:txBody>
      </p:sp>
      <p:sp>
        <p:nvSpPr>
          <p:cNvPr id="136194" name="Rectangle 1027">
            <a:extLst>
              <a:ext uri="{FF2B5EF4-FFF2-40B4-BE49-F238E27FC236}">
                <a16:creationId xmlns:a16="http://schemas.microsoft.com/office/drawing/2014/main" id="{42774151-0957-454E-A281-1DA28AD0945D}"/>
              </a:ext>
            </a:extLst>
          </p:cNvPr>
          <p:cNvSpPr>
            <a:spLocks noGrp="1" noChangeArrowheads="1"/>
          </p:cNvSpPr>
          <p:nvPr>
            <p:ph type="body" idx="1"/>
          </p:nvPr>
        </p:nvSpPr>
        <p:spPr/>
        <p:txBody>
          <a:bodyPr lIns="92075" tIns="46038" rIns="92075" bIns="46038"/>
          <a:lstStyle/>
          <a:p>
            <a:pPr eaLnBrk="1" hangingPunct="1">
              <a:lnSpc>
                <a:spcPct val="90000"/>
              </a:lnSpc>
            </a:pPr>
            <a:r>
              <a:rPr lang="en-US" altLang="zh-CN" sz="1800">
                <a:ea typeface="宋体" panose="02010600030101010101" pitchFamily="2" charset="-122"/>
              </a:rPr>
              <a:t>D. Gibson, J. Kleinberg, and P. Raghavan. Clustering categorical data: An approach based on dynamic systems. In Proc. VLDB’98.</a:t>
            </a:r>
          </a:p>
          <a:p>
            <a:pPr eaLnBrk="1" hangingPunct="1">
              <a:lnSpc>
                <a:spcPct val="90000"/>
              </a:lnSpc>
            </a:pPr>
            <a:r>
              <a:rPr lang="en-US" altLang="zh-CN" sz="1800">
                <a:ea typeface="宋体" panose="02010600030101010101" pitchFamily="2" charset="-122"/>
              </a:rPr>
              <a:t>S. Guha, R. Rastogi, and K. Shim. Cure: An efficient clustering algorithm for large databases. SIGMOD'98.</a:t>
            </a:r>
          </a:p>
          <a:p>
            <a:pPr eaLnBrk="1" hangingPunct="1">
              <a:lnSpc>
                <a:spcPct val="90000"/>
              </a:lnSpc>
            </a:pPr>
            <a:r>
              <a:rPr lang="en-US" altLang="zh-CN" sz="1800">
                <a:ea typeface="宋体" panose="02010600030101010101" pitchFamily="2" charset="-122"/>
              </a:rPr>
              <a:t>S. Guha, R. Rastogi, and K. Shim. ROCK: A robust clustering algorithm for categorical attributes. In </a:t>
            </a:r>
            <a:r>
              <a:rPr lang="en-US" altLang="zh-CN" sz="1800" i="1">
                <a:ea typeface="宋体" panose="02010600030101010101" pitchFamily="2" charset="-122"/>
              </a:rPr>
              <a:t>ICDE'99</a:t>
            </a:r>
            <a:r>
              <a:rPr lang="en-US" altLang="zh-CN" sz="1800">
                <a:ea typeface="宋体" panose="02010600030101010101" pitchFamily="2" charset="-122"/>
              </a:rPr>
              <a:t>, pp. 512-521, Sydney, Australia, March 1999. </a:t>
            </a:r>
          </a:p>
          <a:p>
            <a:pPr eaLnBrk="1" hangingPunct="1">
              <a:lnSpc>
                <a:spcPct val="90000"/>
              </a:lnSpc>
            </a:pPr>
            <a:r>
              <a:rPr lang="en-US" altLang="zh-CN" sz="1800">
                <a:ea typeface="宋体" panose="02010600030101010101" pitchFamily="2" charset="-122"/>
              </a:rPr>
              <a:t>A. Hinneburg, D.l A. Keim: An Efficient Approach to Clustering in Large Multimedia Databases with Noise. KDD’98.</a:t>
            </a:r>
          </a:p>
          <a:p>
            <a:pPr eaLnBrk="1" hangingPunct="1">
              <a:lnSpc>
                <a:spcPct val="90000"/>
              </a:lnSpc>
            </a:pPr>
            <a:r>
              <a:rPr lang="en-US" altLang="zh-CN" sz="1800">
                <a:ea typeface="宋体" panose="02010600030101010101" pitchFamily="2" charset="-122"/>
              </a:rPr>
              <a:t>A. K. Jain and R. C. Dubes. Algorithms for Clustering Data. Printice Hall, 1988.</a:t>
            </a:r>
          </a:p>
          <a:p>
            <a:pPr eaLnBrk="1" hangingPunct="1">
              <a:lnSpc>
                <a:spcPct val="90000"/>
              </a:lnSpc>
            </a:pPr>
            <a:r>
              <a:rPr lang="en-US" altLang="zh-CN" sz="1800">
                <a:ea typeface="宋体" panose="02010600030101010101" pitchFamily="2" charset="-122"/>
              </a:rPr>
              <a:t>G. Karypis, E.-H. Han, and V. Kumar. CHAMELEON: A Hierarchical Clustering Algorithm Using Dynamic Modeling. </a:t>
            </a:r>
            <a:r>
              <a:rPr lang="en-US" altLang="zh-CN" sz="1800" i="1">
                <a:ea typeface="宋体" panose="02010600030101010101" pitchFamily="2" charset="-122"/>
              </a:rPr>
              <a:t>COMPUTER</a:t>
            </a:r>
            <a:r>
              <a:rPr lang="en-US" altLang="zh-CN" sz="1800">
                <a:ea typeface="宋体" panose="02010600030101010101" pitchFamily="2" charset="-122"/>
              </a:rPr>
              <a:t>, 32(8): 68-75, 1999. </a:t>
            </a:r>
          </a:p>
          <a:p>
            <a:pPr eaLnBrk="1" hangingPunct="1">
              <a:lnSpc>
                <a:spcPct val="90000"/>
              </a:lnSpc>
            </a:pPr>
            <a:r>
              <a:rPr lang="en-US" altLang="zh-CN" sz="1800">
                <a:ea typeface="宋体" panose="02010600030101010101" pitchFamily="2" charset="-122"/>
              </a:rPr>
              <a:t>L. Kaufman and P. J. Rousseeuw. Finding Groups in Data: an Introduction to Cluster Analysis. John Wiley &amp; Sons, 1990.</a:t>
            </a:r>
          </a:p>
          <a:p>
            <a:pPr eaLnBrk="1" hangingPunct="1">
              <a:lnSpc>
                <a:spcPct val="90000"/>
              </a:lnSpc>
            </a:pPr>
            <a:r>
              <a:rPr lang="en-US" altLang="zh-CN" sz="1800">
                <a:ea typeface="宋体" panose="02010600030101010101" pitchFamily="2" charset="-122"/>
              </a:rPr>
              <a:t>E. Knorr and R. Ng. Algorithms for mining distance-based outliers in large datasets. VLDB’98.</a:t>
            </a:r>
          </a:p>
        </p:txBody>
      </p:sp>
      <p:sp>
        <p:nvSpPr>
          <p:cNvPr id="136195" name="Slide Number Placeholder 6">
            <a:extLst>
              <a:ext uri="{FF2B5EF4-FFF2-40B4-BE49-F238E27FC236}">
                <a16:creationId xmlns:a16="http://schemas.microsoft.com/office/drawing/2014/main" id="{580F71A0-5C88-654D-9374-AD9D8E835C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2EB07E5-3361-F744-BCAA-9B07D1758DF6}" type="slidenum">
              <a:rPr lang="en-US" altLang="zh-CN" sz="1200">
                <a:ea typeface="宋体" panose="02010600030101010101" pitchFamily="2" charset="-122"/>
              </a:rPr>
              <a:pPr eaLnBrk="1" hangingPunct="1"/>
              <a:t>63</a:t>
            </a:fld>
            <a:endParaRPr lang="en-US" altLang="zh-CN" sz="1200">
              <a:ea typeface="宋体" panose="02010600030101010101" pitchFamily="2" charset="-122"/>
            </a:endParaRP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92D127F3-0007-BA4B-BF71-4181800E19AC}"/>
              </a:ext>
            </a:extLst>
          </p:cNvPr>
          <p:cNvSpPr>
            <a:spLocks noGrp="1" noChangeArrowheads="1"/>
          </p:cNvSpPr>
          <p:nvPr>
            <p:ph type="title"/>
          </p:nvPr>
        </p:nvSpPr>
        <p:spPr>
          <a:xfrm>
            <a:off x="1524000" y="381000"/>
            <a:ext cx="5638800" cy="781050"/>
          </a:xfrm>
        </p:spPr>
        <p:txBody>
          <a:bodyPr lIns="92075" tIns="46038" rIns="92075" bIns="46038" anchor="ctr"/>
          <a:lstStyle/>
          <a:p>
            <a:pPr eaLnBrk="1" hangingPunct="1"/>
            <a:r>
              <a:rPr lang="en-US" altLang="zh-CN" sz="3200">
                <a:ea typeface="宋体" panose="02010600030101010101" pitchFamily="2" charset="-122"/>
              </a:rPr>
              <a:t>References (3)</a:t>
            </a:r>
            <a:endParaRPr lang="en-US" altLang="zh-CN" sz="3200" u="sng">
              <a:ea typeface="宋体" panose="02010600030101010101" pitchFamily="2" charset="-122"/>
            </a:endParaRPr>
          </a:p>
        </p:txBody>
      </p:sp>
      <p:sp>
        <p:nvSpPr>
          <p:cNvPr id="138242" name="Rectangle 3">
            <a:extLst>
              <a:ext uri="{FF2B5EF4-FFF2-40B4-BE49-F238E27FC236}">
                <a16:creationId xmlns:a16="http://schemas.microsoft.com/office/drawing/2014/main" id="{A7F43094-D548-424E-AFA3-7FDA255D522E}"/>
              </a:ext>
            </a:extLst>
          </p:cNvPr>
          <p:cNvSpPr>
            <a:spLocks noGrp="1" noChangeArrowheads="1"/>
          </p:cNvSpPr>
          <p:nvPr>
            <p:ph type="body" idx="1"/>
          </p:nvPr>
        </p:nvSpPr>
        <p:spPr>
          <a:xfrm>
            <a:off x="228600" y="1295400"/>
            <a:ext cx="8458200" cy="5029200"/>
          </a:xfrm>
        </p:spPr>
        <p:txBody>
          <a:bodyPr lIns="92075" tIns="46038" rIns="92075" bIns="46038"/>
          <a:lstStyle/>
          <a:p>
            <a:pPr marL="533400" indent="-533400" eaLnBrk="1" hangingPunct="1">
              <a:lnSpc>
                <a:spcPct val="80000"/>
              </a:lnSpc>
            </a:pPr>
            <a:r>
              <a:rPr lang="en-US" altLang="zh-CN" sz="1600">
                <a:ea typeface="宋体" panose="02010600030101010101" pitchFamily="2" charset="-122"/>
              </a:rPr>
              <a:t>G. J. McLachlan and K.E. Bkasford. Mixture Models: Inference and Applications to Clustering. John Wiley and Sons, 1988.</a:t>
            </a:r>
          </a:p>
          <a:p>
            <a:pPr marL="533400" indent="-533400" eaLnBrk="1" hangingPunct="1">
              <a:lnSpc>
                <a:spcPct val="90000"/>
              </a:lnSpc>
            </a:pPr>
            <a:r>
              <a:rPr lang="en-US" altLang="zh-CN" sz="1600">
                <a:ea typeface="宋体" panose="02010600030101010101" pitchFamily="2" charset="-122"/>
              </a:rPr>
              <a:t>R. Ng and J. Han. Efficient and effective clustering method for spatial data mining. VLDB'94.</a:t>
            </a:r>
          </a:p>
          <a:p>
            <a:pPr marL="533400" indent="-533400" eaLnBrk="1" hangingPunct="1">
              <a:lnSpc>
                <a:spcPct val="80000"/>
              </a:lnSpc>
            </a:pPr>
            <a:r>
              <a:rPr lang="en-US" altLang="zh-CN" sz="1600">
                <a:ea typeface="宋体" panose="02010600030101010101" pitchFamily="2" charset="-122"/>
              </a:rPr>
              <a:t>L. Parsons, E. Haque and H. Liu, Subspace Clustering for High Dimensional Data: A Review, SIGKDD Explorations, 6(1), June 2004</a:t>
            </a:r>
          </a:p>
          <a:p>
            <a:pPr marL="533400" indent="-533400" eaLnBrk="1" hangingPunct="1">
              <a:lnSpc>
                <a:spcPct val="80000"/>
              </a:lnSpc>
            </a:pPr>
            <a:r>
              <a:rPr lang="en-US" altLang="zh-CN" sz="1600">
                <a:ea typeface="宋体" panose="02010600030101010101" pitchFamily="2" charset="-122"/>
              </a:rPr>
              <a:t>E. Schikuta. Grid clustering: An efficient hierarchical clustering method for very large data sets. Proc. 1996 Int. Conf. on Pattern Recognition,.</a:t>
            </a:r>
          </a:p>
          <a:p>
            <a:pPr marL="533400" indent="-533400" eaLnBrk="1" hangingPunct="1">
              <a:lnSpc>
                <a:spcPct val="80000"/>
              </a:lnSpc>
            </a:pPr>
            <a:r>
              <a:rPr lang="en-US" altLang="zh-CN" sz="1600">
                <a:ea typeface="宋体" panose="02010600030101010101" pitchFamily="2" charset="-122"/>
              </a:rPr>
              <a:t>G. Sheikholeslami, S. Chatterjee, and A. Zhang. WaveCluster: A multi-resolution clustering approach for very large spatial databases. VLDB’98.</a:t>
            </a:r>
          </a:p>
          <a:p>
            <a:pPr marL="533400" indent="-533400" eaLnBrk="1" hangingPunct="1">
              <a:lnSpc>
                <a:spcPct val="80000"/>
              </a:lnSpc>
            </a:pPr>
            <a:r>
              <a:rPr lang="en-US" altLang="zh-CN" sz="1600">
                <a:ea typeface="宋体" panose="02010600030101010101" pitchFamily="2" charset="-122"/>
              </a:rPr>
              <a:t>A. K. H. Tung, J. Han, L. V. S. Lakshmanan, and R. T. Ng. Constraint-Based Clustering in Large Databases, ICDT'01. </a:t>
            </a:r>
          </a:p>
          <a:p>
            <a:pPr marL="533400" indent="-533400" eaLnBrk="1" hangingPunct="1">
              <a:lnSpc>
                <a:spcPct val="80000"/>
              </a:lnSpc>
            </a:pPr>
            <a:r>
              <a:rPr lang="en-US" altLang="zh-CN" sz="1600">
                <a:ea typeface="宋体" panose="02010600030101010101" pitchFamily="2" charset="-122"/>
              </a:rPr>
              <a:t>A. K. H. Tung, J. Hou, and J. Han. Spatial Clustering in the Presence of Obstacles, ICDE'01</a:t>
            </a:r>
          </a:p>
          <a:p>
            <a:pPr marL="533400" indent="-533400" eaLnBrk="1" hangingPunct="1">
              <a:lnSpc>
                <a:spcPct val="80000"/>
              </a:lnSpc>
            </a:pPr>
            <a:r>
              <a:rPr lang="en-US" altLang="zh-CN" sz="1600">
                <a:ea typeface="宋体" panose="02010600030101010101" pitchFamily="2" charset="-122"/>
              </a:rPr>
              <a:t>H. Wang, W. Wang, J. Yang, and P.S. Yu. Clustering by pattern similarity in large data sets,  SIGMOD’ 02. </a:t>
            </a:r>
          </a:p>
          <a:p>
            <a:pPr marL="533400" indent="-533400" eaLnBrk="1" hangingPunct="1">
              <a:lnSpc>
                <a:spcPct val="80000"/>
              </a:lnSpc>
            </a:pPr>
            <a:r>
              <a:rPr lang="en-US" altLang="zh-CN" sz="1600">
                <a:ea typeface="宋体" panose="02010600030101010101" pitchFamily="2" charset="-122"/>
              </a:rPr>
              <a:t>W. Wang, Yang, R. Muntz, STING: A Statistical Information grid Approach to Spatial Data Mining, VLDB’97.</a:t>
            </a:r>
          </a:p>
          <a:p>
            <a:pPr marL="533400" indent="-533400" eaLnBrk="1" hangingPunct="1">
              <a:lnSpc>
                <a:spcPct val="80000"/>
              </a:lnSpc>
            </a:pPr>
            <a:r>
              <a:rPr lang="en-US" altLang="zh-CN" sz="1600">
                <a:ea typeface="宋体" panose="02010600030101010101" pitchFamily="2" charset="-122"/>
              </a:rPr>
              <a:t>T. Zhang, R. Ramakrishnan, and M. Livny. BIRCH : An efficient data clustering method for very large databases. SIGMOD'96.</a:t>
            </a:r>
          </a:p>
          <a:p>
            <a:pPr marL="533400" indent="-533400" eaLnBrk="1" hangingPunct="1">
              <a:lnSpc>
                <a:spcPct val="80000"/>
              </a:lnSpc>
            </a:pPr>
            <a:r>
              <a:rPr lang="en-US" altLang="zh-CN" sz="1600">
                <a:ea typeface="宋体" panose="02010600030101010101" pitchFamily="2" charset="-122"/>
              </a:rPr>
              <a:t>Xiaoxin Yin, Jiawei Han, and Philip Yu, “</a:t>
            </a:r>
            <a:r>
              <a:rPr lang="en-US" altLang="zh-CN" sz="1600">
                <a:ea typeface="宋体" panose="02010600030101010101" pitchFamily="2" charset="-122"/>
                <a:hlinkClick r:id="rId3"/>
              </a:rPr>
              <a:t>LinkClus: Efficient Clustering via Heterogeneous Semantic Links</a:t>
            </a:r>
            <a:r>
              <a:rPr lang="en-US" altLang="zh-CN" sz="1600">
                <a:ea typeface="宋体" panose="02010600030101010101" pitchFamily="2" charset="-122"/>
              </a:rPr>
              <a:t>”, in Proc. 2006 Int. Conf. on Very Large Data Bases (VLDB'06), Seoul, Korea, Sept. 2006.</a:t>
            </a:r>
          </a:p>
          <a:p>
            <a:pPr marL="533400" indent="-533400" eaLnBrk="1" hangingPunct="1">
              <a:lnSpc>
                <a:spcPct val="80000"/>
              </a:lnSpc>
            </a:pPr>
            <a:endParaRPr lang="en-US" altLang="zh-CN" sz="1800">
              <a:ea typeface="宋体" panose="02010600030101010101" pitchFamily="2" charset="-122"/>
            </a:endParaRPr>
          </a:p>
        </p:txBody>
      </p:sp>
      <p:sp>
        <p:nvSpPr>
          <p:cNvPr id="138243" name="Slide Number Placeholder 6">
            <a:extLst>
              <a:ext uri="{FF2B5EF4-FFF2-40B4-BE49-F238E27FC236}">
                <a16:creationId xmlns:a16="http://schemas.microsoft.com/office/drawing/2014/main" id="{43DB036B-AA8F-9C48-A52B-779C2D61E3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4921B90-6406-EA46-921F-31C1EA097196}" type="slidenum">
              <a:rPr lang="en-US" altLang="zh-CN" sz="1200">
                <a:ea typeface="宋体" panose="02010600030101010101" pitchFamily="2" charset="-122"/>
              </a:rPr>
              <a:pPr eaLnBrk="1" hangingPunct="1"/>
              <a:t>64</a:t>
            </a:fld>
            <a:endParaRPr lang="en-US" altLang="zh-CN" sz="1200">
              <a:ea typeface="宋体" panose="02010600030101010101" pitchFamily="2" charset="-122"/>
            </a:endParaRP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a:extLst>
              <a:ext uri="{FF2B5EF4-FFF2-40B4-BE49-F238E27FC236}">
                <a16:creationId xmlns:a16="http://schemas.microsoft.com/office/drawing/2014/main" id="{CCD131A9-CA4B-F342-AE72-81DECD3216B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B51C007B-B61F-6340-8EB0-1A6A22D21BBC}" type="slidenum">
              <a:rPr lang="en-US" altLang="zh-CN" sz="1200">
                <a:ea typeface="宋体" panose="02010600030101010101" pitchFamily="2" charset="-122"/>
              </a:rPr>
              <a:pPr algn="r" eaLnBrk="1" hangingPunct="1"/>
              <a:t>65</a:t>
            </a:fld>
            <a:endParaRPr lang="en-US" altLang="zh-CN" sz="1200">
              <a:ea typeface="宋体" panose="02010600030101010101" pitchFamily="2" charset="-122"/>
            </a:endParaRPr>
          </a:p>
        </p:txBody>
      </p:sp>
      <p:sp>
        <p:nvSpPr>
          <p:cNvPr id="140290" name="Rectangle 2">
            <a:extLst>
              <a:ext uri="{FF2B5EF4-FFF2-40B4-BE49-F238E27FC236}">
                <a16:creationId xmlns:a16="http://schemas.microsoft.com/office/drawing/2014/main" id="{B6EF3420-C19A-5C49-9581-C447B0619F60}"/>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140291" name="Rectangle 3">
            <a:extLst>
              <a:ext uri="{FF2B5EF4-FFF2-40B4-BE49-F238E27FC236}">
                <a16:creationId xmlns:a16="http://schemas.microsoft.com/office/drawing/2014/main" id="{29D7FAA7-ED59-BE4B-B4E3-1E53E369C9E8}"/>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80000"/>
              </a:lnSpc>
            </a:pPr>
            <a:r>
              <a:rPr lang="en-US" altLang="zh-CN" sz="1400">
                <a:ea typeface="宋体" panose="02010600030101010101" pitchFamily="2" charset="-122"/>
              </a:rPr>
              <a:t>Cluster Analysis: Basic Concepts</a:t>
            </a:r>
          </a:p>
          <a:p>
            <a:pPr marL="990600" lvl="1" indent="-533400">
              <a:lnSpc>
                <a:spcPct val="80000"/>
              </a:lnSpc>
            </a:pPr>
            <a:r>
              <a:rPr lang="en-US" altLang="zh-CN" sz="1400">
                <a:ea typeface="宋体" panose="02010600030101010101" pitchFamily="2" charset="-122"/>
              </a:rPr>
              <a:t>What Is Cluster Analysis?</a:t>
            </a:r>
          </a:p>
          <a:p>
            <a:pPr marL="990600" lvl="1" indent="-533400">
              <a:lnSpc>
                <a:spcPct val="80000"/>
              </a:lnSpc>
            </a:pPr>
            <a:r>
              <a:rPr lang="en-US" altLang="zh-CN" sz="1400">
                <a:ea typeface="宋体" panose="02010600030101010101" pitchFamily="2" charset="-122"/>
              </a:rPr>
              <a:t>What is Good Clustering? Measuring the Quality of Clustering</a:t>
            </a:r>
          </a:p>
          <a:p>
            <a:pPr marL="990600" lvl="1" indent="-533400">
              <a:lnSpc>
                <a:spcPct val="80000"/>
              </a:lnSpc>
            </a:pPr>
            <a:r>
              <a:rPr lang="en-US" altLang="zh-CN" sz="1400">
                <a:ea typeface="宋体" panose="02010600030101010101" pitchFamily="2" charset="-122"/>
              </a:rPr>
              <a:t>Major categories of clustering methods</a:t>
            </a:r>
          </a:p>
          <a:p>
            <a:pPr marL="533400" indent="-533400">
              <a:lnSpc>
                <a:spcPct val="80000"/>
              </a:lnSpc>
            </a:pPr>
            <a:r>
              <a:rPr lang="en-US" altLang="zh-CN" sz="1400">
                <a:ea typeface="宋体" panose="02010600030101010101" pitchFamily="2" charset="-122"/>
              </a:rPr>
              <a:t>Clustering structures</a:t>
            </a:r>
          </a:p>
          <a:p>
            <a:pPr marL="990600" lvl="1" indent="-533400">
              <a:lnSpc>
                <a:spcPct val="80000"/>
              </a:lnSpc>
            </a:pPr>
            <a:r>
              <a:rPr lang="en-US" altLang="zh-CN" sz="1400">
                <a:ea typeface="宋体" panose="02010600030101010101" pitchFamily="2" charset="-122"/>
              </a:rPr>
              <a:t>Calculating Distance between Clusters</a:t>
            </a:r>
          </a:p>
          <a:p>
            <a:pPr marL="533400" indent="-533400">
              <a:lnSpc>
                <a:spcPct val="80000"/>
              </a:lnSpc>
            </a:pPr>
            <a:r>
              <a:rPr lang="en-US" altLang="zh-CN" sz="1400">
                <a:ea typeface="宋体" panose="02010600030101010101" pitchFamily="2" charset="-122"/>
              </a:rPr>
              <a:t>Partitioning Methods</a:t>
            </a:r>
          </a:p>
          <a:p>
            <a:pPr marL="990600" lvl="1" indent="-533400">
              <a:lnSpc>
                <a:spcPct val="80000"/>
              </a:lnSpc>
            </a:pPr>
            <a:r>
              <a:rPr lang="en-US" altLang="zh-CN" sz="1400" i="1">
                <a:ea typeface="宋体" panose="02010600030101010101" pitchFamily="2" charset="-122"/>
              </a:rPr>
              <a:t>k</a:t>
            </a:r>
            <a:r>
              <a:rPr lang="en-US" altLang="zh-CN" sz="1400">
                <a:ea typeface="宋体" panose="02010600030101010101" pitchFamily="2" charset="-122"/>
              </a:rPr>
              <a:t>-Means: A Classical Partitioning Method</a:t>
            </a:r>
          </a:p>
          <a:p>
            <a:pPr marL="990600" lvl="1" indent="-533400">
              <a:lnSpc>
                <a:spcPct val="80000"/>
              </a:lnSpc>
            </a:pPr>
            <a:r>
              <a:rPr lang="en-US" altLang="zh-CN" sz="1400">
                <a:ea typeface="宋体" panose="02010600030101010101" pitchFamily="2" charset="-122"/>
              </a:rPr>
              <a:t>Alternative Methods: </a:t>
            </a:r>
            <a:r>
              <a:rPr lang="en-US" altLang="zh-CN" sz="1400" i="1">
                <a:ea typeface="宋体" panose="02010600030101010101" pitchFamily="2" charset="-122"/>
              </a:rPr>
              <a:t>k</a:t>
            </a:r>
            <a:r>
              <a:rPr lang="en-US" altLang="zh-CN" sz="1400">
                <a:ea typeface="宋体" panose="02010600030101010101" pitchFamily="2" charset="-122"/>
              </a:rPr>
              <a:t>-Medoids, </a:t>
            </a:r>
            <a:r>
              <a:rPr lang="en-US" altLang="zh-CN" sz="1400" i="1">
                <a:ea typeface="宋体" panose="02010600030101010101" pitchFamily="2" charset="-122"/>
              </a:rPr>
              <a:t>k</a:t>
            </a:r>
            <a:r>
              <a:rPr lang="en-US" altLang="zh-CN" sz="1400">
                <a:ea typeface="宋体" panose="02010600030101010101" pitchFamily="2" charset="-122"/>
              </a:rPr>
              <a:t>-Median, and its Variations</a:t>
            </a:r>
          </a:p>
          <a:p>
            <a:pPr marL="533400" indent="-533400">
              <a:lnSpc>
                <a:spcPct val="80000"/>
              </a:lnSpc>
            </a:pPr>
            <a:r>
              <a:rPr lang="en-US" altLang="zh-CN" sz="1400">
                <a:ea typeface="宋体" panose="02010600030101010101" pitchFamily="2" charset="-122"/>
              </a:rPr>
              <a:t>Hierarchical Methods</a:t>
            </a:r>
          </a:p>
          <a:p>
            <a:pPr marL="990600" lvl="1" indent="-533400">
              <a:lnSpc>
                <a:spcPct val="80000"/>
              </a:lnSpc>
            </a:pPr>
            <a:r>
              <a:rPr lang="en-US" altLang="zh-CN" sz="1400">
                <a:ea typeface="宋体" panose="02010600030101010101" pitchFamily="2" charset="-122"/>
              </a:rPr>
              <a:t>Agglomerative and Divisive Hierarchical Clustering</a:t>
            </a:r>
          </a:p>
          <a:p>
            <a:pPr marL="990600" lvl="1" indent="-533400">
              <a:lnSpc>
                <a:spcPct val="80000"/>
              </a:lnSpc>
            </a:pPr>
            <a:r>
              <a:rPr lang="en-US" altLang="zh-CN" sz="1400">
                <a:ea typeface="宋体" panose="02010600030101010101" pitchFamily="2" charset="-122"/>
              </a:rPr>
              <a:t>BIRCH: A Hierarchical, Micro-Clustering Approach</a:t>
            </a:r>
          </a:p>
          <a:p>
            <a:pPr marL="990600" lvl="1" indent="-533400">
              <a:lnSpc>
                <a:spcPct val="80000"/>
              </a:lnSpc>
            </a:pPr>
            <a:r>
              <a:rPr lang="en-US" altLang="zh-CN" sz="1400">
                <a:ea typeface="宋体" panose="02010600030101010101" pitchFamily="2" charset="-122"/>
              </a:rPr>
              <a:t>Chameleon: A Hierarchical Clustering Algorithm Using Dynamic Modeling</a:t>
            </a:r>
          </a:p>
          <a:p>
            <a:pPr marL="533400" indent="-533400">
              <a:lnSpc>
                <a:spcPct val="80000"/>
              </a:lnSpc>
            </a:pPr>
            <a:r>
              <a:rPr lang="en-US" altLang="zh-CN" sz="1400">
                <a:ea typeface="宋体" panose="02010600030101010101" pitchFamily="2" charset="-122"/>
              </a:rPr>
              <a:t>Density-Based Methods</a:t>
            </a:r>
          </a:p>
          <a:p>
            <a:pPr marL="990600" lvl="1" indent="-533400">
              <a:lnSpc>
                <a:spcPct val="80000"/>
              </a:lnSpc>
            </a:pPr>
            <a:r>
              <a:rPr lang="en-US" altLang="zh-CN" sz="1400">
                <a:ea typeface="宋体" panose="02010600030101010101" pitchFamily="2" charset="-122"/>
              </a:rPr>
              <a:t>DBSCAN and OPTICS: Density-Based Clustering Based on Connected Regions</a:t>
            </a:r>
          </a:p>
          <a:p>
            <a:pPr marL="990600" lvl="1" indent="-533400">
              <a:lnSpc>
                <a:spcPct val="80000"/>
              </a:lnSpc>
            </a:pPr>
            <a:r>
              <a:rPr lang="en-US" altLang="zh-CN" sz="1400">
                <a:ea typeface="宋体" panose="02010600030101010101" pitchFamily="2" charset="-122"/>
              </a:rPr>
              <a:t>DENCLUE: Clustering Based on Density Distribution Functions</a:t>
            </a:r>
          </a:p>
          <a:p>
            <a:pPr marL="533400" indent="-533400">
              <a:lnSpc>
                <a:spcPct val="80000"/>
              </a:lnSpc>
            </a:pPr>
            <a:r>
              <a:rPr lang="en-US" altLang="zh-CN" sz="1400">
                <a:ea typeface="宋体" panose="02010600030101010101" pitchFamily="2" charset="-122"/>
              </a:rPr>
              <a:t>Link-Based Cluster Analysis</a:t>
            </a:r>
          </a:p>
          <a:p>
            <a:pPr marL="990600" lvl="1" indent="-533400">
              <a:lnSpc>
                <a:spcPct val="80000"/>
              </a:lnSpc>
            </a:pPr>
            <a:r>
              <a:rPr lang="en-US" altLang="zh-CN" sz="1400">
                <a:ea typeface="宋体" panose="02010600030101010101" pitchFamily="2" charset="-122"/>
              </a:rPr>
              <a:t>SimRank: Exploring Links in Cluster Analysis</a:t>
            </a:r>
          </a:p>
          <a:p>
            <a:pPr marL="990600" lvl="1" indent="-533400">
              <a:lnSpc>
                <a:spcPct val="80000"/>
              </a:lnSpc>
            </a:pPr>
            <a:r>
              <a:rPr lang="en-US" altLang="zh-CN" sz="1400">
                <a:ea typeface="宋体" panose="02010600030101010101" pitchFamily="2" charset="-122"/>
              </a:rPr>
              <a:t>LinkClus: Scalability in Link-Based Cluster Analysis</a:t>
            </a:r>
          </a:p>
          <a:p>
            <a:pPr marL="533400" indent="-533400">
              <a:lnSpc>
                <a:spcPct val="80000"/>
              </a:lnSpc>
            </a:pPr>
            <a:r>
              <a:rPr lang="en-US" altLang="zh-CN" sz="1400">
                <a:ea typeface="宋体" panose="02010600030101010101" pitchFamily="2" charset="-122"/>
              </a:rPr>
              <a:t>Grid-Based Methods</a:t>
            </a:r>
          </a:p>
          <a:p>
            <a:pPr marL="990600" lvl="1" indent="-533400">
              <a:lnSpc>
                <a:spcPct val="80000"/>
              </a:lnSpc>
            </a:pPr>
            <a:r>
              <a:rPr lang="en-US" altLang="zh-CN" sz="1400">
                <a:ea typeface="宋体" panose="02010600030101010101" pitchFamily="2" charset="-122"/>
              </a:rPr>
              <a:t>STING: STatistical INformation Grid</a:t>
            </a:r>
          </a:p>
          <a:p>
            <a:pPr marL="990600" lvl="1" indent="-533400">
              <a:lnSpc>
                <a:spcPct val="80000"/>
              </a:lnSpc>
            </a:pPr>
            <a:r>
              <a:rPr lang="en-US" altLang="zh-CN" sz="1400">
                <a:ea typeface="宋体" panose="02010600030101010101" pitchFamily="2" charset="-122"/>
              </a:rPr>
              <a:t>WaveCluster: Clustering Using Wavelet Transformation</a:t>
            </a:r>
          </a:p>
          <a:p>
            <a:pPr marL="990600" lvl="1" indent="-533400">
              <a:lnSpc>
                <a:spcPct val="80000"/>
              </a:lnSpc>
            </a:pPr>
            <a:r>
              <a:rPr lang="en-US" altLang="zh-CN" sz="1400">
                <a:ea typeface="宋体" panose="02010600030101010101" pitchFamily="2" charset="-122"/>
              </a:rPr>
              <a:t>CLIQUE: A Dimension-Growth Subspace Clustering Method</a:t>
            </a:r>
          </a:p>
          <a:p>
            <a:pPr marL="533400" indent="-533400">
              <a:lnSpc>
                <a:spcPct val="80000"/>
              </a:lnSpc>
            </a:pPr>
            <a:r>
              <a:rPr lang="en-US" altLang="zh-CN" sz="1400">
                <a:ea typeface="宋体" panose="02010600030101010101" pitchFamily="2" charset="-122"/>
              </a:rPr>
              <a:t>Summary</a:t>
            </a:r>
          </a:p>
        </p:txBody>
      </p:sp>
      <p:sp>
        <p:nvSpPr>
          <p:cNvPr id="140292" name="Slide Number Placeholder 4">
            <a:extLst>
              <a:ext uri="{FF2B5EF4-FFF2-40B4-BE49-F238E27FC236}">
                <a16:creationId xmlns:a16="http://schemas.microsoft.com/office/drawing/2014/main" id="{95972777-DF1A-8E4D-A1FB-FD87ECDEAFFA}"/>
              </a:ext>
            </a:extLst>
          </p:cNvPr>
          <p:cNvSpPr>
            <a:spLocks noGrp="1"/>
          </p:cNvSpPr>
          <p:nvPr>
            <p:ph type="sldNum" sz="quarter" idx="12"/>
          </p:nvPr>
        </p:nvSpPr>
        <p:spPr>
          <a:xfrm>
            <a:off x="3048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fld id="{2BACF745-65D6-AA42-BF7B-B0EFF72FB7DD}" type="slidenum">
              <a:rPr lang="en-US" altLang="zh-CN" sz="1800">
                <a:ea typeface="宋体" panose="02010600030101010101" pitchFamily="2" charset="-122"/>
              </a:rPr>
              <a:pPr algn="l" eaLnBrk="1" hangingPunct="1"/>
              <a:t>65</a:t>
            </a:fld>
            <a:endParaRPr lang="en-US" altLang="zh-CN" sz="1800">
              <a:ea typeface="宋体" panose="02010600030101010101" pitchFamily="2" charset="-122"/>
            </a:endParaRP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a:extLst>
              <a:ext uri="{FF2B5EF4-FFF2-40B4-BE49-F238E27FC236}">
                <a16:creationId xmlns:a16="http://schemas.microsoft.com/office/drawing/2014/main" id="{B2F9284C-2BD7-9A45-AF4A-C197FFB59967}"/>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STOP Clustering #1</a:t>
            </a:r>
          </a:p>
        </p:txBody>
      </p:sp>
      <p:sp>
        <p:nvSpPr>
          <p:cNvPr id="142338" name="Content Placeholder 2">
            <a:extLst>
              <a:ext uri="{FF2B5EF4-FFF2-40B4-BE49-F238E27FC236}">
                <a16:creationId xmlns:a16="http://schemas.microsoft.com/office/drawing/2014/main" id="{D4EE10E6-21E9-FF44-BE4D-E4D33DDB03DF}"/>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E86E71F7-80BE-1F47-B7E8-4402AEFCF3B9}"/>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759A5E6-52C4-0C43-9718-E619FD4E3DC1}" type="slidenum">
              <a:rPr lang="en-US" altLang="en-US" sz="1200"/>
              <a:pPr eaLnBrk="1" hangingPunct="1"/>
              <a:t>66</a:t>
            </a:fld>
            <a:endParaRPr lang="en-US" altLang="en-US" sz="1200"/>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3090B949-F610-E844-AE3A-DC4DE7BE8DA6}"/>
              </a:ext>
            </a:extLst>
          </p:cNvPr>
          <p:cNvSpPr>
            <a:spLocks noGrp="1" noChangeArrowheads="1"/>
          </p:cNvSpPr>
          <p:nvPr>
            <p:ph type="title"/>
          </p:nvPr>
        </p:nvSpPr>
        <p:spPr>
          <a:xfrm>
            <a:off x="0" y="0"/>
            <a:ext cx="9144000" cy="1219200"/>
          </a:xfrm>
        </p:spPr>
        <p:txBody>
          <a:bodyPr/>
          <a:lstStyle/>
          <a:p>
            <a:pPr eaLnBrk="1" hangingPunct="1"/>
            <a:r>
              <a:rPr lang="en-US" altLang="zh-CN">
                <a:ea typeface="宋体" panose="02010600030101010101" pitchFamily="2" charset="-122"/>
              </a:rPr>
              <a:t>BIRCH (Balanced Iterative Reducing and Clustering Using Hierarchies)</a:t>
            </a:r>
          </a:p>
        </p:txBody>
      </p:sp>
      <p:sp>
        <p:nvSpPr>
          <p:cNvPr id="143362" name="Rectangle 3">
            <a:extLst>
              <a:ext uri="{FF2B5EF4-FFF2-40B4-BE49-F238E27FC236}">
                <a16:creationId xmlns:a16="http://schemas.microsoft.com/office/drawing/2014/main" id="{4C0E4D0E-958E-B142-BFF8-A3A5E34A0878}"/>
              </a:ext>
            </a:extLst>
          </p:cNvPr>
          <p:cNvSpPr>
            <a:spLocks noGrp="1" noChangeArrowheads="1"/>
          </p:cNvSpPr>
          <p:nvPr>
            <p:ph type="body" idx="1"/>
          </p:nvPr>
        </p:nvSpPr>
        <p:spPr>
          <a:xfrm>
            <a:off x="304800" y="1447800"/>
            <a:ext cx="8610600" cy="5181600"/>
          </a:xfrm>
        </p:spPr>
        <p:txBody>
          <a:bodyPr/>
          <a:lstStyle/>
          <a:p>
            <a:pPr eaLnBrk="1" hangingPunct="1">
              <a:lnSpc>
                <a:spcPct val="110000"/>
              </a:lnSpc>
              <a:spcBef>
                <a:spcPct val="50000"/>
              </a:spcBef>
            </a:pPr>
            <a:r>
              <a:rPr lang="en-US" altLang="zh-CN" sz="2000">
                <a:ea typeface="宋体" panose="02010600030101010101" pitchFamily="2" charset="-122"/>
              </a:rPr>
              <a:t>Zhang, Ramakrishnan &amp; Livny, SIGMOD’96</a:t>
            </a:r>
          </a:p>
          <a:p>
            <a:pPr eaLnBrk="1" hangingPunct="1">
              <a:lnSpc>
                <a:spcPct val="110000"/>
              </a:lnSpc>
              <a:spcBef>
                <a:spcPct val="50000"/>
              </a:spcBef>
            </a:pPr>
            <a:r>
              <a:rPr lang="en-US" altLang="zh-CN" sz="2000">
                <a:solidFill>
                  <a:srgbClr val="FF0000"/>
                </a:solidFill>
                <a:ea typeface="宋体" panose="02010600030101010101" pitchFamily="2" charset="-122"/>
              </a:rPr>
              <a:t>Incrementally construct a CF (Clustering Feature) tree, a hierarchical data structure for multiphase clustering</a:t>
            </a:r>
          </a:p>
          <a:p>
            <a:pPr lvl="1" eaLnBrk="1" hangingPunct="1">
              <a:lnSpc>
                <a:spcPct val="110000"/>
              </a:lnSpc>
              <a:spcBef>
                <a:spcPct val="50000"/>
              </a:spcBef>
            </a:pPr>
            <a:r>
              <a:rPr lang="en-US" altLang="zh-CN" sz="2000">
                <a:ea typeface="宋体" panose="02010600030101010101" pitchFamily="2" charset="-122"/>
              </a:rPr>
              <a:t>Phase 1: scan DB to build an initial in-memory CF tree (a multi-level compression of the data that tries to preserve the inherent clustering structure of the data)  </a:t>
            </a:r>
          </a:p>
          <a:p>
            <a:pPr lvl="1" eaLnBrk="1" hangingPunct="1">
              <a:lnSpc>
                <a:spcPct val="110000"/>
              </a:lnSpc>
              <a:spcBef>
                <a:spcPct val="50000"/>
              </a:spcBef>
            </a:pPr>
            <a:r>
              <a:rPr lang="en-US" altLang="zh-CN" sz="2000">
                <a:ea typeface="宋体" panose="02010600030101010101" pitchFamily="2" charset="-122"/>
              </a:rPr>
              <a:t>Phase 2: use an arbitrary clustering algorithm to cluster the leaf nodes of the CF-tree </a:t>
            </a:r>
            <a:endParaRPr lang="en-US" altLang="zh-CN" sz="2000" i="1">
              <a:ea typeface="宋体" panose="02010600030101010101" pitchFamily="2" charset="-122"/>
            </a:endParaRPr>
          </a:p>
          <a:p>
            <a:pPr eaLnBrk="1" hangingPunct="1">
              <a:lnSpc>
                <a:spcPct val="110000"/>
              </a:lnSpc>
              <a:spcBef>
                <a:spcPct val="50000"/>
              </a:spcBef>
            </a:pPr>
            <a:r>
              <a:rPr lang="en-US" altLang="zh-CN" sz="2000" i="1">
                <a:ea typeface="宋体" panose="02010600030101010101" pitchFamily="2" charset="-122"/>
              </a:rPr>
              <a:t>Scales linearly</a:t>
            </a:r>
            <a:r>
              <a:rPr lang="en-US" altLang="zh-CN" sz="2000">
                <a:ea typeface="宋体" panose="02010600030101010101" pitchFamily="2" charset="-122"/>
              </a:rPr>
              <a:t>: finds a good clustering with a single scan and improves the quality with a few additional scans</a:t>
            </a:r>
          </a:p>
          <a:p>
            <a:pPr eaLnBrk="1" hangingPunct="1">
              <a:lnSpc>
                <a:spcPct val="110000"/>
              </a:lnSpc>
              <a:spcBef>
                <a:spcPct val="50000"/>
              </a:spcBef>
            </a:pPr>
            <a:r>
              <a:rPr lang="en-US" altLang="zh-CN" sz="2000" i="1">
                <a:ea typeface="宋体" panose="02010600030101010101" pitchFamily="2" charset="-122"/>
              </a:rPr>
              <a:t>Weakness:</a:t>
            </a:r>
            <a:r>
              <a:rPr lang="en-US" altLang="zh-CN" sz="2000">
                <a:ea typeface="宋体" panose="02010600030101010101" pitchFamily="2" charset="-122"/>
              </a:rPr>
              <a:t> handles only numeric data, and sensitive to the order of the data record</a:t>
            </a:r>
          </a:p>
        </p:txBody>
      </p:sp>
      <p:sp>
        <p:nvSpPr>
          <p:cNvPr id="143363" name="Slide Number Placeholder 6">
            <a:extLst>
              <a:ext uri="{FF2B5EF4-FFF2-40B4-BE49-F238E27FC236}">
                <a16:creationId xmlns:a16="http://schemas.microsoft.com/office/drawing/2014/main" id="{87C5E495-EA56-4646-BFF0-3CC38DC42F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E5BF2F1-8462-3740-8EDF-0574838A6468}" type="slidenum">
              <a:rPr lang="en-US" altLang="zh-CN" sz="1200">
                <a:ea typeface="宋体" panose="02010600030101010101" pitchFamily="2" charset="-122"/>
              </a:rPr>
              <a:pPr eaLnBrk="1" hangingPunct="1"/>
              <a:t>67</a:t>
            </a:fld>
            <a:endParaRPr lang="en-US" altLang="zh-CN" sz="1200">
              <a:ea typeface="宋体" panose="02010600030101010101" pitchFamily="2" charset="-122"/>
            </a:endParaRP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9D137A57-5F03-E542-A60B-FBEB95530565}"/>
              </a:ext>
            </a:extLst>
          </p:cNvPr>
          <p:cNvSpPr>
            <a:spLocks noChangeArrowheads="1"/>
          </p:cNvSpPr>
          <p:nvPr/>
        </p:nvSpPr>
        <p:spPr bwMode="auto">
          <a:xfrm>
            <a:off x="1066800" y="3048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3200">
                <a:solidFill>
                  <a:schemeClr val="tx2"/>
                </a:solidFill>
                <a:latin typeface="Berlin Sans FB Demi" pitchFamily="34" charset="0"/>
                <a:ea typeface="宋体" panose="02010600030101010101" pitchFamily="2" charset="-122"/>
              </a:rPr>
              <a:t>Clustering Feature Vector in BIRCH</a:t>
            </a:r>
            <a:endParaRPr lang="en-US" altLang="zh-CN" sz="2000" b="1">
              <a:solidFill>
                <a:schemeClr val="tx2"/>
              </a:solidFill>
              <a:latin typeface="Berlin Sans FB Demi" pitchFamily="34" charset="0"/>
              <a:ea typeface="宋体" panose="02010600030101010101" pitchFamily="2" charset="-122"/>
            </a:endParaRPr>
          </a:p>
        </p:txBody>
      </p:sp>
      <p:sp>
        <p:nvSpPr>
          <p:cNvPr id="145410" name="Text Box 4">
            <a:extLst>
              <a:ext uri="{FF2B5EF4-FFF2-40B4-BE49-F238E27FC236}">
                <a16:creationId xmlns:a16="http://schemas.microsoft.com/office/drawing/2014/main" id="{39978B21-86AF-8F4C-9673-73BAF8ED8777}"/>
              </a:ext>
            </a:extLst>
          </p:cNvPr>
          <p:cNvSpPr txBox="1">
            <a:spLocks noChangeArrowheads="1"/>
          </p:cNvSpPr>
          <p:nvPr/>
        </p:nvSpPr>
        <p:spPr bwMode="auto">
          <a:xfrm>
            <a:off x="304800" y="1371600"/>
            <a:ext cx="5943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a:latin typeface="Times New Roman" panose="02020603050405020304" pitchFamily="18" charset="0"/>
                <a:ea typeface="宋体" panose="02010600030101010101" pitchFamily="2" charset="-122"/>
              </a:rPr>
              <a:t>Clustering Feature (CF):</a:t>
            </a:r>
            <a:r>
              <a:rPr lang="en-US" altLang="zh-CN" sz="1800">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CF = (N, LS, SS)</a:t>
            </a:r>
            <a:endParaRPr lang="en-US" altLang="zh-CN" sz="1800">
              <a:latin typeface="Times New Roman" panose="02020603050405020304" pitchFamily="18" charset="0"/>
              <a:ea typeface="宋体" panose="02010600030101010101" pitchFamily="2" charset="-122"/>
            </a:endParaRPr>
          </a:p>
          <a:p>
            <a:pPr>
              <a:spcBef>
                <a:spcPct val="50000"/>
              </a:spcBef>
            </a:pPr>
            <a:r>
              <a:rPr lang="en-US" altLang="zh-CN" sz="1800" i="1">
                <a:latin typeface="Times New Roman" panose="02020603050405020304" pitchFamily="18" charset="0"/>
                <a:ea typeface="宋体" panose="02010600030101010101" pitchFamily="2" charset="-122"/>
              </a:rPr>
              <a:t>N</a:t>
            </a:r>
            <a:r>
              <a:rPr lang="en-US" altLang="zh-CN" sz="180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Number of data points</a:t>
            </a:r>
          </a:p>
          <a:p>
            <a:pPr>
              <a:spcBef>
                <a:spcPct val="50000"/>
              </a:spcBef>
            </a:pPr>
            <a:r>
              <a:rPr lang="en-US" altLang="zh-CN" sz="1800" i="1">
                <a:latin typeface="Times New Roman" panose="02020603050405020304" pitchFamily="18" charset="0"/>
                <a:ea typeface="宋体" panose="02010600030101010101" pitchFamily="2" charset="-122"/>
              </a:rPr>
              <a:t>LS: linear sum of N points:</a:t>
            </a:r>
            <a:endParaRPr lang="en-US" altLang="zh-CN" sz="1800" i="1" baseline="-25000">
              <a:latin typeface="Times New Roman" panose="02020603050405020304" pitchFamily="18" charset="0"/>
              <a:ea typeface="宋体" panose="02010600030101010101" pitchFamily="2" charset="-122"/>
              <a:sym typeface="Symbol" pitchFamily="2" charset="2"/>
            </a:endParaRPr>
          </a:p>
          <a:p>
            <a:pPr>
              <a:spcBef>
                <a:spcPct val="50000"/>
              </a:spcBef>
            </a:pPr>
            <a:endParaRPr lang="en-US" altLang="zh-CN" sz="1800" i="1">
              <a:latin typeface="Times New Roman" panose="02020603050405020304" pitchFamily="18" charset="0"/>
              <a:ea typeface="宋体" panose="02010600030101010101" pitchFamily="2" charset="-122"/>
            </a:endParaRPr>
          </a:p>
          <a:p>
            <a:pPr>
              <a:spcBef>
                <a:spcPct val="50000"/>
              </a:spcBef>
            </a:pPr>
            <a:r>
              <a:rPr lang="en-US" altLang="zh-CN" sz="1800" i="1">
                <a:latin typeface="Times New Roman" panose="02020603050405020304" pitchFamily="18" charset="0"/>
                <a:ea typeface="宋体" panose="02010600030101010101" pitchFamily="2" charset="-122"/>
              </a:rPr>
              <a:t>SS: square sum of N points</a:t>
            </a:r>
            <a:endParaRPr lang="en-US" altLang="zh-CN" sz="1800" i="1" baseline="-25000">
              <a:latin typeface="Times New Roman" panose="02020603050405020304" pitchFamily="18" charset="0"/>
              <a:ea typeface="宋体" panose="02010600030101010101" pitchFamily="2" charset="-122"/>
              <a:sym typeface="Symbol" pitchFamily="2" charset="2"/>
            </a:endParaRPr>
          </a:p>
        </p:txBody>
      </p:sp>
      <p:graphicFrame>
        <p:nvGraphicFramePr>
          <p:cNvPr id="145411" name="Object 0">
            <a:extLst>
              <a:ext uri="{FF2B5EF4-FFF2-40B4-BE49-F238E27FC236}">
                <a16:creationId xmlns:a16="http://schemas.microsoft.com/office/drawing/2014/main" id="{40FD2087-9869-7747-956C-B6F1715C02E1}"/>
              </a:ext>
            </a:extLst>
          </p:cNvPr>
          <p:cNvGraphicFramePr>
            <a:graphicFrameLocks noChangeAspect="1"/>
          </p:cNvGraphicFramePr>
          <p:nvPr/>
        </p:nvGraphicFramePr>
        <p:xfrm>
          <a:off x="3352800" y="4078288"/>
          <a:ext cx="2209800" cy="2017712"/>
        </p:xfrm>
        <a:graphic>
          <a:graphicData uri="http://schemas.openxmlformats.org/presentationml/2006/ole">
            <mc:AlternateContent xmlns:mc="http://schemas.openxmlformats.org/markup-compatibility/2006">
              <mc:Choice xmlns:v="urn:schemas-microsoft-com:vml" Requires="v">
                <p:oleObj spid="_x0000_s145434" name="Worksheet" r:id="rId4" imgW="2616200" imgH="2463800" progId="Excel.Sheet.8">
                  <p:embed/>
                </p:oleObj>
              </mc:Choice>
              <mc:Fallback>
                <p:oleObj name="Worksheet" r:id="rId4" imgW="2616200" imgH="2463800" progId="Excel.Shee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5412" name="Oval 9">
            <a:extLst>
              <a:ext uri="{FF2B5EF4-FFF2-40B4-BE49-F238E27FC236}">
                <a16:creationId xmlns:a16="http://schemas.microsoft.com/office/drawing/2014/main" id="{DED196E3-2FB9-994C-A3DD-7F7B796BEF7D}"/>
              </a:ext>
            </a:extLst>
          </p:cNvPr>
          <p:cNvSpPr>
            <a:spLocks noChangeArrowheads="1"/>
          </p:cNvSpPr>
          <p:nvPr/>
        </p:nvSpPr>
        <p:spPr bwMode="auto">
          <a:xfrm>
            <a:off x="3886200" y="4383088"/>
            <a:ext cx="609600" cy="9906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5413" name="Oval 10">
            <a:extLst>
              <a:ext uri="{FF2B5EF4-FFF2-40B4-BE49-F238E27FC236}">
                <a16:creationId xmlns:a16="http://schemas.microsoft.com/office/drawing/2014/main" id="{556E4895-6C43-224F-AFB9-A1F2F68F0430}"/>
              </a:ext>
            </a:extLst>
          </p:cNvPr>
          <p:cNvSpPr>
            <a:spLocks noChangeArrowheads="1"/>
          </p:cNvSpPr>
          <p:nvPr/>
        </p:nvSpPr>
        <p:spPr bwMode="auto">
          <a:xfrm>
            <a:off x="4495800" y="4916488"/>
            <a:ext cx="762000" cy="7620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5414" name="AutoShape 11">
            <a:extLst>
              <a:ext uri="{FF2B5EF4-FFF2-40B4-BE49-F238E27FC236}">
                <a16:creationId xmlns:a16="http://schemas.microsoft.com/office/drawing/2014/main" id="{F6BA5312-022B-2044-8187-070288AA12C6}"/>
              </a:ext>
            </a:extLst>
          </p:cNvPr>
          <p:cNvSpPr>
            <a:spLocks/>
          </p:cNvSpPr>
          <p:nvPr/>
        </p:nvSpPr>
        <p:spPr bwMode="auto">
          <a:xfrm>
            <a:off x="5562600" y="3367088"/>
            <a:ext cx="3429000" cy="485775"/>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 = (5, (16,30),(54,190))</a:t>
            </a:r>
          </a:p>
        </p:txBody>
      </p:sp>
      <p:sp>
        <p:nvSpPr>
          <p:cNvPr id="145415" name="Text Box 12">
            <a:extLst>
              <a:ext uri="{FF2B5EF4-FFF2-40B4-BE49-F238E27FC236}">
                <a16:creationId xmlns:a16="http://schemas.microsoft.com/office/drawing/2014/main" id="{B56819BE-3DAC-C741-A0B7-F506146ADC22}"/>
              </a:ext>
            </a:extLst>
          </p:cNvPr>
          <p:cNvSpPr txBox="1">
            <a:spLocks noChangeArrowheads="1"/>
          </p:cNvSpPr>
          <p:nvPr/>
        </p:nvSpPr>
        <p:spPr bwMode="auto">
          <a:xfrm>
            <a:off x="6477000" y="4178300"/>
            <a:ext cx="99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nSpc>
                <a:spcPct val="60000"/>
              </a:lnSpc>
              <a:spcBef>
                <a:spcPct val="50000"/>
              </a:spcBef>
            </a:pPr>
            <a:r>
              <a:rPr lang="zh-CN" altLang="en-US" sz="1800">
                <a:latin typeface="Times New Roman" panose="02020603050405020304" pitchFamily="18" charset="0"/>
                <a:ea typeface="宋体" panose="02010600030101010101" pitchFamily="2" charset="-122"/>
              </a:rPr>
              <a:t>(3,4)</a:t>
            </a:r>
          </a:p>
          <a:p>
            <a:pPr>
              <a:lnSpc>
                <a:spcPct val="60000"/>
              </a:lnSpc>
              <a:spcBef>
                <a:spcPct val="50000"/>
              </a:spcBef>
            </a:pPr>
            <a:r>
              <a:rPr lang="zh-CN" altLang="en-US" sz="1800">
                <a:latin typeface="Times New Roman" panose="02020603050405020304" pitchFamily="18" charset="0"/>
                <a:ea typeface="宋体" panose="02010600030101010101" pitchFamily="2" charset="-122"/>
              </a:rPr>
              <a:t>(2,6)</a:t>
            </a:r>
          </a:p>
          <a:p>
            <a:pPr>
              <a:lnSpc>
                <a:spcPct val="60000"/>
              </a:lnSpc>
              <a:spcBef>
                <a:spcPct val="50000"/>
              </a:spcBef>
            </a:pPr>
            <a:r>
              <a:rPr lang="zh-CN" altLang="en-US" sz="1800">
                <a:latin typeface="Times New Roman" panose="02020603050405020304" pitchFamily="18" charset="0"/>
                <a:ea typeface="宋体" panose="02010600030101010101" pitchFamily="2" charset="-122"/>
              </a:rPr>
              <a:t>(4,5)</a:t>
            </a:r>
          </a:p>
          <a:p>
            <a:pPr>
              <a:lnSpc>
                <a:spcPct val="60000"/>
              </a:lnSpc>
              <a:spcBef>
                <a:spcPct val="50000"/>
              </a:spcBef>
            </a:pPr>
            <a:r>
              <a:rPr lang="zh-CN" altLang="en-US" sz="1800">
                <a:latin typeface="Times New Roman" panose="02020603050405020304" pitchFamily="18" charset="0"/>
                <a:ea typeface="宋体" panose="02010600030101010101" pitchFamily="2" charset="-122"/>
              </a:rPr>
              <a:t>(4,7)</a:t>
            </a:r>
          </a:p>
          <a:p>
            <a:pPr>
              <a:lnSpc>
                <a:spcPct val="60000"/>
              </a:lnSpc>
              <a:spcBef>
                <a:spcPct val="50000"/>
              </a:spcBef>
            </a:pPr>
            <a:r>
              <a:rPr lang="zh-CN" altLang="en-US" sz="1800">
                <a:latin typeface="Times New Roman" panose="02020603050405020304" pitchFamily="18" charset="0"/>
                <a:ea typeface="宋体" panose="02010600030101010101" pitchFamily="2" charset="-122"/>
              </a:rPr>
              <a:t>(3,8)</a:t>
            </a:r>
          </a:p>
        </p:txBody>
      </p:sp>
      <p:graphicFrame>
        <p:nvGraphicFramePr>
          <p:cNvPr id="145416" name="Object 1">
            <a:extLst>
              <a:ext uri="{FF2B5EF4-FFF2-40B4-BE49-F238E27FC236}">
                <a16:creationId xmlns:a16="http://schemas.microsoft.com/office/drawing/2014/main" id="{9A1DCF33-9A27-7042-A50A-83ECFE59AE60}"/>
              </a:ext>
            </a:extLst>
          </p:cNvPr>
          <p:cNvGraphicFramePr>
            <a:graphicFrameLocks noChangeAspect="1"/>
          </p:cNvGraphicFramePr>
          <p:nvPr/>
        </p:nvGraphicFramePr>
        <p:xfrm>
          <a:off x="3905250" y="2362200"/>
          <a:ext cx="1028700" cy="838200"/>
        </p:xfrm>
        <a:graphic>
          <a:graphicData uri="http://schemas.openxmlformats.org/presentationml/2006/ole">
            <mc:AlternateContent xmlns:mc="http://schemas.openxmlformats.org/markup-compatibility/2006">
              <mc:Choice xmlns:v="urn:schemas-microsoft-com:vml" Requires="v">
                <p:oleObj spid="_x0000_s145435" name="Equation" r:id="rId6" imgW="7899400" imgH="8775700" progId="Equation.3">
                  <p:embed/>
                </p:oleObj>
              </mc:Choice>
              <mc:Fallback>
                <p:oleObj name="Equation" r:id="rId6" imgW="7899400" imgH="87757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5250" y="2362200"/>
                        <a:ext cx="1028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7" name="Object 2">
            <a:extLst>
              <a:ext uri="{FF2B5EF4-FFF2-40B4-BE49-F238E27FC236}">
                <a16:creationId xmlns:a16="http://schemas.microsoft.com/office/drawing/2014/main" id="{120BEF96-4227-CD49-9ABE-C4BB3606CD90}"/>
              </a:ext>
            </a:extLst>
          </p:cNvPr>
          <p:cNvGraphicFramePr>
            <a:graphicFrameLocks noChangeAspect="1"/>
          </p:cNvGraphicFramePr>
          <p:nvPr/>
        </p:nvGraphicFramePr>
        <p:xfrm>
          <a:off x="1695450" y="4114800"/>
          <a:ext cx="1181100" cy="838200"/>
        </p:xfrm>
        <a:graphic>
          <a:graphicData uri="http://schemas.openxmlformats.org/presentationml/2006/ole">
            <mc:AlternateContent xmlns:mc="http://schemas.openxmlformats.org/markup-compatibility/2006">
              <mc:Choice xmlns:v="urn:schemas-microsoft-com:vml" Requires="v">
                <p:oleObj spid="_x0000_s145436" name="Equation" r:id="rId8" imgW="9067800" imgH="8775700" progId="Equation.3">
                  <p:embed/>
                </p:oleObj>
              </mc:Choice>
              <mc:Fallback>
                <p:oleObj name="Equation" r:id="rId8" imgW="9067800" imgH="87757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5450" y="4114800"/>
                        <a:ext cx="1181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8" name="Slide Number Placeholder 14">
            <a:extLst>
              <a:ext uri="{FF2B5EF4-FFF2-40B4-BE49-F238E27FC236}">
                <a16:creationId xmlns:a16="http://schemas.microsoft.com/office/drawing/2014/main" id="{FD90C4E1-E9E3-B64C-AAA0-1EDC2D8BDDFA}"/>
              </a:ext>
            </a:extLst>
          </p:cNvPr>
          <p:cNvSpPr>
            <a:spLocks noGrp="1"/>
          </p:cNvSpPr>
          <p:nvPr>
            <p:ph type="sldNum" sz="quarter" idx="12"/>
          </p:nvPr>
        </p:nvSpPr>
        <p:spPr>
          <a:xfrm>
            <a:off x="3048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fld id="{8707CEE1-1901-DE4B-BC6C-0A4FAF996589}" type="slidenum">
              <a:rPr lang="en-US" altLang="zh-CN" sz="1800">
                <a:ea typeface="宋体" panose="02010600030101010101" pitchFamily="2" charset="-122"/>
              </a:rPr>
              <a:pPr algn="l" eaLnBrk="1" hangingPunct="1"/>
              <a:t>68</a:t>
            </a:fld>
            <a:endParaRPr lang="en-US" altLang="zh-CN" sz="1800">
              <a:ea typeface="宋体" panose="02010600030101010101" pitchFamily="2" charset="-122"/>
            </a:endParaRP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a:extLst>
              <a:ext uri="{FF2B5EF4-FFF2-40B4-BE49-F238E27FC236}">
                <a16:creationId xmlns:a16="http://schemas.microsoft.com/office/drawing/2014/main" id="{316CDD1F-B84A-DE45-829D-9CBF82334195}"/>
              </a:ext>
            </a:extLst>
          </p:cNvPr>
          <p:cNvSpPr>
            <a:spLocks noGrp="1" noChangeArrowheads="1"/>
          </p:cNvSpPr>
          <p:nvPr>
            <p:ph type="title"/>
          </p:nvPr>
        </p:nvSpPr>
        <p:spPr>
          <a:xfrm>
            <a:off x="457200" y="381000"/>
            <a:ext cx="8001000" cy="609600"/>
          </a:xfrm>
        </p:spPr>
        <p:txBody>
          <a:bodyPr/>
          <a:lstStyle/>
          <a:p>
            <a:pPr eaLnBrk="1" hangingPunct="1"/>
            <a:r>
              <a:rPr lang="en-US" altLang="zh-CN" sz="3200">
                <a:ea typeface="宋体" panose="02010600030101010101" pitchFamily="2" charset="-122"/>
              </a:rPr>
              <a:t>CF-Tree in BIRCH</a:t>
            </a:r>
          </a:p>
        </p:txBody>
      </p:sp>
      <p:sp>
        <p:nvSpPr>
          <p:cNvPr id="147458" name="Rectangle 1027">
            <a:extLst>
              <a:ext uri="{FF2B5EF4-FFF2-40B4-BE49-F238E27FC236}">
                <a16:creationId xmlns:a16="http://schemas.microsoft.com/office/drawing/2014/main" id="{ADDDB5E3-BF27-E643-BD08-DC156276C485}"/>
              </a:ext>
            </a:extLst>
          </p:cNvPr>
          <p:cNvSpPr>
            <a:spLocks noGrp="1" noChangeArrowheads="1"/>
          </p:cNvSpPr>
          <p:nvPr>
            <p:ph type="body" idx="1"/>
          </p:nvPr>
        </p:nvSpPr>
        <p:spPr>
          <a:xfrm>
            <a:off x="381000" y="1295400"/>
            <a:ext cx="8610600" cy="5410200"/>
          </a:xfrm>
        </p:spPr>
        <p:txBody>
          <a:bodyPr/>
          <a:lstStyle/>
          <a:p>
            <a:pPr eaLnBrk="1" hangingPunct="1">
              <a:lnSpc>
                <a:spcPct val="80000"/>
              </a:lnSpc>
              <a:spcBef>
                <a:spcPct val="50000"/>
              </a:spcBef>
            </a:pPr>
            <a:r>
              <a:rPr lang="en-US" altLang="zh-CN" sz="2400">
                <a:latin typeface="Calibri" panose="020F0502020204030204" pitchFamily="34" charset="0"/>
                <a:ea typeface="宋体" panose="02010600030101010101" pitchFamily="2" charset="-122"/>
              </a:rPr>
              <a:t>Clustering feature: </a:t>
            </a:r>
          </a:p>
          <a:p>
            <a:pPr lvl="1" eaLnBrk="1" hangingPunct="1">
              <a:lnSpc>
                <a:spcPct val="80000"/>
              </a:lnSpc>
              <a:spcBef>
                <a:spcPct val="50000"/>
              </a:spcBef>
            </a:pPr>
            <a:r>
              <a:rPr lang="en-US" altLang="zh-CN" sz="2400">
                <a:latin typeface="Calibri" panose="020F0502020204030204" pitchFamily="34" charset="0"/>
                <a:ea typeface="宋体" panose="02010600030101010101" pitchFamily="2" charset="-122"/>
              </a:rPr>
              <a:t>Summary of the statistics for a given subcluster: the 0-th, 1st, and 2nd moments of the subcluster from the statistical point of view</a:t>
            </a:r>
          </a:p>
          <a:p>
            <a:pPr lvl="1" eaLnBrk="1" hangingPunct="1">
              <a:lnSpc>
                <a:spcPct val="80000"/>
              </a:lnSpc>
              <a:spcBef>
                <a:spcPct val="50000"/>
              </a:spcBef>
            </a:pPr>
            <a:r>
              <a:rPr lang="en-US" altLang="zh-CN" sz="2400">
                <a:latin typeface="Calibri" panose="020F0502020204030204" pitchFamily="34" charset="0"/>
                <a:ea typeface="宋体" panose="02010600030101010101" pitchFamily="2" charset="-122"/>
              </a:rPr>
              <a:t>Registers crucial measurements for computing cluster and utilizes storage efficiently</a:t>
            </a:r>
            <a:endParaRPr lang="en-US" altLang="ko-KR" sz="2400">
              <a:latin typeface="Calibri" panose="020F0502020204030204" pitchFamily="34" charset="0"/>
              <a:ea typeface="Gulim" panose="020B0600000101010101" pitchFamily="34" charset="-127"/>
            </a:endParaRPr>
          </a:p>
          <a:p>
            <a:pPr eaLnBrk="1" hangingPunct="1">
              <a:lnSpc>
                <a:spcPct val="80000"/>
              </a:lnSpc>
              <a:spcBef>
                <a:spcPct val="50000"/>
              </a:spcBef>
              <a:buClrTx/>
              <a:buSzPct val="65000"/>
              <a:buFontTx/>
              <a:buBlip>
                <a:blip r:embed="rId3"/>
              </a:buBlip>
            </a:pPr>
            <a:r>
              <a:rPr lang="en-US" altLang="ko-KR" sz="2400">
                <a:latin typeface="Calibri" panose="020F0502020204030204" pitchFamily="34" charset="0"/>
                <a:ea typeface="Gulim" panose="020B0600000101010101" pitchFamily="34" charset="-127"/>
              </a:rPr>
              <a:t>A CF tree is a height-balanced tree that stores the clustering features for a hierarchical clustering </a:t>
            </a:r>
          </a:p>
          <a:p>
            <a:pPr lvl="1" eaLnBrk="1" hangingPunct="1">
              <a:lnSpc>
                <a:spcPct val="80000"/>
              </a:lnSpc>
              <a:spcBef>
                <a:spcPct val="50000"/>
              </a:spcBef>
            </a:pPr>
            <a:r>
              <a:rPr lang="en-US" altLang="ko-KR" sz="2400">
                <a:latin typeface="Calibri" panose="020F0502020204030204" pitchFamily="34" charset="0"/>
                <a:ea typeface="Gulim" panose="020B0600000101010101" pitchFamily="34" charset="-127"/>
              </a:rPr>
              <a:t>A nonleaf node in a tree has descendants or “children”</a:t>
            </a:r>
          </a:p>
          <a:p>
            <a:pPr lvl="1" eaLnBrk="1" hangingPunct="1">
              <a:lnSpc>
                <a:spcPct val="80000"/>
              </a:lnSpc>
              <a:spcBef>
                <a:spcPct val="50000"/>
              </a:spcBef>
            </a:pPr>
            <a:r>
              <a:rPr lang="en-US" altLang="ko-KR" sz="2400">
                <a:latin typeface="Calibri" panose="020F0502020204030204" pitchFamily="34" charset="0"/>
                <a:ea typeface="Gulim" panose="020B0600000101010101" pitchFamily="34" charset="-127"/>
              </a:rPr>
              <a:t>The nonleaf nodes store sums of the CFs of their children</a:t>
            </a:r>
          </a:p>
          <a:p>
            <a:pPr eaLnBrk="1" hangingPunct="1">
              <a:lnSpc>
                <a:spcPct val="80000"/>
              </a:lnSpc>
              <a:spcBef>
                <a:spcPct val="50000"/>
              </a:spcBef>
            </a:pPr>
            <a:r>
              <a:rPr lang="en-US" altLang="ko-KR" sz="2400">
                <a:latin typeface="Calibri" panose="020F0502020204030204" pitchFamily="34" charset="0"/>
                <a:ea typeface="Gulim" panose="020B0600000101010101" pitchFamily="34" charset="-127"/>
              </a:rPr>
              <a:t>A CF tree has two parameters</a:t>
            </a:r>
          </a:p>
          <a:p>
            <a:pPr lvl="1" eaLnBrk="1" hangingPunct="1">
              <a:lnSpc>
                <a:spcPct val="80000"/>
              </a:lnSpc>
              <a:spcBef>
                <a:spcPct val="50000"/>
              </a:spcBef>
            </a:pPr>
            <a:r>
              <a:rPr lang="en-US" altLang="ko-KR" sz="2400">
                <a:latin typeface="Calibri" panose="020F0502020204030204" pitchFamily="34" charset="0"/>
                <a:ea typeface="Gulim" panose="020B0600000101010101" pitchFamily="34" charset="-127"/>
              </a:rPr>
              <a:t>Branching factor: max # of children</a:t>
            </a:r>
          </a:p>
          <a:p>
            <a:pPr lvl="1" eaLnBrk="1" hangingPunct="1">
              <a:lnSpc>
                <a:spcPct val="80000"/>
              </a:lnSpc>
              <a:spcBef>
                <a:spcPct val="50000"/>
              </a:spcBef>
            </a:pPr>
            <a:r>
              <a:rPr lang="en-US" altLang="ko-KR" sz="2400">
                <a:latin typeface="Calibri" panose="020F0502020204030204" pitchFamily="34" charset="0"/>
                <a:ea typeface="Gulim" panose="020B0600000101010101" pitchFamily="34" charset="-127"/>
              </a:rPr>
              <a:t>Threshold: max diameter of sub-clusters stored at the leaf nodes</a:t>
            </a:r>
          </a:p>
        </p:txBody>
      </p:sp>
      <p:sp>
        <p:nvSpPr>
          <p:cNvPr id="147459" name="Slide Number Placeholder 6">
            <a:extLst>
              <a:ext uri="{FF2B5EF4-FFF2-40B4-BE49-F238E27FC236}">
                <a16:creationId xmlns:a16="http://schemas.microsoft.com/office/drawing/2014/main" id="{1DC93CEB-D196-184C-BA15-F8F66DEF0B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9DD202B-F058-C543-A68E-CCB5D4B0B44A}" type="slidenum">
              <a:rPr lang="en-US" altLang="zh-CN" sz="1200">
                <a:ea typeface="宋体" panose="02010600030101010101" pitchFamily="2" charset="-122"/>
              </a:rPr>
              <a:pPr eaLnBrk="1" hangingPunct="1"/>
              <a:t>69</a:t>
            </a:fld>
            <a:endParaRPr lang="en-US" altLang="zh-CN" sz="1200">
              <a:ea typeface="宋体" panose="02010600030101010101" pitchFamily="2"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4243AAB4-338B-FA4C-BA16-0629E32545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A3FBDA5-25E7-F54F-93DD-C2C42C470FE6}" type="slidenum">
              <a:rPr lang="en-US" altLang="zh-CN" sz="1200">
                <a:ea typeface="宋体" panose="02010600030101010101" pitchFamily="2" charset="-122"/>
              </a:rPr>
              <a:pPr eaLnBrk="1" hangingPunct="1"/>
              <a:t>7</a:t>
            </a:fld>
            <a:endParaRPr lang="en-US" altLang="zh-CN" sz="1200">
              <a:ea typeface="宋体" panose="02010600030101010101" pitchFamily="2" charset="-122"/>
            </a:endParaRPr>
          </a:p>
        </p:txBody>
      </p:sp>
      <p:sp>
        <p:nvSpPr>
          <p:cNvPr id="34818" name="Rectangle 2">
            <a:extLst>
              <a:ext uri="{FF2B5EF4-FFF2-40B4-BE49-F238E27FC236}">
                <a16:creationId xmlns:a16="http://schemas.microsoft.com/office/drawing/2014/main" id="{4A334E67-6FC4-DE40-835B-760891293799}"/>
              </a:ext>
            </a:extLst>
          </p:cNvPr>
          <p:cNvSpPr>
            <a:spLocks noGrp="1" noChangeArrowheads="1"/>
          </p:cNvSpPr>
          <p:nvPr>
            <p:ph type="title"/>
          </p:nvPr>
        </p:nvSpPr>
        <p:spPr>
          <a:xfrm>
            <a:off x="990600" y="304800"/>
            <a:ext cx="7297738" cy="782638"/>
          </a:xfrm>
        </p:spPr>
        <p:txBody>
          <a:bodyPr lIns="92075" tIns="46038" rIns="92075" bIns="46038" anchor="ctr"/>
          <a:lstStyle/>
          <a:p>
            <a:pPr eaLnBrk="1" hangingPunct="1"/>
            <a:r>
              <a:rPr lang="en-US" altLang="zh-CN">
                <a:ea typeface="宋体" panose="02010600030101010101" pitchFamily="2" charset="-122"/>
              </a:rPr>
              <a:t>What is Cluster Analysis?</a:t>
            </a:r>
          </a:p>
        </p:txBody>
      </p:sp>
      <p:sp>
        <p:nvSpPr>
          <p:cNvPr id="34819" name="Rectangle 3">
            <a:extLst>
              <a:ext uri="{FF2B5EF4-FFF2-40B4-BE49-F238E27FC236}">
                <a16:creationId xmlns:a16="http://schemas.microsoft.com/office/drawing/2014/main" id="{60CADCDE-B994-CB41-A251-2C9E221EC68E}"/>
              </a:ext>
            </a:extLst>
          </p:cNvPr>
          <p:cNvSpPr>
            <a:spLocks noGrp="1" noChangeArrowheads="1"/>
          </p:cNvSpPr>
          <p:nvPr>
            <p:ph type="body" idx="1"/>
          </p:nvPr>
        </p:nvSpPr>
        <p:spPr>
          <a:xfrm>
            <a:off x="228600" y="1371600"/>
            <a:ext cx="8686800" cy="5181600"/>
          </a:xfrm>
        </p:spPr>
        <p:txBody>
          <a:bodyPr lIns="92075" tIns="46038" rIns="92075" bIns="46038"/>
          <a:lstStyle/>
          <a:p>
            <a:pPr eaLnBrk="1" hangingPunct="1"/>
            <a:r>
              <a:rPr lang="en-US" altLang="zh-CN" sz="2400">
                <a:solidFill>
                  <a:schemeClr val="hlink"/>
                </a:solidFill>
                <a:ea typeface="宋体" panose="02010600030101010101" pitchFamily="2" charset="-122"/>
              </a:rPr>
              <a:t>Unsupervised learning</a:t>
            </a:r>
            <a:r>
              <a:rPr lang="en-US" altLang="zh-CN" sz="2400">
                <a:ea typeface="宋体" panose="02010600030101010101" pitchFamily="2" charset="-122"/>
              </a:rPr>
              <a:t>: no predefined classes (i.e., </a:t>
            </a:r>
            <a:r>
              <a:rPr lang="en-US" altLang="zh-CN" sz="2400" i="1">
                <a:ea typeface="宋体" panose="02010600030101010101" pitchFamily="2" charset="-122"/>
              </a:rPr>
              <a:t>learning by observations</a:t>
            </a:r>
            <a:r>
              <a:rPr lang="en-US" altLang="zh-CN" sz="2400">
                <a:ea typeface="宋体" panose="02010600030101010101" pitchFamily="2" charset="-122"/>
              </a:rPr>
              <a:t> vs. learning by examples: supervised)</a:t>
            </a:r>
          </a:p>
          <a:p>
            <a:pPr eaLnBrk="1" hangingPunct="1"/>
            <a:r>
              <a:rPr lang="en-US" altLang="zh-CN" sz="2400">
                <a:ea typeface="宋体" panose="02010600030101010101" pitchFamily="2" charset="-122"/>
              </a:rPr>
              <a:t>Typical applications</a:t>
            </a:r>
          </a:p>
          <a:p>
            <a:pPr lvl="1" eaLnBrk="1" hangingPunct="1"/>
            <a:r>
              <a:rPr lang="en-US" altLang="zh-CN" sz="2400">
                <a:ea typeface="宋体" panose="02010600030101010101" pitchFamily="2" charset="-122"/>
              </a:rPr>
              <a:t>As a </a:t>
            </a:r>
            <a:r>
              <a:rPr lang="en-US" altLang="zh-CN" sz="2400">
                <a:solidFill>
                  <a:schemeClr val="hlink"/>
                </a:solidFill>
                <a:ea typeface="宋体" panose="02010600030101010101" pitchFamily="2" charset="-122"/>
              </a:rPr>
              <a:t>stand-alone tool</a:t>
            </a:r>
            <a:r>
              <a:rPr lang="en-US" altLang="zh-CN" sz="2400">
                <a:ea typeface="宋体" panose="02010600030101010101" pitchFamily="2" charset="-122"/>
              </a:rPr>
              <a:t> to get insight into data distribution, data exploration </a:t>
            </a:r>
          </a:p>
          <a:p>
            <a:pPr lvl="1" eaLnBrk="1" hangingPunct="1"/>
            <a:r>
              <a:rPr lang="en-US" altLang="zh-CN" sz="2400">
                <a:ea typeface="宋体" panose="02010600030101010101" pitchFamily="2" charset="-122"/>
              </a:rPr>
              <a:t>As a </a:t>
            </a:r>
            <a:r>
              <a:rPr lang="en-US" altLang="zh-CN" sz="2400">
                <a:solidFill>
                  <a:schemeClr val="hlink"/>
                </a:solidFill>
                <a:ea typeface="宋体" panose="02010600030101010101" pitchFamily="2" charset="-122"/>
              </a:rPr>
              <a:t>preprocessing step</a:t>
            </a:r>
            <a:r>
              <a:rPr lang="en-US" altLang="zh-CN" sz="2400">
                <a:ea typeface="宋体" panose="02010600030101010101" pitchFamily="2" charset="-122"/>
              </a:rPr>
              <a:t> for other algorithms</a:t>
            </a: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E06A7395-4999-044E-8A02-2285529C9F17}"/>
              </a:ext>
            </a:extLst>
          </p:cNvPr>
          <p:cNvSpPr>
            <a:spLocks noGrp="1" noChangeArrowheads="1"/>
          </p:cNvSpPr>
          <p:nvPr>
            <p:ph type="title"/>
          </p:nvPr>
        </p:nvSpPr>
        <p:spPr>
          <a:xfrm>
            <a:off x="681038" y="228600"/>
            <a:ext cx="7548562" cy="609600"/>
          </a:xfrm>
        </p:spPr>
        <p:txBody>
          <a:bodyPr/>
          <a:lstStyle/>
          <a:p>
            <a:pPr eaLnBrk="1" hangingPunct="1"/>
            <a:r>
              <a:rPr lang="en-US" altLang="zh-CN" sz="3200">
                <a:ea typeface="宋体" panose="02010600030101010101" pitchFamily="2" charset="-122"/>
              </a:rPr>
              <a:t>The CF Tree Structure</a:t>
            </a:r>
            <a:endParaRPr lang="en-US" altLang="zh-CN" sz="4000">
              <a:ea typeface="宋体" panose="02010600030101010101" pitchFamily="2" charset="-122"/>
            </a:endParaRPr>
          </a:p>
        </p:txBody>
      </p:sp>
      <p:grpSp>
        <p:nvGrpSpPr>
          <p:cNvPr id="149506" name="Group 3">
            <a:extLst>
              <a:ext uri="{FF2B5EF4-FFF2-40B4-BE49-F238E27FC236}">
                <a16:creationId xmlns:a16="http://schemas.microsoft.com/office/drawing/2014/main" id="{5C040DAE-9D51-DA49-895C-8DFC5025217E}"/>
              </a:ext>
            </a:extLst>
          </p:cNvPr>
          <p:cNvGrpSpPr>
            <a:grpSpLocks/>
          </p:cNvGrpSpPr>
          <p:nvPr/>
        </p:nvGrpSpPr>
        <p:grpSpPr bwMode="auto">
          <a:xfrm>
            <a:off x="1828800" y="1295400"/>
            <a:ext cx="4953000" cy="914400"/>
            <a:chOff x="1152" y="816"/>
            <a:chExt cx="3120" cy="576"/>
          </a:xfrm>
        </p:grpSpPr>
        <p:sp>
          <p:nvSpPr>
            <p:cNvPr id="149574" name="Line 4">
              <a:extLst>
                <a:ext uri="{FF2B5EF4-FFF2-40B4-BE49-F238E27FC236}">
                  <a16:creationId xmlns:a16="http://schemas.microsoft.com/office/drawing/2014/main" id="{89A69659-D1D2-6947-A03D-0F33785618F6}"/>
                </a:ext>
              </a:extLst>
            </p:cNvPr>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75" name="Rectangle 5">
              <a:extLst>
                <a:ext uri="{FF2B5EF4-FFF2-40B4-BE49-F238E27FC236}">
                  <a16:creationId xmlns:a16="http://schemas.microsoft.com/office/drawing/2014/main" id="{774455A3-D180-3546-A359-B0A8A524B57B}"/>
                </a:ext>
              </a:extLst>
            </p:cNvPr>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76" name="Line 6">
              <a:extLst>
                <a:ext uri="{FF2B5EF4-FFF2-40B4-BE49-F238E27FC236}">
                  <a16:creationId xmlns:a16="http://schemas.microsoft.com/office/drawing/2014/main" id="{75B90F80-7B20-BB4B-97E8-EBEB7EC2D99D}"/>
                </a:ext>
              </a:extLst>
            </p:cNvPr>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77" name="Line 7">
              <a:extLst>
                <a:ext uri="{FF2B5EF4-FFF2-40B4-BE49-F238E27FC236}">
                  <a16:creationId xmlns:a16="http://schemas.microsoft.com/office/drawing/2014/main" id="{DC4CF247-E11A-7648-93BD-64C8A27F0B19}"/>
                </a:ext>
              </a:extLst>
            </p:cNvPr>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78" name="Line 8">
              <a:extLst>
                <a:ext uri="{FF2B5EF4-FFF2-40B4-BE49-F238E27FC236}">
                  <a16:creationId xmlns:a16="http://schemas.microsoft.com/office/drawing/2014/main" id="{09C9E1E3-0740-A640-BE00-07F37433D11C}"/>
                </a:ext>
              </a:extLst>
            </p:cNvPr>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79" name="Line 9">
              <a:extLst>
                <a:ext uri="{FF2B5EF4-FFF2-40B4-BE49-F238E27FC236}">
                  <a16:creationId xmlns:a16="http://schemas.microsoft.com/office/drawing/2014/main" id="{8A6F8451-3033-BA42-B8ED-3415AE0883C8}"/>
                </a:ext>
              </a:extLst>
            </p:cNvPr>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80" name="Line 10">
              <a:extLst>
                <a:ext uri="{FF2B5EF4-FFF2-40B4-BE49-F238E27FC236}">
                  <a16:creationId xmlns:a16="http://schemas.microsoft.com/office/drawing/2014/main" id="{4A5B0A74-1F7C-9A4B-89C9-4CE447D8846F}"/>
                </a:ext>
              </a:extLst>
            </p:cNvPr>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81" name="Rectangle 11">
              <a:extLst>
                <a:ext uri="{FF2B5EF4-FFF2-40B4-BE49-F238E27FC236}">
                  <a16:creationId xmlns:a16="http://schemas.microsoft.com/office/drawing/2014/main" id="{10AB9EB7-B376-A544-A330-01FF73ED0E8E}"/>
                </a:ext>
              </a:extLst>
            </p:cNvPr>
            <p:cNvSpPr>
              <a:spLocks noChangeArrowheads="1"/>
            </p:cNvSpPr>
            <p:nvPr/>
          </p:nvSpPr>
          <p:spPr bwMode="auto">
            <a:xfrm>
              <a:off x="120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1</a:t>
              </a:r>
            </a:p>
          </p:txBody>
        </p:sp>
        <p:sp>
          <p:nvSpPr>
            <p:cNvPr id="149582" name="Rectangle 12">
              <a:extLst>
                <a:ext uri="{FF2B5EF4-FFF2-40B4-BE49-F238E27FC236}">
                  <a16:creationId xmlns:a16="http://schemas.microsoft.com/office/drawing/2014/main" id="{A932811E-BD9B-6C4A-B2F8-0D5779D4364E}"/>
                </a:ext>
              </a:extLst>
            </p:cNvPr>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1</a:t>
              </a:r>
            </a:p>
          </p:txBody>
        </p:sp>
        <p:sp>
          <p:nvSpPr>
            <p:cNvPr id="149583" name="Rectangle 13">
              <a:extLst>
                <a:ext uri="{FF2B5EF4-FFF2-40B4-BE49-F238E27FC236}">
                  <a16:creationId xmlns:a16="http://schemas.microsoft.com/office/drawing/2014/main" id="{B514E5C5-D165-DD45-9EDC-C3D7803674FE}"/>
                </a:ext>
              </a:extLst>
            </p:cNvPr>
            <p:cNvSpPr>
              <a:spLocks noChangeArrowheads="1"/>
            </p:cNvSpPr>
            <p:nvPr/>
          </p:nvSpPr>
          <p:spPr bwMode="auto">
            <a:xfrm>
              <a:off x="220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3</a:t>
              </a:r>
            </a:p>
          </p:txBody>
        </p:sp>
        <p:sp>
          <p:nvSpPr>
            <p:cNvPr id="149584" name="Rectangle 14">
              <a:extLst>
                <a:ext uri="{FF2B5EF4-FFF2-40B4-BE49-F238E27FC236}">
                  <a16:creationId xmlns:a16="http://schemas.microsoft.com/office/drawing/2014/main" id="{D1220F5B-C6FE-0E48-83E9-B995344308CD}"/>
                </a:ext>
              </a:extLst>
            </p:cNvPr>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3</a:t>
              </a:r>
            </a:p>
          </p:txBody>
        </p:sp>
        <p:sp>
          <p:nvSpPr>
            <p:cNvPr id="149585" name="Rectangle 15">
              <a:extLst>
                <a:ext uri="{FF2B5EF4-FFF2-40B4-BE49-F238E27FC236}">
                  <a16:creationId xmlns:a16="http://schemas.microsoft.com/office/drawing/2014/main" id="{369DD59B-75CB-7D4C-A254-137C8EB0EF84}"/>
                </a:ext>
              </a:extLst>
            </p:cNvPr>
            <p:cNvSpPr>
              <a:spLocks noChangeArrowheads="1"/>
            </p:cNvSpPr>
            <p:nvPr/>
          </p:nvSpPr>
          <p:spPr bwMode="auto">
            <a:xfrm>
              <a:off x="172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2</a:t>
              </a:r>
            </a:p>
          </p:txBody>
        </p:sp>
        <p:sp>
          <p:nvSpPr>
            <p:cNvPr id="149586" name="Rectangle 16">
              <a:extLst>
                <a:ext uri="{FF2B5EF4-FFF2-40B4-BE49-F238E27FC236}">
                  <a16:creationId xmlns:a16="http://schemas.microsoft.com/office/drawing/2014/main" id="{27CC050E-638E-794E-9881-E0C00E729DC5}"/>
                </a:ext>
              </a:extLst>
            </p:cNvPr>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2</a:t>
              </a:r>
            </a:p>
          </p:txBody>
        </p:sp>
        <p:sp>
          <p:nvSpPr>
            <p:cNvPr id="149587" name="Rectangle 17">
              <a:extLst>
                <a:ext uri="{FF2B5EF4-FFF2-40B4-BE49-F238E27FC236}">
                  <a16:creationId xmlns:a16="http://schemas.microsoft.com/office/drawing/2014/main" id="{B1DE34DD-340C-2A41-8FA9-460B57D919B7}"/>
                </a:ext>
              </a:extLst>
            </p:cNvPr>
            <p:cNvSpPr>
              <a:spLocks noChangeArrowheads="1"/>
            </p:cNvSpPr>
            <p:nvPr/>
          </p:nvSpPr>
          <p:spPr bwMode="auto">
            <a:xfrm>
              <a:off x="3696"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6</a:t>
              </a:r>
            </a:p>
          </p:txBody>
        </p:sp>
        <p:sp>
          <p:nvSpPr>
            <p:cNvPr id="149588" name="Rectangle 18">
              <a:extLst>
                <a:ext uri="{FF2B5EF4-FFF2-40B4-BE49-F238E27FC236}">
                  <a16:creationId xmlns:a16="http://schemas.microsoft.com/office/drawing/2014/main" id="{E30B0A3E-9A40-B848-BA20-BB1BFFDC5110}"/>
                </a:ext>
              </a:extLst>
            </p:cNvPr>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6</a:t>
              </a:r>
            </a:p>
          </p:txBody>
        </p:sp>
      </p:grpSp>
      <p:sp>
        <p:nvSpPr>
          <p:cNvPr id="149507" name="Line 19">
            <a:extLst>
              <a:ext uri="{FF2B5EF4-FFF2-40B4-BE49-F238E27FC236}">
                <a16:creationId xmlns:a16="http://schemas.microsoft.com/office/drawing/2014/main" id="{B64A97C9-FF32-0F4D-B255-ABE130DC44F7}"/>
              </a:ext>
            </a:extLst>
          </p:cNvPr>
          <p:cNvSpPr>
            <a:spLocks noChangeShapeType="1"/>
          </p:cNvSpPr>
          <p:nvPr/>
        </p:nvSpPr>
        <p:spPr bwMode="auto">
          <a:xfrm>
            <a:off x="2557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08" name="Rectangle 20">
            <a:extLst>
              <a:ext uri="{FF2B5EF4-FFF2-40B4-BE49-F238E27FC236}">
                <a16:creationId xmlns:a16="http://schemas.microsoft.com/office/drawing/2014/main" id="{07A96A3E-0365-DE43-96FB-4051D7F9D240}"/>
              </a:ext>
            </a:extLst>
          </p:cNvPr>
          <p:cNvSpPr>
            <a:spLocks noChangeArrowheads="1"/>
          </p:cNvSpPr>
          <p:nvPr/>
        </p:nvSpPr>
        <p:spPr bwMode="auto">
          <a:xfrm>
            <a:off x="920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09" name="Line 21">
            <a:extLst>
              <a:ext uri="{FF2B5EF4-FFF2-40B4-BE49-F238E27FC236}">
                <a16:creationId xmlns:a16="http://schemas.microsoft.com/office/drawing/2014/main" id="{717897B0-516A-5C4E-8524-6B8853D9AF36}"/>
              </a:ext>
            </a:extLst>
          </p:cNvPr>
          <p:cNvSpPr>
            <a:spLocks noChangeShapeType="1"/>
          </p:cNvSpPr>
          <p:nvPr/>
        </p:nvSpPr>
        <p:spPr bwMode="auto">
          <a:xfrm>
            <a:off x="1736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10" name="Line 22">
            <a:extLst>
              <a:ext uri="{FF2B5EF4-FFF2-40B4-BE49-F238E27FC236}">
                <a16:creationId xmlns:a16="http://schemas.microsoft.com/office/drawing/2014/main" id="{BDFA808C-EC10-6D47-B9F0-5374748B1F59}"/>
              </a:ext>
            </a:extLst>
          </p:cNvPr>
          <p:cNvSpPr>
            <a:spLocks noChangeShapeType="1"/>
          </p:cNvSpPr>
          <p:nvPr/>
        </p:nvSpPr>
        <p:spPr bwMode="auto">
          <a:xfrm>
            <a:off x="4752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11" name="Line 23">
            <a:extLst>
              <a:ext uri="{FF2B5EF4-FFF2-40B4-BE49-F238E27FC236}">
                <a16:creationId xmlns:a16="http://schemas.microsoft.com/office/drawing/2014/main" id="{8DF24312-4A8D-6C4C-B94C-774124609A2F}"/>
              </a:ext>
            </a:extLst>
          </p:cNvPr>
          <p:cNvSpPr>
            <a:spLocks noChangeShapeType="1"/>
          </p:cNvSpPr>
          <p:nvPr/>
        </p:nvSpPr>
        <p:spPr bwMode="auto">
          <a:xfrm>
            <a:off x="3384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12" name="Line 24">
            <a:extLst>
              <a:ext uri="{FF2B5EF4-FFF2-40B4-BE49-F238E27FC236}">
                <a16:creationId xmlns:a16="http://schemas.microsoft.com/office/drawing/2014/main" id="{BFA6B0DF-984B-EF42-AC1F-AE4693440248}"/>
              </a:ext>
            </a:extLst>
          </p:cNvPr>
          <p:cNvSpPr>
            <a:spLocks noChangeShapeType="1"/>
          </p:cNvSpPr>
          <p:nvPr/>
        </p:nvSpPr>
        <p:spPr bwMode="auto">
          <a:xfrm>
            <a:off x="914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13" name="Line 25">
            <a:extLst>
              <a:ext uri="{FF2B5EF4-FFF2-40B4-BE49-F238E27FC236}">
                <a16:creationId xmlns:a16="http://schemas.microsoft.com/office/drawing/2014/main" id="{ACA8B07B-CB6F-7F40-A0D5-7E71DF3D85D7}"/>
              </a:ext>
            </a:extLst>
          </p:cNvPr>
          <p:cNvSpPr>
            <a:spLocks noChangeShapeType="1"/>
          </p:cNvSpPr>
          <p:nvPr/>
        </p:nvSpPr>
        <p:spPr bwMode="auto">
          <a:xfrm>
            <a:off x="4495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14" name="Rectangle 26">
            <a:extLst>
              <a:ext uri="{FF2B5EF4-FFF2-40B4-BE49-F238E27FC236}">
                <a16:creationId xmlns:a16="http://schemas.microsoft.com/office/drawing/2014/main" id="{52A12705-578F-394C-805C-6290C5C234CE}"/>
              </a:ext>
            </a:extLst>
          </p:cNvPr>
          <p:cNvSpPr>
            <a:spLocks noChangeArrowheads="1"/>
          </p:cNvSpPr>
          <p:nvPr/>
        </p:nvSpPr>
        <p:spPr bwMode="auto">
          <a:xfrm>
            <a:off x="990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1</a:t>
            </a:r>
          </a:p>
        </p:txBody>
      </p:sp>
      <p:sp>
        <p:nvSpPr>
          <p:cNvPr id="149515" name="Rectangle 27">
            <a:extLst>
              <a:ext uri="{FF2B5EF4-FFF2-40B4-BE49-F238E27FC236}">
                <a16:creationId xmlns:a16="http://schemas.microsoft.com/office/drawing/2014/main" id="{7ED3FB97-0E78-464F-987D-60341FFDB6AC}"/>
              </a:ext>
            </a:extLst>
          </p:cNvPr>
          <p:cNvSpPr>
            <a:spLocks noChangeArrowheads="1"/>
          </p:cNvSpPr>
          <p:nvPr/>
        </p:nvSpPr>
        <p:spPr bwMode="auto">
          <a:xfrm>
            <a:off x="9906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1</a:t>
            </a:r>
          </a:p>
        </p:txBody>
      </p:sp>
      <p:sp>
        <p:nvSpPr>
          <p:cNvPr id="149516" name="Rectangle 28">
            <a:extLst>
              <a:ext uri="{FF2B5EF4-FFF2-40B4-BE49-F238E27FC236}">
                <a16:creationId xmlns:a16="http://schemas.microsoft.com/office/drawing/2014/main" id="{4D4C9E75-C159-B440-A47E-448FFEC73E84}"/>
              </a:ext>
            </a:extLst>
          </p:cNvPr>
          <p:cNvSpPr>
            <a:spLocks noChangeArrowheads="1"/>
          </p:cNvSpPr>
          <p:nvPr/>
        </p:nvSpPr>
        <p:spPr bwMode="auto">
          <a:xfrm>
            <a:off x="2590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3</a:t>
            </a:r>
          </a:p>
        </p:txBody>
      </p:sp>
      <p:sp>
        <p:nvSpPr>
          <p:cNvPr id="149517" name="Rectangle 29">
            <a:extLst>
              <a:ext uri="{FF2B5EF4-FFF2-40B4-BE49-F238E27FC236}">
                <a16:creationId xmlns:a16="http://schemas.microsoft.com/office/drawing/2014/main" id="{842F3EA2-6C0D-9D46-9F45-4F1B53E8DF60}"/>
              </a:ext>
            </a:extLst>
          </p:cNvPr>
          <p:cNvSpPr>
            <a:spLocks noChangeArrowheads="1"/>
          </p:cNvSpPr>
          <p:nvPr/>
        </p:nvSpPr>
        <p:spPr bwMode="auto">
          <a:xfrm>
            <a:off x="2590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3</a:t>
            </a:r>
          </a:p>
        </p:txBody>
      </p:sp>
      <p:sp>
        <p:nvSpPr>
          <p:cNvPr id="149518" name="Rectangle 30">
            <a:extLst>
              <a:ext uri="{FF2B5EF4-FFF2-40B4-BE49-F238E27FC236}">
                <a16:creationId xmlns:a16="http://schemas.microsoft.com/office/drawing/2014/main" id="{3D641B4A-18E9-B04C-9ABD-65AEA77E0EF7}"/>
              </a:ext>
            </a:extLst>
          </p:cNvPr>
          <p:cNvSpPr>
            <a:spLocks noChangeArrowheads="1"/>
          </p:cNvSpPr>
          <p:nvPr/>
        </p:nvSpPr>
        <p:spPr bwMode="auto">
          <a:xfrm>
            <a:off x="1828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2</a:t>
            </a:r>
          </a:p>
        </p:txBody>
      </p:sp>
      <p:sp>
        <p:nvSpPr>
          <p:cNvPr id="149519" name="Rectangle 31">
            <a:extLst>
              <a:ext uri="{FF2B5EF4-FFF2-40B4-BE49-F238E27FC236}">
                <a16:creationId xmlns:a16="http://schemas.microsoft.com/office/drawing/2014/main" id="{D1CC67C1-6885-7A43-86B3-800F82703BE6}"/>
              </a:ext>
            </a:extLst>
          </p:cNvPr>
          <p:cNvSpPr>
            <a:spLocks noChangeArrowheads="1"/>
          </p:cNvSpPr>
          <p:nvPr/>
        </p:nvSpPr>
        <p:spPr bwMode="auto">
          <a:xfrm>
            <a:off x="1828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2</a:t>
            </a:r>
          </a:p>
        </p:txBody>
      </p:sp>
      <p:sp>
        <p:nvSpPr>
          <p:cNvPr id="149520" name="Rectangle 32">
            <a:extLst>
              <a:ext uri="{FF2B5EF4-FFF2-40B4-BE49-F238E27FC236}">
                <a16:creationId xmlns:a16="http://schemas.microsoft.com/office/drawing/2014/main" id="{15688B0B-BF0A-0F4C-BFAD-78A4DEA23A5C}"/>
              </a:ext>
            </a:extLst>
          </p:cNvPr>
          <p:cNvSpPr>
            <a:spLocks noChangeArrowheads="1"/>
          </p:cNvSpPr>
          <p:nvPr/>
        </p:nvSpPr>
        <p:spPr bwMode="auto">
          <a:xfrm>
            <a:off x="49530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5</a:t>
            </a:r>
          </a:p>
        </p:txBody>
      </p:sp>
      <p:sp>
        <p:nvSpPr>
          <p:cNvPr id="149521" name="Rectangle 33">
            <a:extLst>
              <a:ext uri="{FF2B5EF4-FFF2-40B4-BE49-F238E27FC236}">
                <a16:creationId xmlns:a16="http://schemas.microsoft.com/office/drawing/2014/main" id="{94601AE7-2773-3D42-B7AC-62C600C2B3C2}"/>
              </a:ext>
            </a:extLst>
          </p:cNvPr>
          <p:cNvSpPr>
            <a:spLocks noChangeArrowheads="1"/>
          </p:cNvSpPr>
          <p:nvPr/>
        </p:nvSpPr>
        <p:spPr bwMode="auto">
          <a:xfrm>
            <a:off x="49530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child</a:t>
            </a:r>
            <a:r>
              <a:rPr lang="en-US" altLang="zh-CN" sz="1800" baseline="-25000">
                <a:latin typeface="Times New Roman" panose="02020603050405020304" pitchFamily="18" charset="0"/>
                <a:ea typeface="宋体" panose="02010600030101010101" pitchFamily="2" charset="-122"/>
              </a:rPr>
              <a:t>5</a:t>
            </a:r>
          </a:p>
        </p:txBody>
      </p:sp>
      <p:sp>
        <p:nvSpPr>
          <p:cNvPr id="149522" name="Line 34">
            <a:extLst>
              <a:ext uri="{FF2B5EF4-FFF2-40B4-BE49-F238E27FC236}">
                <a16:creationId xmlns:a16="http://schemas.microsoft.com/office/drawing/2014/main" id="{001620E6-E18C-0C4C-9790-DB5717D41420}"/>
              </a:ext>
            </a:extLst>
          </p:cNvPr>
          <p:cNvSpPr>
            <a:spLocks noChangeShapeType="1"/>
          </p:cNvSpPr>
          <p:nvPr/>
        </p:nvSpPr>
        <p:spPr bwMode="auto">
          <a:xfrm flipH="1">
            <a:off x="1295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23" name="Line 35">
            <a:extLst>
              <a:ext uri="{FF2B5EF4-FFF2-40B4-BE49-F238E27FC236}">
                <a16:creationId xmlns:a16="http://schemas.microsoft.com/office/drawing/2014/main" id="{1C30B616-3D0E-784F-BB89-19BB60D762C2}"/>
              </a:ext>
            </a:extLst>
          </p:cNvPr>
          <p:cNvSpPr>
            <a:spLocks noChangeShapeType="1"/>
          </p:cNvSpPr>
          <p:nvPr/>
        </p:nvSpPr>
        <p:spPr bwMode="auto">
          <a:xfrm>
            <a:off x="3048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24" name="Line 36">
            <a:extLst>
              <a:ext uri="{FF2B5EF4-FFF2-40B4-BE49-F238E27FC236}">
                <a16:creationId xmlns:a16="http://schemas.microsoft.com/office/drawing/2014/main" id="{57A604EA-D2AD-0546-8990-B308853A28D2}"/>
              </a:ext>
            </a:extLst>
          </p:cNvPr>
          <p:cNvSpPr>
            <a:spLocks noChangeShapeType="1"/>
          </p:cNvSpPr>
          <p:nvPr/>
        </p:nvSpPr>
        <p:spPr bwMode="auto">
          <a:xfrm>
            <a:off x="3733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25" name="Rectangle 37">
            <a:extLst>
              <a:ext uri="{FF2B5EF4-FFF2-40B4-BE49-F238E27FC236}">
                <a16:creationId xmlns:a16="http://schemas.microsoft.com/office/drawing/2014/main" id="{1FD0DEB9-722B-6241-A81F-F086CCB09B2F}"/>
              </a:ext>
            </a:extLst>
          </p:cNvPr>
          <p:cNvSpPr>
            <a:spLocks noChangeArrowheads="1"/>
          </p:cNvSpPr>
          <p:nvPr/>
        </p:nvSpPr>
        <p:spPr bwMode="auto">
          <a:xfrm>
            <a:off x="311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26" name="Rectangle 38">
            <a:extLst>
              <a:ext uri="{FF2B5EF4-FFF2-40B4-BE49-F238E27FC236}">
                <a16:creationId xmlns:a16="http://schemas.microsoft.com/office/drawing/2014/main" id="{8ADD461D-DBAE-6644-8F70-B56C2AADA3B5}"/>
              </a:ext>
            </a:extLst>
          </p:cNvPr>
          <p:cNvSpPr>
            <a:spLocks noChangeArrowheads="1"/>
          </p:cNvSpPr>
          <p:nvPr/>
        </p:nvSpPr>
        <p:spPr bwMode="auto">
          <a:xfrm>
            <a:off x="9906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1</a:t>
            </a:r>
          </a:p>
        </p:txBody>
      </p:sp>
      <p:sp>
        <p:nvSpPr>
          <p:cNvPr id="149527" name="Line 39">
            <a:extLst>
              <a:ext uri="{FF2B5EF4-FFF2-40B4-BE49-F238E27FC236}">
                <a16:creationId xmlns:a16="http://schemas.microsoft.com/office/drawing/2014/main" id="{4EE8CBF2-014A-8B40-922C-F0F2F85FB0C7}"/>
              </a:ext>
            </a:extLst>
          </p:cNvPr>
          <p:cNvSpPr>
            <a:spLocks noChangeShapeType="1"/>
          </p:cNvSpPr>
          <p:nvPr/>
        </p:nvSpPr>
        <p:spPr bwMode="auto">
          <a:xfrm>
            <a:off x="990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28" name="Rectangle 40">
            <a:extLst>
              <a:ext uri="{FF2B5EF4-FFF2-40B4-BE49-F238E27FC236}">
                <a16:creationId xmlns:a16="http://schemas.microsoft.com/office/drawing/2014/main" id="{0D975994-3972-714E-86E6-9FF780D55A88}"/>
              </a:ext>
            </a:extLst>
          </p:cNvPr>
          <p:cNvSpPr>
            <a:spLocks noChangeArrowheads="1"/>
          </p:cNvSpPr>
          <p:nvPr/>
        </p:nvSpPr>
        <p:spPr bwMode="auto">
          <a:xfrm>
            <a:off x="160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2</a:t>
            </a:r>
          </a:p>
        </p:txBody>
      </p:sp>
      <p:sp>
        <p:nvSpPr>
          <p:cNvPr id="149529" name="Line 41">
            <a:extLst>
              <a:ext uri="{FF2B5EF4-FFF2-40B4-BE49-F238E27FC236}">
                <a16:creationId xmlns:a16="http://schemas.microsoft.com/office/drawing/2014/main" id="{8435EBA5-4A47-5B43-B59E-70EBDF0C85DE}"/>
              </a:ext>
            </a:extLst>
          </p:cNvPr>
          <p:cNvSpPr>
            <a:spLocks noChangeShapeType="1"/>
          </p:cNvSpPr>
          <p:nvPr/>
        </p:nvSpPr>
        <p:spPr bwMode="auto">
          <a:xfrm>
            <a:off x="160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30" name="Rectangle 42">
            <a:extLst>
              <a:ext uri="{FF2B5EF4-FFF2-40B4-BE49-F238E27FC236}">
                <a16:creationId xmlns:a16="http://schemas.microsoft.com/office/drawing/2014/main" id="{929F7B9C-93BD-4941-83BD-D4477667C06A}"/>
              </a:ext>
            </a:extLst>
          </p:cNvPr>
          <p:cNvSpPr>
            <a:spLocks noChangeArrowheads="1"/>
          </p:cNvSpPr>
          <p:nvPr/>
        </p:nvSpPr>
        <p:spPr bwMode="auto">
          <a:xfrm>
            <a:off x="28194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6</a:t>
            </a:r>
          </a:p>
        </p:txBody>
      </p:sp>
      <p:sp>
        <p:nvSpPr>
          <p:cNvPr id="149531" name="Line 43">
            <a:extLst>
              <a:ext uri="{FF2B5EF4-FFF2-40B4-BE49-F238E27FC236}">
                <a16:creationId xmlns:a16="http://schemas.microsoft.com/office/drawing/2014/main" id="{AD3F63C2-0EAD-1B4E-92A3-DAB52233DCDF}"/>
              </a:ext>
            </a:extLst>
          </p:cNvPr>
          <p:cNvSpPr>
            <a:spLocks noChangeShapeType="1"/>
          </p:cNvSpPr>
          <p:nvPr/>
        </p:nvSpPr>
        <p:spPr bwMode="auto">
          <a:xfrm>
            <a:off x="281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32" name="Line 44">
            <a:extLst>
              <a:ext uri="{FF2B5EF4-FFF2-40B4-BE49-F238E27FC236}">
                <a16:creationId xmlns:a16="http://schemas.microsoft.com/office/drawing/2014/main" id="{DD10F389-A175-F747-B04A-0706A6341FC0}"/>
              </a:ext>
            </a:extLst>
          </p:cNvPr>
          <p:cNvSpPr>
            <a:spLocks noChangeShapeType="1"/>
          </p:cNvSpPr>
          <p:nvPr/>
        </p:nvSpPr>
        <p:spPr bwMode="auto">
          <a:xfrm>
            <a:off x="220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33" name="Line 45">
            <a:extLst>
              <a:ext uri="{FF2B5EF4-FFF2-40B4-BE49-F238E27FC236}">
                <a16:creationId xmlns:a16="http://schemas.microsoft.com/office/drawing/2014/main" id="{C4F4E659-E790-0C4B-891A-8A010C3D5167}"/>
              </a:ext>
            </a:extLst>
          </p:cNvPr>
          <p:cNvSpPr>
            <a:spLocks noChangeShapeType="1"/>
          </p:cNvSpPr>
          <p:nvPr/>
        </p:nvSpPr>
        <p:spPr bwMode="auto">
          <a:xfrm>
            <a:off x="342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34" name="Line 46">
            <a:extLst>
              <a:ext uri="{FF2B5EF4-FFF2-40B4-BE49-F238E27FC236}">
                <a16:creationId xmlns:a16="http://schemas.microsoft.com/office/drawing/2014/main" id="{3B0E8EB7-9E2D-7B49-9CC8-2F7AB976B03D}"/>
              </a:ext>
            </a:extLst>
          </p:cNvPr>
          <p:cNvSpPr>
            <a:spLocks noChangeShapeType="1"/>
          </p:cNvSpPr>
          <p:nvPr/>
        </p:nvSpPr>
        <p:spPr bwMode="auto">
          <a:xfrm>
            <a:off x="2362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35" name="Rectangle 47">
            <a:extLst>
              <a:ext uri="{FF2B5EF4-FFF2-40B4-BE49-F238E27FC236}">
                <a16:creationId xmlns:a16="http://schemas.microsoft.com/office/drawing/2014/main" id="{4A1109F5-DA84-9043-9ED7-04750BBDAEEC}"/>
              </a:ext>
            </a:extLst>
          </p:cNvPr>
          <p:cNvSpPr>
            <a:spLocks noChangeArrowheads="1"/>
          </p:cNvSpPr>
          <p:nvPr/>
        </p:nvSpPr>
        <p:spPr bwMode="auto">
          <a:xfrm>
            <a:off x="381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2000">
                <a:latin typeface="Times New Roman" panose="02020603050405020304" pitchFamily="18" charset="0"/>
                <a:ea typeface="宋体" panose="02010600030101010101" pitchFamily="2" charset="-122"/>
              </a:rPr>
              <a:t>prev</a:t>
            </a:r>
          </a:p>
        </p:txBody>
      </p:sp>
      <p:sp>
        <p:nvSpPr>
          <p:cNvPr id="149536" name="Rectangle 48">
            <a:extLst>
              <a:ext uri="{FF2B5EF4-FFF2-40B4-BE49-F238E27FC236}">
                <a16:creationId xmlns:a16="http://schemas.microsoft.com/office/drawing/2014/main" id="{70A334FE-2617-3B4E-A4EF-9C6B6A8CCB12}"/>
              </a:ext>
            </a:extLst>
          </p:cNvPr>
          <p:cNvSpPr>
            <a:spLocks noChangeArrowheads="1"/>
          </p:cNvSpPr>
          <p:nvPr/>
        </p:nvSpPr>
        <p:spPr bwMode="auto">
          <a:xfrm>
            <a:off x="3429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2000">
                <a:latin typeface="Times New Roman" panose="02020603050405020304" pitchFamily="18" charset="0"/>
                <a:ea typeface="宋体" panose="02010600030101010101" pitchFamily="2" charset="-122"/>
              </a:rPr>
              <a:t>next</a:t>
            </a:r>
          </a:p>
        </p:txBody>
      </p:sp>
      <p:sp>
        <p:nvSpPr>
          <p:cNvPr id="149537" name="Line 49">
            <a:extLst>
              <a:ext uri="{FF2B5EF4-FFF2-40B4-BE49-F238E27FC236}">
                <a16:creationId xmlns:a16="http://schemas.microsoft.com/office/drawing/2014/main" id="{D778C48A-3AAB-F14D-9A90-558865E00174}"/>
              </a:ext>
            </a:extLst>
          </p:cNvPr>
          <p:cNvSpPr>
            <a:spLocks noChangeShapeType="1"/>
          </p:cNvSpPr>
          <p:nvPr/>
        </p:nvSpPr>
        <p:spPr bwMode="auto">
          <a:xfrm flipH="1">
            <a:off x="914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38" name="Rectangle 50">
            <a:extLst>
              <a:ext uri="{FF2B5EF4-FFF2-40B4-BE49-F238E27FC236}">
                <a16:creationId xmlns:a16="http://schemas.microsoft.com/office/drawing/2014/main" id="{CA972575-4828-8B4D-858A-68910572A115}"/>
              </a:ext>
            </a:extLst>
          </p:cNvPr>
          <p:cNvSpPr>
            <a:spLocks noChangeArrowheads="1"/>
          </p:cNvSpPr>
          <p:nvPr/>
        </p:nvSpPr>
        <p:spPr bwMode="auto">
          <a:xfrm>
            <a:off x="4730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39" name="Rectangle 51">
            <a:extLst>
              <a:ext uri="{FF2B5EF4-FFF2-40B4-BE49-F238E27FC236}">
                <a16:creationId xmlns:a16="http://schemas.microsoft.com/office/drawing/2014/main" id="{760765B8-44BE-054F-BE4B-686B705EC65B}"/>
              </a:ext>
            </a:extLst>
          </p:cNvPr>
          <p:cNvSpPr>
            <a:spLocks noChangeArrowheads="1"/>
          </p:cNvSpPr>
          <p:nvPr/>
        </p:nvSpPr>
        <p:spPr bwMode="auto">
          <a:xfrm>
            <a:off x="541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1</a:t>
            </a:r>
          </a:p>
        </p:txBody>
      </p:sp>
      <p:sp>
        <p:nvSpPr>
          <p:cNvPr id="149540" name="Line 52">
            <a:extLst>
              <a:ext uri="{FF2B5EF4-FFF2-40B4-BE49-F238E27FC236}">
                <a16:creationId xmlns:a16="http://schemas.microsoft.com/office/drawing/2014/main" id="{C7EA9E32-E9F0-F147-85D2-A335582907C1}"/>
              </a:ext>
            </a:extLst>
          </p:cNvPr>
          <p:cNvSpPr>
            <a:spLocks noChangeShapeType="1"/>
          </p:cNvSpPr>
          <p:nvPr/>
        </p:nvSpPr>
        <p:spPr bwMode="auto">
          <a:xfrm>
            <a:off x="541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1" name="Rectangle 53">
            <a:extLst>
              <a:ext uri="{FF2B5EF4-FFF2-40B4-BE49-F238E27FC236}">
                <a16:creationId xmlns:a16="http://schemas.microsoft.com/office/drawing/2014/main" id="{F4C17328-4D41-3443-81E0-39CA0422BBF9}"/>
              </a:ext>
            </a:extLst>
          </p:cNvPr>
          <p:cNvSpPr>
            <a:spLocks noChangeArrowheads="1"/>
          </p:cNvSpPr>
          <p:nvPr/>
        </p:nvSpPr>
        <p:spPr bwMode="auto">
          <a:xfrm>
            <a:off x="60198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2</a:t>
            </a:r>
          </a:p>
        </p:txBody>
      </p:sp>
      <p:sp>
        <p:nvSpPr>
          <p:cNvPr id="149542" name="Line 54">
            <a:extLst>
              <a:ext uri="{FF2B5EF4-FFF2-40B4-BE49-F238E27FC236}">
                <a16:creationId xmlns:a16="http://schemas.microsoft.com/office/drawing/2014/main" id="{EA7A21E3-AD49-284C-AC48-EF08CEF4DA9E}"/>
              </a:ext>
            </a:extLst>
          </p:cNvPr>
          <p:cNvSpPr>
            <a:spLocks noChangeShapeType="1"/>
          </p:cNvSpPr>
          <p:nvPr/>
        </p:nvSpPr>
        <p:spPr bwMode="auto">
          <a:xfrm>
            <a:off x="601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3" name="Rectangle 55">
            <a:extLst>
              <a:ext uri="{FF2B5EF4-FFF2-40B4-BE49-F238E27FC236}">
                <a16:creationId xmlns:a16="http://schemas.microsoft.com/office/drawing/2014/main" id="{CFF384EF-04EC-534D-88DC-2616AC1A33CD}"/>
              </a:ext>
            </a:extLst>
          </p:cNvPr>
          <p:cNvSpPr>
            <a:spLocks noChangeArrowheads="1"/>
          </p:cNvSpPr>
          <p:nvPr/>
        </p:nvSpPr>
        <p:spPr bwMode="auto">
          <a:xfrm>
            <a:off x="72390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CF</a:t>
            </a:r>
            <a:r>
              <a:rPr lang="en-US" altLang="zh-CN" sz="1800" baseline="-25000">
                <a:latin typeface="Times New Roman" panose="02020603050405020304" pitchFamily="18" charset="0"/>
                <a:ea typeface="宋体" panose="02010600030101010101" pitchFamily="2" charset="-122"/>
              </a:rPr>
              <a:t>4</a:t>
            </a:r>
          </a:p>
        </p:txBody>
      </p:sp>
      <p:sp>
        <p:nvSpPr>
          <p:cNvPr id="149544" name="Line 56">
            <a:extLst>
              <a:ext uri="{FF2B5EF4-FFF2-40B4-BE49-F238E27FC236}">
                <a16:creationId xmlns:a16="http://schemas.microsoft.com/office/drawing/2014/main" id="{90FF3C16-94DC-E14F-99AD-5D1B8CBA8880}"/>
              </a:ext>
            </a:extLst>
          </p:cNvPr>
          <p:cNvSpPr>
            <a:spLocks noChangeShapeType="1"/>
          </p:cNvSpPr>
          <p:nvPr/>
        </p:nvSpPr>
        <p:spPr bwMode="auto">
          <a:xfrm>
            <a:off x="723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5" name="Line 57">
            <a:extLst>
              <a:ext uri="{FF2B5EF4-FFF2-40B4-BE49-F238E27FC236}">
                <a16:creationId xmlns:a16="http://schemas.microsoft.com/office/drawing/2014/main" id="{C5284781-2123-EA4C-8401-9ADE41B80C67}"/>
              </a:ext>
            </a:extLst>
          </p:cNvPr>
          <p:cNvSpPr>
            <a:spLocks noChangeShapeType="1"/>
          </p:cNvSpPr>
          <p:nvPr/>
        </p:nvSpPr>
        <p:spPr bwMode="auto">
          <a:xfrm>
            <a:off x="662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6" name="Line 58">
            <a:extLst>
              <a:ext uri="{FF2B5EF4-FFF2-40B4-BE49-F238E27FC236}">
                <a16:creationId xmlns:a16="http://schemas.microsoft.com/office/drawing/2014/main" id="{5CBE6F40-1BB9-4641-B236-C284F050B8D4}"/>
              </a:ext>
            </a:extLst>
          </p:cNvPr>
          <p:cNvSpPr>
            <a:spLocks noChangeShapeType="1"/>
          </p:cNvSpPr>
          <p:nvPr/>
        </p:nvSpPr>
        <p:spPr bwMode="auto">
          <a:xfrm>
            <a:off x="7848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7" name="Line 59">
            <a:extLst>
              <a:ext uri="{FF2B5EF4-FFF2-40B4-BE49-F238E27FC236}">
                <a16:creationId xmlns:a16="http://schemas.microsoft.com/office/drawing/2014/main" id="{0F5CD468-9952-F448-B200-10BD84CFD344}"/>
              </a:ext>
            </a:extLst>
          </p:cNvPr>
          <p:cNvSpPr>
            <a:spLocks noChangeShapeType="1"/>
          </p:cNvSpPr>
          <p:nvPr/>
        </p:nvSpPr>
        <p:spPr bwMode="auto">
          <a:xfrm>
            <a:off x="6781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48" name="Rectangle 60">
            <a:extLst>
              <a:ext uri="{FF2B5EF4-FFF2-40B4-BE49-F238E27FC236}">
                <a16:creationId xmlns:a16="http://schemas.microsoft.com/office/drawing/2014/main" id="{3C0CDAEE-7028-AD4C-A220-DC0EB6FD20BE}"/>
              </a:ext>
            </a:extLst>
          </p:cNvPr>
          <p:cNvSpPr>
            <a:spLocks noChangeArrowheads="1"/>
          </p:cNvSpPr>
          <p:nvPr/>
        </p:nvSpPr>
        <p:spPr bwMode="auto">
          <a:xfrm>
            <a:off x="4800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2000">
                <a:latin typeface="Times New Roman" panose="02020603050405020304" pitchFamily="18" charset="0"/>
                <a:ea typeface="宋体" panose="02010600030101010101" pitchFamily="2" charset="-122"/>
              </a:rPr>
              <a:t>prev</a:t>
            </a:r>
          </a:p>
        </p:txBody>
      </p:sp>
      <p:sp>
        <p:nvSpPr>
          <p:cNvPr id="149549" name="Rectangle 61">
            <a:extLst>
              <a:ext uri="{FF2B5EF4-FFF2-40B4-BE49-F238E27FC236}">
                <a16:creationId xmlns:a16="http://schemas.microsoft.com/office/drawing/2014/main" id="{0A4DB095-1BBA-584C-A100-103B5D4BDB87}"/>
              </a:ext>
            </a:extLst>
          </p:cNvPr>
          <p:cNvSpPr>
            <a:spLocks noChangeArrowheads="1"/>
          </p:cNvSpPr>
          <p:nvPr/>
        </p:nvSpPr>
        <p:spPr bwMode="auto">
          <a:xfrm>
            <a:off x="7848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2000">
                <a:latin typeface="Times New Roman" panose="02020603050405020304" pitchFamily="18" charset="0"/>
                <a:ea typeface="宋体" panose="02010600030101010101" pitchFamily="2" charset="-122"/>
              </a:rPr>
              <a:t>next</a:t>
            </a:r>
          </a:p>
        </p:txBody>
      </p:sp>
      <p:sp>
        <p:nvSpPr>
          <p:cNvPr id="149550" name="Line 62">
            <a:extLst>
              <a:ext uri="{FF2B5EF4-FFF2-40B4-BE49-F238E27FC236}">
                <a16:creationId xmlns:a16="http://schemas.microsoft.com/office/drawing/2014/main" id="{E36CA78E-884D-334F-AADC-A9825757F26B}"/>
              </a:ext>
            </a:extLst>
          </p:cNvPr>
          <p:cNvSpPr>
            <a:spLocks noChangeShapeType="1"/>
          </p:cNvSpPr>
          <p:nvPr/>
        </p:nvSpPr>
        <p:spPr bwMode="auto">
          <a:xfrm>
            <a:off x="2133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51" name="Line 63">
            <a:extLst>
              <a:ext uri="{FF2B5EF4-FFF2-40B4-BE49-F238E27FC236}">
                <a16:creationId xmlns:a16="http://schemas.microsoft.com/office/drawing/2014/main" id="{1DC771DA-6B71-1943-8096-871C4544CDCF}"/>
              </a:ext>
            </a:extLst>
          </p:cNvPr>
          <p:cNvSpPr>
            <a:spLocks noChangeShapeType="1"/>
          </p:cNvSpPr>
          <p:nvPr/>
        </p:nvSpPr>
        <p:spPr bwMode="auto">
          <a:xfrm flipH="1">
            <a:off x="4114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52" name="Line 64">
            <a:extLst>
              <a:ext uri="{FF2B5EF4-FFF2-40B4-BE49-F238E27FC236}">
                <a16:creationId xmlns:a16="http://schemas.microsoft.com/office/drawing/2014/main" id="{CADD3851-0179-D149-9E62-A30051617764}"/>
              </a:ext>
            </a:extLst>
          </p:cNvPr>
          <p:cNvSpPr>
            <a:spLocks noChangeShapeType="1"/>
          </p:cNvSpPr>
          <p:nvPr/>
        </p:nvSpPr>
        <p:spPr bwMode="auto">
          <a:xfrm>
            <a:off x="4114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53" name="Line 65">
            <a:extLst>
              <a:ext uri="{FF2B5EF4-FFF2-40B4-BE49-F238E27FC236}">
                <a16:creationId xmlns:a16="http://schemas.microsoft.com/office/drawing/2014/main" id="{8F05D0A8-9742-134D-A2C6-C52FB47B3B1B}"/>
              </a:ext>
            </a:extLst>
          </p:cNvPr>
          <p:cNvSpPr>
            <a:spLocks noChangeShapeType="1"/>
          </p:cNvSpPr>
          <p:nvPr/>
        </p:nvSpPr>
        <p:spPr bwMode="auto">
          <a:xfrm>
            <a:off x="8534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54" name="Line 66">
            <a:extLst>
              <a:ext uri="{FF2B5EF4-FFF2-40B4-BE49-F238E27FC236}">
                <a16:creationId xmlns:a16="http://schemas.microsoft.com/office/drawing/2014/main" id="{A784C80A-56EA-574E-AEF3-2516A2B42BAE}"/>
              </a:ext>
            </a:extLst>
          </p:cNvPr>
          <p:cNvSpPr>
            <a:spLocks noChangeShapeType="1"/>
          </p:cNvSpPr>
          <p:nvPr/>
        </p:nvSpPr>
        <p:spPr bwMode="auto">
          <a:xfrm flipH="1">
            <a:off x="8534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55" name="Rectangle 67">
            <a:extLst>
              <a:ext uri="{FF2B5EF4-FFF2-40B4-BE49-F238E27FC236}">
                <a16:creationId xmlns:a16="http://schemas.microsoft.com/office/drawing/2014/main" id="{09F95AE2-0C0A-3F42-A266-ABCA3A12C323}"/>
              </a:ext>
            </a:extLst>
          </p:cNvPr>
          <p:cNvSpPr>
            <a:spLocks noChangeArrowheads="1"/>
          </p:cNvSpPr>
          <p:nvPr/>
        </p:nvSpPr>
        <p:spPr bwMode="auto">
          <a:xfrm>
            <a:off x="304800" y="1371600"/>
            <a:ext cx="106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B = 7</a:t>
            </a:r>
          </a:p>
          <a:p>
            <a:pPr>
              <a:spcBef>
                <a:spcPct val="50000"/>
              </a:spcBef>
            </a:pPr>
            <a:r>
              <a:rPr lang="en-US" altLang="zh-CN" sz="1800">
                <a:latin typeface="Times New Roman" panose="02020603050405020304" pitchFamily="18" charset="0"/>
                <a:ea typeface="宋体" panose="02010600030101010101" pitchFamily="2" charset="-122"/>
              </a:rPr>
              <a:t>L = 6</a:t>
            </a:r>
          </a:p>
        </p:txBody>
      </p:sp>
      <p:sp>
        <p:nvSpPr>
          <p:cNvPr id="149556" name="Line 68">
            <a:extLst>
              <a:ext uri="{FF2B5EF4-FFF2-40B4-BE49-F238E27FC236}">
                <a16:creationId xmlns:a16="http://schemas.microsoft.com/office/drawing/2014/main" id="{B8F72EF4-9AF3-0E47-862A-5D405199DE08}"/>
              </a:ext>
            </a:extLst>
          </p:cNvPr>
          <p:cNvSpPr>
            <a:spLocks noChangeShapeType="1"/>
          </p:cNvSpPr>
          <p:nvPr/>
        </p:nvSpPr>
        <p:spPr bwMode="auto">
          <a:xfrm>
            <a:off x="3962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57" name="Line 69">
            <a:extLst>
              <a:ext uri="{FF2B5EF4-FFF2-40B4-BE49-F238E27FC236}">
                <a16:creationId xmlns:a16="http://schemas.microsoft.com/office/drawing/2014/main" id="{C8C19D27-41EB-C840-B2CB-FCB10708766D}"/>
              </a:ext>
            </a:extLst>
          </p:cNvPr>
          <p:cNvSpPr>
            <a:spLocks noChangeShapeType="1"/>
          </p:cNvSpPr>
          <p:nvPr/>
        </p:nvSpPr>
        <p:spPr bwMode="auto">
          <a:xfrm>
            <a:off x="4876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58" name="Line 70">
            <a:extLst>
              <a:ext uri="{FF2B5EF4-FFF2-40B4-BE49-F238E27FC236}">
                <a16:creationId xmlns:a16="http://schemas.microsoft.com/office/drawing/2014/main" id="{EAF913CC-609F-0947-92D2-844416A2CB44}"/>
              </a:ext>
            </a:extLst>
          </p:cNvPr>
          <p:cNvSpPr>
            <a:spLocks noChangeShapeType="1"/>
          </p:cNvSpPr>
          <p:nvPr/>
        </p:nvSpPr>
        <p:spPr bwMode="auto">
          <a:xfrm>
            <a:off x="7391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59" name="Rectangle 71">
            <a:extLst>
              <a:ext uri="{FF2B5EF4-FFF2-40B4-BE49-F238E27FC236}">
                <a16:creationId xmlns:a16="http://schemas.microsoft.com/office/drawing/2014/main" id="{B1A1F328-283B-4046-8E99-14339369A607}"/>
              </a:ext>
            </a:extLst>
          </p:cNvPr>
          <p:cNvSpPr>
            <a:spLocks noChangeArrowheads="1"/>
          </p:cNvSpPr>
          <p:nvPr/>
        </p:nvSpPr>
        <p:spPr bwMode="auto">
          <a:xfrm>
            <a:off x="3733800" y="76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Root</a:t>
            </a:r>
          </a:p>
        </p:txBody>
      </p:sp>
      <p:sp>
        <p:nvSpPr>
          <p:cNvPr id="149560" name="Rectangle 72">
            <a:extLst>
              <a:ext uri="{FF2B5EF4-FFF2-40B4-BE49-F238E27FC236}">
                <a16:creationId xmlns:a16="http://schemas.microsoft.com/office/drawing/2014/main" id="{CE23F8EB-53CC-404D-9F9C-C3810E31B886}"/>
              </a:ext>
            </a:extLst>
          </p:cNvPr>
          <p:cNvSpPr>
            <a:spLocks noChangeArrowheads="1"/>
          </p:cNvSpPr>
          <p:nvPr/>
        </p:nvSpPr>
        <p:spPr bwMode="auto">
          <a:xfrm>
            <a:off x="2438400" y="2819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Non-leaf node</a:t>
            </a:r>
          </a:p>
        </p:txBody>
      </p:sp>
      <p:sp>
        <p:nvSpPr>
          <p:cNvPr id="149561" name="Rectangle 73">
            <a:extLst>
              <a:ext uri="{FF2B5EF4-FFF2-40B4-BE49-F238E27FC236}">
                <a16:creationId xmlns:a16="http://schemas.microsoft.com/office/drawing/2014/main" id="{FF57F6F1-6AA4-504F-92EE-5758AD258100}"/>
              </a:ext>
            </a:extLst>
          </p:cNvPr>
          <p:cNvSpPr>
            <a:spLocks noChangeArrowheads="1"/>
          </p:cNvSpPr>
          <p:nvPr/>
        </p:nvSpPr>
        <p:spPr bwMode="auto">
          <a:xfrm>
            <a:off x="23622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Leaf node</a:t>
            </a:r>
          </a:p>
        </p:txBody>
      </p:sp>
      <p:sp>
        <p:nvSpPr>
          <p:cNvPr id="149562" name="Rectangle 74">
            <a:extLst>
              <a:ext uri="{FF2B5EF4-FFF2-40B4-BE49-F238E27FC236}">
                <a16:creationId xmlns:a16="http://schemas.microsoft.com/office/drawing/2014/main" id="{5DB25A6E-43B5-4146-BFEC-154BC36BEE09}"/>
              </a:ext>
            </a:extLst>
          </p:cNvPr>
          <p:cNvSpPr>
            <a:spLocks noChangeArrowheads="1"/>
          </p:cNvSpPr>
          <p:nvPr/>
        </p:nvSpPr>
        <p:spPr bwMode="auto">
          <a:xfrm>
            <a:off x="70104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Leaf node</a:t>
            </a:r>
          </a:p>
        </p:txBody>
      </p:sp>
      <p:grpSp>
        <p:nvGrpSpPr>
          <p:cNvPr id="149563" name="Group 75">
            <a:extLst>
              <a:ext uri="{FF2B5EF4-FFF2-40B4-BE49-F238E27FC236}">
                <a16:creationId xmlns:a16="http://schemas.microsoft.com/office/drawing/2014/main" id="{A438C9E9-DFC3-2A41-B09D-FCE7C02D811A}"/>
              </a:ext>
            </a:extLst>
          </p:cNvPr>
          <p:cNvGrpSpPr>
            <a:grpSpLocks/>
          </p:cNvGrpSpPr>
          <p:nvPr/>
        </p:nvGrpSpPr>
        <p:grpSpPr bwMode="auto">
          <a:xfrm>
            <a:off x="920750" y="5949950"/>
            <a:ext cx="749300" cy="749300"/>
            <a:chOff x="580" y="3748"/>
            <a:chExt cx="472" cy="472"/>
          </a:xfrm>
        </p:grpSpPr>
        <p:sp>
          <p:nvSpPr>
            <p:cNvPr id="149566" name="Oval 76">
              <a:extLst>
                <a:ext uri="{FF2B5EF4-FFF2-40B4-BE49-F238E27FC236}">
                  <a16:creationId xmlns:a16="http://schemas.microsoft.com/office/drawing/2014/main" id="{3A46628C-7E62-184C-8684-6C829508EA40}"/>
                </a:ext>
              </a:extLst>
            </p:cNvPr>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67" name="Oval 77">
              <a:extLst>
                <a:ext uri="{FF2B5EF4-FFF2-40B4-BE49-F238E27FC236}">
                  <a16:creationId xmlns:a16="http://schemas.microsoft.com/office/drawing/2014/main" id="{60D8108B-7A70-A846-88C7-41B7BF164B22}"/>
                </a:ext>
              </a:extLst>
            </p:cNvPr>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68" name="Oval 78">
              <a:extLst>
                <a:ext uri="{FF2B5EF4-FFF2-40B4-BE49-F238E27FC236}">
                  <a16:creationId xmlns:a16="http://schemas.microsoft.com/office/drawing/2014/main" id="{2D089A59-F536-3C46-9241-3BC0580B0C5C}"/>
                </a:ext>
              </a:extLst>
            </p:cNvPr>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69" name="Oval 79">
              <a:extLst>
                <a:ext uri="{FF2B5EF4-FFF2-40B4-BE49-F238E27FC236}">
                  <a16:creationId xmlns:a16="http://schemas.microsoft.com/office/drawing/2014/main" id="{EB5FAEE8-A1FF-454A-8579-8DA9F7437799}"/>
                </a:ext>
              </a:extLst>
            </p:cNvPr>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70" name="Oval 80">
              <a:extLst>
                <a:ext uri="{FF2B5EF4-FFF2-40B4-BE49-F238E27FC236}">
                  <a16:creationId xmlns:a16="http://schemas.microsoft.com/office/drawing/2014/main" id="{5BAC2DE7-95B0-414E-98A1-667E96ACA8B9}"/>
                </a:ext>
              </a:extLst>
            </p:cNvPr>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71" name="Oval 81">
              <a:extLst>
                <a:ext uri="{FF2B5EF4-FFF2-40B4-BE49-F238E27FC236}">
                  <a16:creationId xmlns:a16="http://schemas.microsoft.com/office/drawing/2014/main" id="{EEE1B501-46D7-C543-B0F1-A6C67C26A7F6}"/>
                </a:ext>
              </a:extLst>
            </p:cNvPr>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72" name="Oval 82">
              <a:extLst>
                <a:ext uri="{FF2B5EF4-FFF2-40B4-BE49-F238E27FC236}">
                  <a16:creationId xmlns:a16="http://schemas.microsoft.com/office/drawing/2014/main" id="{E7CC9788-22A2-9F47-8432-CE472AE0E4E0}"/>
                </a:ext>
              </a:extLst>
            </p:cNvPr>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49573" name="Oval 83">
              <a:extLst>
                <a:ext uri="{FF2B5EF4-FFF2-40B4-BE49-F238E27FC236}">
                  <a16:creationId xmlns:a16="http://schemas.microsoft.com/office/drawing/2014/main" id="{5418B059-6385-2944-87B5-73F4A40480D3}"/>
                </a:ext>
              </a:extLst>
            </p:cNvPr>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149564" name="Line 84">
            <a:extLst>
              <a:ext uri="{FF2B5EF4-FFF2-40B4-BE49-F238E27FC236}">
                <a16:creationId xmlns:a16="http://schemas.microsoft.com/office/drawing/2014/main" id="{2E22B975-6ECE-D743-83A3-EF0107F98560}"/>
              </a:ext>
            </a:extLst>
          </p:cNvPr>
          <p:cNvSpPr>
            <a:spLocks noChangeShapeType="1"/>
          </p:cNvSpPr>
          <p:nvPr/>
        </p:nvSpPr>
        <p:spPr bwMode="auto">
          <a:xfrm>
            <a:off x="1295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9565" name="Slide Number Placeholder 87">
            <a:extLst>
              <a:ext uri="{FF2B5EF4-FFF2-40B4-BE49-F238E27FC236}">
                <a16:creationId xmlns:a16="http://schemas.microsoft.com/office/drawing/2014/main" id="{DE33331D-7828-1943-AC08-48F48FCCE2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990422F-4413-7F4D-A6F5-9DFEBA4686A7}" type="slidenum">
              <a:rPr lang="en-US" altLang="zh-CN" sz="1200">
                <a:ea typeface="宋体" panose="02010600030101010101" pitchFamily="2" charset="-122"/>
              </a:rPr>
              <a:pPr eaLnBrk="1" hangingPunct="1"/>
              <a:t>70</a:t>
            </a:fld>
            <a:endParaRPr lang="en-US" altLang="zh-CN" sz="1200">
              <a:ea typeface="宋体" panose="02010600030101010101" pitchFamily="2" charset="-122"/>
            </a:endParaRPr>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1940E48F-DCE0-7F45-8686-7F964D7EDF46}"/>
              </a:ext>
            </a:extLst>
          </p:cNvPr>
          <p:cNvSpPr>
            <a:spLocks noGrp="1" noChangeArrowheads="1"/>
          </p:cNvSpPr>
          <p:nvPr>
            <p:ph type="title"/>
          </p:nvPr>
        </p:nvSpPr>
        <p:spPr/>
        <p:txBody>
          <a:bodyPr/>
          <a:lstStyle/>
          <a:p>
            <a:pPr eaLnBrk="1" hangingPunct="1"/>
            <a:r>
              <a:rPr lang="en-US" altLang="zh-CN" sz="3200">
                <a:ea typeface="宋体" panose="02010600030101010101" pitchFamily="2" charset="-122"/>
              </a:rPr>
              <a:t>The Birch Algorithm</a:t>
            </a:r>
          </a:p>
        </p:txBody>
      </p:sp>
      <p:sp>
        <p:nvSpPr>
          <p:cNvPr id="151554" name="Rectangle 3">
            <a:extLst>
              <a:ext uri="{FF2B5EF4-FFF2-40B4-BE49-F238E27FC236}">
                <a16:creationId xmlns:a16="http://schemas.microsoft.com/office/drawing/2014/main" id="{5AC914EA-E279-7242-9ED8-B7AAD01E4557}"/>
              </a:ext>
            </a:extLst>
          </p:cNvPr>
          <p:cNvSpPr>
            <a:spLocks noGrp="1" noChangeArrowheads="1"/>
          </p:cNvSpPr>
          <p:nvPr>
            <p:ph type="body" idx="1"/>
          </p:nvPr>
        </p:nvSpPr>
        <p:spPr>
          <a:xfrm>
            <a:off x="381000" y="1371600"/>
            <a:ext cx="8610600" cy="5257800"/>
          </a:xfrm>
        </p:spPr>
        <p:txBody>
          <a:bodyPr/>
          <a:lstStyle/>
          <a:p>
            <a:pPr eaLnBrk="1" hangingPunct="1"/>
            <a:r>
              <a:rPr lang="en-US" altLang="zh-CN" sz="2000">
                <a:ea typeface="宋体" panose="02010600030101010101" pitchFamily="2" charset="-122"/>
              </a:rPr>
              <a:t>Cluster Diameter</a:t>
            </a: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a:p>
            <a:pPr eaLnBrk="1" hangingPunct="1"/>
            <a:r>
              <a:rPr lang="en-US" altLang="zh-CN" sz="2000">
                <a:ea typeface="宋体" panose="02010600030101010101" pitchFamily="2" charset="-122"/>
              </a:rPr>
              <a:t>For each point in the input</a:t>
            </a:r>
          </a:p>
          <a:p>
            <a:pPr lvl="1" eaLnBrk="1" hangingPunct="1"/>
            <a:r>
              <a:rPr lang="en-US" altLang="zh-CN" sz="2000">
                <a:ea typeface="宋体" panose="02010600030101010101" pitchFamily="2" charset="-122"/>
              </a:rPr>
              <a:t>Find closest leaf entry</a:t>
            </a:r>
          </a:p>
          <a:p>
            <a:pPr lvl="1" eaLnBrk="1" hangingPunct="1"/>
            <a:r>
              <a:rPr lang="en-US" altLang="zh-CN" sz="2000">
                <a:ea typeface="宋体" panose="02010600030101010101" pitchFamily="2" charset="-122"/>
              </a:rPr>
              <a:t>Add point to leaf entry and update CF </a:t>
            </a:r>
          </a:p>
          <a:p>
            <a:pPr lvl="1" eaLnBrk="1" hangingPunct="1"/>
            <a:r>
              <a:rPr lang="en-US" altLang="zh-CN" sz="2000">
                <a:ea typeface="宋体" panose="02010600030101010101" pitchFamily="2" charset="-122"/>
              </a:rPr>
              <a:t>If entry diameter &gt; max_diameter, then split leaf, and possibly parents</a:t>
            </a:r>
          </a:p>
          <a:p>
            <a:pPr eaLnBrk="1" hangingPunct="1"/>
            <a:r>
              <a:rPr lang="en-US" altLang="zh-CN" sz="2000">
                <a:ea typeface="宋体" panose="02010600030101010101" pitchFamily="2" charset="-122"/>
              </a:rPr>
              <a:t>Algorithm is O(n)</a:t>
            </a:r>
          </a:p>
          <a:p>
            <a:pPr eaLnBrk="1" hangingPunct="1"/>
            <a:r>
              <a:rPr lang="en-US" altLang="zh-CN" sz="2000">
                <a:ea typeface="宋体" panose="02010600030101010101" pitchFamily="2" charset="-122"/>
              </a:rPr>
              <a:t>Concerns</a:t>
            </a:r>
          </a:p>
          <a:p>
            <a:pPr lvl="1" eaLnBrk="1" hangingPunct="1"/>
            <a:r>
              <a:rPr lang="en-US" altLang="zh-CN" sz="2000">
                <a:ea typeface="宋体" panose="02010600030101010101" pitchFamily="2" charset="-122"/>
              </a:rPr>
              <a:t>Sensitive to insertion order of data points</a:t>
            </a:r>
          </a:p>
          <a:p>
            <a:pPr lvl="1" eaLnBrk="1" hangingPunct="1"/>
            <a:r>
              <a:rPr lang="en-US" altLang="zh-CN" sz="2000">
                <a:ea typeface="宋体" panose="02010600030101010101" pitchFamily="2" charset="-122"/>
              </a:rPr>
              <a:t>Since we fix the size of leaf nodes, so clusters may not be so natural</a:t>
            </a:r>
          </a:p>
          <a:p>
            <a:pPr lvl="1" eaLnBrk="1" hangingPunct="1"/>
            <a:r>
              <a:rPr lang="en-US" altLang="zh-CN" sz="2000">
                <a:ea typeface="宋体" panose="02010600030101010101" pitchFamily="2" charset="-122"/>
              </a:rPr>
              <a:t>Clusters tend to be spherical given the radius and diameter measures</a:t>
            </a:r>
          </a:p>
        </p:txBody>
      </p:sp>
      <p:graphicFrame>
        <p:nvGraphicFramePr>
          <p:cNvPr id="151555" name="Object 4">
            <a:extLst>
              <a:ext uri="{FF2B5EF4-FFF2-40B4-BE49-F238E27FC236}">
                <a16:creationId xmlns:a16="http://schemas.microsoft.com/office/drawing/2014/main" id="{4251A469-704E-0741-A6CB-2EFF5103E1D3}"/>
              </a:ext>
            </a:extLst>
          </p:cNvPr>
          <p:cNvGraphicFramePr>
            <a:graphicFrameLocks noChangeAspect="1"/>
          </p:cNvGraphicFramePr>
          <p:nvPr/>
        </p:nvGraphicFramePr>
        <p:xfrm>
          <a:off x="3276600" y="1371600"/>
          <a:ext cx="3771900" cy="938213"/>
        </p:xfrm>
        <a:graphic>
          <a:graphicData uri="http://schemas.openxmlformats.org/presentationml/2006/ole">
            <mc:AlternateContent xmlns:mc="http://schemas.openxmlformats.org/markup-compatibility/2006">
              <mc:Choice xmlns:v="urn:schemas-microsoft-com:vml" Requires="v">
                <p:oleObj spid="_x0000_s151562" name="Equation" r:id="rId4" imgW="33642300" imgH="11404600" progId="Equation.3">
                  <p:embed/>
                </p:oleObj>
              </mc:Choice>
              <mc:Fallback>
                <p:oleObj name="Equation" r:id="rId4" imgW="33642300" imgH="11404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371600"/>
                        <a:ext cx="37719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56" name="Slide Number Placeholder 7">
            <a:extLst>
              <a:ext uri="{FF2B5EF4-FFF2-40B4-BE49-F238E27FC236}">
                <a16:creationId xmlns:a16="http://schemas.microsoft.com/office/drawing/2014/main" id="{BC854021-6B25-FE41-960E-979977CBB3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899DCE5-5D8E-174F-8C97-B82BFA77CBCA}" type="slidenum">
              <a:rPr lang="en-US" altLang="zh-CN" sz="1200">
                <a:ea typeface="宋体" panose="02010600030101010101" pitchFamily="2" charset="-122"/>
              </a:rPr>
              <a:pPr eaLnBrk="1" hangingPunct="1"/>
              <a:t>71</a:t>
            </a:fld>
            <a:endParaRPr lang="en-US" altLang="zh-CN" sz="1200">
              <a:ea typeface="宋体" panose="02010600030101010101" pitchFamily="2" charset="-122"/>
            </a:endParaRPr>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8FE503D6-D320-314C-9D9C-1AD3C5BAD7FD}"/>
              </a:ext>
            </a:extLst>
          </p:cNvPr>
          <p:cNvSpPr>
            <a:spLocks noGrp="1" noChangeArrowheads="1"/>
          </p:cNvSpPr>
          <p:nvPr>
            <p:ph type="title"/>
          </p:nvPr>
        </p:nvSpPr>
        <p:spPr>
          <a:xfrm>
            <a:off x="0" y="76200"/>
            <a:ext cx="9144000" cy="990600"/>
          </a:xfrm>
        </p:spPr>
        <p:txBody>
          <a:bodyPr lIns="92075" tIns="46038" rIns="92075" bIns="46038" anchor="ctr"/>
          <a:lstStyle/>
          <a:p>
            <a:pPr eaLnBrk="1" hangingPunct="1"/>
            <a:r>
              <a:rPr lang="en-US" altLang="zh-CN" sz="3200">
                <a:ea typeface="宋体" panose="02010600030101010101" pitchFamily="2" charset="-122"/>
              </a:rPr>
              <a:t>CHAMELEON: Hierarchical Clustering Using Dynamic Modeling (1999)</a:t>
            </a:r>
          </a:p>
        </p:txBody>
      </p:sp>
      <p:sp>
        <p:nvSpPr>
          <p:cNvPr id="153602" name="Rectangle 3">
            <a:extLst>
              <a:ext uri="{FF2B5EF4-FFF2-40B4-BE49-F238E27FC236}">
                <a16:creationId xmlns:a16="http://schemas.microsoft.com/office/drawing/2014/main" id="{E5FBFBB4-7A0E-FF4A-82D5-F1A2F9654C05}"/>
              </a:ext>
            </a:extLst>
          </p:cNvPr>
          <p:cNvSpPr>
            <a:spLocks noGrp="1" noChangeArrowheads="1"/>
          </p:cNvSpPr>
          <p:nvPr>
            <p:ph type="body" idx="1"/>
          </p:nvPr>
        </p:nvSpPr>
        <p:spPr>
          <a:xfrm>
            <a:off x="228600" y="1371600"/>
            <a:ext cx="8610600" cy="5257800"/>
          </a:xfrm>
        </p:spPr>
        <p:txBody>
          <a:bodyPr lIns="92075" tIns="46038" rIns="92075" bIns="46038"/>
          <a:lstStyle/>
          <a:p>
            <a:pPr marL="457200" indent="-457200" eaLnBrk="1" hangingPunct="1">
              <a:lnSpc>
                <a:spcPct val="110000"/>
              </a:lnSpc>
            </a:pPr>
            <a:r>
              <a:rPr lang="en-US" altLang="zh-CN" sz="2400">
                <a:ea typeface="宋体" panose="02010600030101010101" pitchFamily="2" charset="-122"/>
              </a:rPr>
              <a:t>CHAMELEON: G. Karypis, E. H. Han, and V. Kumar, 1999 </a:t>
            </a:r>
          </a:p>
          <a:p>
            <a:pPr marL="457200" indent="-457200" eaLnBrk="1" hangingPunct="1">
              <a:lnSpc>
                <a:spcPct val="110000"/>
              </a:lnSpc>
            </a:pPr>
            <a:r>
              <a:rPr lang="en-US" altLang="zh-CN" sz="2400">
                <a:ea typeface="宋体" panose="02010600030101010101" pitchFamily="2" charset="-122"/>
              </a:rPr>
              <a:t>Measures the similarity based on a dynamic model</a:t>
            </a:r>
          </a:p>
          <a:p>
            <a:pPr marL="914400" lvl="1" indent="-457200" eaLnBrk="1" hangingPunct="1">
              <a:lnSpc>
                <a:spcPct val="110000"/>
              </a:lnSpc>
            </a:pPr>
            <a:r>
              <a:rPr lang="en-US" altLang="zh-CN" sz="2400">
                <a:ea typeface="宋体" panose="02010600030101010101" pitchFamily="2" charset="-122"/>
              </a:rPr>
              <a:t>Two clusters are merged only if the </a:t>
            </a:r>
            <a:r>
              <a:rPr lang="en-US" altLang="zh-CN" sz="2400" i="1">
                <a:solidFill>
                  <a:schemeClr val="hlink"/>
                </a:solidFill>
                <a:ea typeface="宋体" panose="02010600030101010101" pitchFamily="2" charset="-122"/>
              </a:rPr>
              <a:t>interconnectivity</a:t>
            </a:r>
            <a:r>
              <a:rPr lang="en-US" altLang="zh-CN" sz="2400">
                <a:solidFill>
                  <a:schemeClr val="hlink"/>
                </a:solidFill>
                <a:ea typeface="宋体" panose="02010600030101010101" pitchFamily="2" charset="-122"/>
              </a:rPr>
              <a:t> </a:t>
            </a:r>
            <a:r>
              <a:rPr lang="en-US" altLang="zh-CN" sz="2400">
                <a:ea typeface="宋体" panose="02010600030101010101" pitchFamily="2" charset="-122"/>
              </a:rPr>
              <a:t>and </a:t>
            </a:r>
            <a:r>
              <a:rPr lang="en-US" altLang="zh-CN" sz="2400" i="1">
                <a:solidFill>
                  <a:schemeClr val="hlink"/>
                </a:solidFill>
                <a:ea typeface="宋体" panose="02010600030101010101" pitchFamily="2" charset="-122"/>
              </a:rPr>
              <a:t>closeness (proximity)</a:t>
            </a:r>
            <a:r>
              <a:rPr lang="en-US" altLang="zh-CN" sz="2400">
                <a:ea typeface="宋体" panose="02010600030101010101" pitchFamily="2" charset="-122"/>
              </a:rPr>
              <a:t> between two clusters are high </a:t>
            </a:r>
            <a:r>
              <a:rPr lang="en-US" altLang="zh-CN" sz="2400" i="1">
                <a:ea typeface="宋体" panose="02010600030101010101" pitchFamily="2" charset="-122"/>
              </a:rPr>
              <a:t>relative to</a:t>
            </a:r>
            <a:r>
              <a:rPr lang="en-US" altLang="zh-CN" sz="2400">
                <a:ea typeface="宋体" panose="02010600030101010101" pitchFamily="2" charset="-122"/>
              </a:rPr>
              <a:t> the internal interconnectivity of the clusters and closeness of items within the clusters </a:t>
            </a:r>
          </a:p>
          <a:p>
            <a:pPr marL="457200" indent="-457200" eaLnBrk="1" hangingPunct="1">
              <a:lnSpc>
                <a:spcPct val="110000"/>
              </a:lnSpc>
            </a:pPr>
            <a:r>
              <a:rPr lang="en-US" altLang="zh-CN" sz="2400">
                <a:ea typeface="宋体" panose="02010600030101010101" pitchFamily="2" charset="-122"/>
              </a:rPr>
              <a:t>Graph-based, and a two-phase algorithm</a:t>
            </a:r>
          </a:p>
          <a:p>
            <a:pPr marL="914400" lvl="1" indent="-457200" eaLnBrk="1" hangingPunct="1">
              <a:lnSpc>
                <a:spcPct val="110000"/>
              </a:lnSpc>
              <a:buSzTx/>
              <a:buFont typeface="Wingdings" pitchFamily="2" charset="2"/>
              <a:buAutoNum type="arabicPeriod"/>
            </a:pPr>
            <a:r>
              <a:rPr lang="en-US" altLang="zh-CN" sz="2400">
                <a:ea typeface="宋体" panose="02010600030101010101" pitchFamily="2" charset="-122"/>
              </a:rPr>
              <a:t>Use a graph-partitioning algorithm: cluster objects into a large number of relatively small sub-clusters</a:t>
            </a:r>
          </a:p>
          <a:p>
            <a:pPr marL="914400" lvl="1" indent="-457200" eaLnBrk="1" hangingPunct="1">
              <a:lnSpc>
                <a:spcPct val="110000"/>
              </a:lnSpc>
              <a:buSzTx/>
              <a:buFont typeface="Wingdings" pitchFamily="2" charset="2"/>
              <a:buAutoNum type="arabicPeriod"/>
            </a:pPr>
            <a:r>
              <a:rPr lang="en-US" altLang="zh-CN" sz="2400">
                <a:ea typeface="宋体" panose="02010600030101010101" pitchFamily="2" charset="-122"/>
              </a:rPr>
              <a:t>Use an agglomerative hierarchical clustering algorithm: find the genuine clusters by repeatedly combining these sub-clusters</a:t>
            </a:r>
          </a:p>
        </p:txBody>
      </p:sp>
      <p:sp>
        <p:nvSpPr>
          <p:cNvPr id="153603" name="Slide Number Placeholder 6">
            <a:extLst>
              <a:ext uri="{FF2B5EF4-FFF2-40B4-BE49-F238E27FC236}">
                <a16:creationId xmlns:a16="http://schemas.microsoft.com/office/drawing/2014/main" id="{2C301336-6881-8D42-AF04-4574A1780A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EBAB22C-0FD4-B242-A4D9-16D37ABEDD1C}" type="slidenum">
              <a:rPr lang="en-US" altLang="zh-CN" sz="1200">
                <a:ea typeface="宋体" panose="02010600030101010101" pitchFamily="2" charset="-122"/>
              </a:rPr>
              <a:pPr eaLnBrk="1" hangingPunct="1"/>
              <a:t>72</a:t>
            </a:fld>
            <a:endParaRPr lang="en-US" altLang="zh-CN" sz="1200">
              <a:ea typeface="宋体" panose="02010600030101010101" pitchFamily="2" charset="-122"/>
            </a:endParaRPr>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5">
            <a:extLst>
              <a:ext uri="{FF2B5EF4-FFF2-40B4-BE49-F238E27FC236}">
                <a16:creationId xmlns:a16="http://schemas.microsoft.com/office/drawing/2014/main" id="{649ABF06-3920-494A-875F-2C6D0F323E5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4DCEE641-D333-C84D-A947-9952B0AA40F0}" type="slidenum">
              <a:rPr lang="en-US" altLang="zh-CN" sz="1200">
                <a:ea typeface="宋体" panose="02010600030101010101" pitchFamily="2" charset="-122"/>
              </a:rPr>
              <a:pPr algn="r" eaLnBrk="1" hangingPunct="1"/>
              <a:t>73</a:t>
            </a:fld>
            <a:endParaRPr lang="en-US" altLang="zh-CN" sz="1200">
              <a:ea typeface="宋体" panose="02010600030101010101" pitchFamily="2" charset="-122"/>
            </a:endParaRPr>
          </a:p>
        </p:txBody>
      </p:sp>
      <p:sp>
        <p:nvSpPr>
          <p:cNvPr id="155650" name="Rectangle 2">
            <a:extLst>
              <a:ext uri="{FF2B5EF4-FFF2-40B4-BE49-F238E27FC236}">
                <a16:creationId xmlns:a16="http://schemas.microsoft.com/office/drawing/2014/main" id="{5CC5C58E-B75D-4E44-9C3E-E1E7617E9F9B}"/>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155651" name="Rectangle 3">
            <a:extLst>
              <a:ext uri="{FF2B5EF4-FFF2-40B4-BE49-F238E27FC236}">
                <a16:creationId xmlns:a16="http://schemas.microsoft.com/office/drawing/2014/main" id="{F2A2F75C-DE7F-6046-B63F-558E0C22AC5F}"/>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30000"/>
              </a:lnSpc>
            </a:pPr>
            <a:r>
              <a:rPr lang="en-US" altLang="zh-CN">
                <a:latin typeface="Calibri" panose="020F0502020204030204" pitchFamily="34" charset="0"/>
                <a:ea typeface="宋体" panose="02010600030101010101" pitchFamily="2" charset="-122"/>
              </a:rPr>
              <a:t>Cluster Analysis: Basic Concepts</a:t>
            </a:r>
          </a:p>
          <a:p>
            <a:pPr marL="533400" indent="-533400">
              <a:lnSpc>
                <a:spcPct val="130000"/>
              </a:lnSpc>
            </a:pPr>
            <a:r>
              <a:rPr lang="en-US" altLang="zh-CN">
                <a:latin typeface="Calibri" panose="020F0502020204030204" pitchFamily="34" charset="0"/>
                <a:ea typeface="宋体" panose="02010600030101010101" pitchFamily="2" charset="-122"/>
              </a:rPr>
              <a:t>Partitioning Methods</a:t>
            </a:r>
          </a:p>
          <a:p>
            <a:pPr marL="533400" indent="-533400">
              <a:lnSpc>
                <a:spcPct val="130000"/>
              </a:lnSpc>
            </a:pPr>
            <a:r>
              <a:rPr lang="en-US" altLang="zh-CN">
                <a:latin typeface="Calibri" panose="020F0502020204030204" pitchFamily="34" charset="0"/>
                <a:ea typeface="宋体" panose="02010600030101010101" pitchFamily="2" charset="-122"/>
              </a:rPr>
              <a:t>Hierarchical Methods</a:t>
            </a:r>
          </a:p>
          <a:p>
            <a:pPr marL="533400" indent="-533400">
              <a:lnSpc>
                <a:spcPct val="130000"/>
              </a:lnSpc>
            </a:pPr>
            <a:r>
              <a:rPr lang="en-US" altLang="zh-CN">
                <a:latin typeface="Calibri" panose="020F0502020204030204" pitchFamily="34" charset="0"/>
                <a:ea typeface="宋体" panose="02010600030101010101" pitchFamily="2" charset="-122"/>
              </a:rPr>
              <a:t>Density-Based Methods</a:t>
            </a:r>
          </a:p>
          <a:p>
            <a:pPr marL="533400" indent="-533400">
              <a:lnSpc>
                <a:spcPct val="130000"/>
              </a:lnSpc>
            </a:pPr>
            <a:r>
              <a:rPr lang="en-US" altLang="zh-CN">
                <a:latin typeface="Calibri" panose="020F0502020204030204" pitchFamily="34" charset="0"/>
                <a:ea typeface="宋体" panose="02010600030101010101" pitchFamily="2" charset="-122"/>
              </a:rPr>
              <a:t>Grid-Based Methods</a:t>
            </a:r>
          </a:p>
          <a:p>
            <a:pPr marL="533400" indent="-533400">
              <a:lnSpc>
                <a:spcPct val="130000"/>
              </a:lnSpc>
            </a:pPr>
            <a:r>
              <a:rPr lang="en-US" altLang="zh-CN">
                <a:latin typeface="Calibri" panose="020F0502020204030204" pitchFamily="34" charset="0"/>
                <a:ea typeface="宋体" panose="02010600030101010101" pitchFamily="2" charset="-122"/>
              </a:rPr>
              <a:t>Evaluation of Clustering</a:t>
            </a:r>
          </a:p>
          <a:p>
            <a:pPr marL="533400" indent="-533400">
              <a:lnSpc>
                <a:spcPct val="130000"/>
              </a:lnSpc>
            </a:pPr>
            <a:r>
              <a:rPr lang="en-US" altLang="zh-CN">
                <a:latin typeface="Calibri" panose="020F0502020204030204" pitchFamily="34" charset="0"/>
                <a:ea typeface="宋体" panose="02010600030101010101" pitchFamily="2" charset="-122"/>
              </a:rPr>
              <a:t>Summary</a:t>
            </a:r>
          </a:p>
        </p:txBody>
      </p:sp>
      <p:sp>
        <p:nvSpPr>
          <p:cNvPr id="155652" name="AutoShape 5">
            <a:extLst>
              <a:ext uri="{FF2B5EF4-FFF2-40B4-BE49-F238E27FC236}">
                <a16:creationId xmlns:a16="http://schemas.microsoft.com/office/drawing/2014/main" id="{09A52511-E930-C842-B5CF-044A9C591ACD}"/>
              </a:ext>
            </a:extLst>
          </p:cNvPr>
          <p:cNvSpPr>
            <a:spLocks noChangeArrowheads="1"/>
          </p:cNvSpPr>
          <p:nvPr/>
        </p:nvSpPr>
        <p:spPr bwMode="auto">
          <a:xfrm rot="9867012">
            <a:off x="4648200" y="3352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5653" name="Slide Number Placeholder 5">
            <a:extLst>
              <a:ext uri="{FF2B5EF4-FFF2-40B4-BE49-F238E27FC236}">
                <a16:creationId xmlns:a16="http://schemas.microsoft.com/office/drawing/2014/main" id="{59320CBA-3276-0049-A8A1-E0A0658EB70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E91FC60B-9245-8A4A-A59A-659C1AE786B9}" type="slidenum">
              <a:rPr lang="en-US" altLang="zh-CN" sz="1200">
                <a:ea typeface="宋体" panose="02010600030101010101" pitchFamily="2" charset="-122"/>
              </a:rPr>
              <a:pPr algn="r" eaLnBrk="1" hangingPunct="1"/>
              <a:t>73</a:t>
            </a:fld>
            <a:endParaRPr lang="en-US" altLang="zh-CN" sz="1200">
              <a:ea typeface="宋体" panose="02010600030101010101" pitchFamily="2" charset="-122"/>
            </a:endParaRP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19972365-DB76-FC4E-9D14-6B1443BD8F49}"/>
              </a:ext>
            </a:extLst>
          </p:cNvPr>
          <p:cNvSpPr>
            <a:spLocks noGrp="1" noChangeArrowheads="1"/>
          </p:cNvSpPr>
          <p:nvPr>
            <p:ph type="title"/>
          </p:nvPr>
        </p:nvSpPr>
        <p:spPr>
          <a:xfrm>
            <a:off x="304800" y="228600"/>
            <a:ext cx="8610600" cy="706438"/>
          </a:xfrm>
        </p:spPr>
        <p:txBody>
          <a:bodyPr/>
          <a:lstStyle/>
          <a:p>
            <a:pPr eaLnBrk="1" hangingPunct="1"/>
            <a:r>
              <a:rPr lang="en-US" altLang="zh-CN">
                <a:ea typeface="宋体" panose="02010600030101010101" pitchFamily="2" charset="-122"/>
              </a:rPr>
              <a:t>Density-Based Clustering Methods</a:t>
            </a:r>
          </a:p>
        </p:txBody>
      </p:sp>
      <p:sp>
        <p:nvSpPr>
          <p:cNvPr id="157698" name="Rectangle 3">
            <a:extLst>
              <a:ext uri="{FF2B5EF4-FFF2-40B4-BE49-F238E27FC236}">
                <a16:creationId xmlns:a16="http://schemas.microsoft.com/office/drawing/2014/main" id="{63C51766-2D7B-0044-8ACA-4095DFC32581}"/>
              </a:ext>
            </a:extLst>
          </p:cNvPr>
          <p:cNvSpPr>
            <a:spLocks noGrp="1" noChangeArrowheads="1"/>
          </p:cNvSpPr>
          <p:nvPr>
            <p:ph type="body" idx="1"/>
          </p:nvPr>
        </p:nvSpPr>
        <p:spPr>
          <a:xfrm>
            <a:off x="381000" y="1371600"/>
            <a:ext cx="8534400" cy="5181600"/>
          </a:xfrm>
        </p:spPr>
        <p:txBody>
          <a:bodyPr/>
          <a:lstStyle/>
          <a:p>
            <a:pPr eaLnBrk="1" hangingPunct="1">
              <a:spcBef>
                <a:spcPct val="50000"/>
              </a:spcBef>
            </a:pPr>
            <a:r>
              <a:rPr lang="en-US" altLang="zh-CN" sz="2400">
                <a:ea typeface="宋体" panose="02010600030101010101" pitchFamily="2" charset="-122"/>
              </a:rPr>
              <a:t>Clustering based on density (local cluster criterion), such as density-connected points</a:t>
            </a:r>
          </a:p>
          <a:p>
            <a:pPr eaLnBrk="1" hangingPunct="1">
              <a:lnSpc>
                <a:spcPct val="50000"/>
              </a:lnSpc>
              <a:spcBef>
                <a:spcPct val="50000"/>
              </a:spcBef>
            </a:pPr>
            <a:r>
              <a:rPr lang="en-US" altLang="zh-CN" sz="2400">
                <a:ea typeface="宋体" panose="02010600030101010101" pitchFamily="2" charset="-122"/>
              </a:rPr>
              <a:t>Major features:</a:t>
            </a:r>
          </a:p>
          <a:p>
            <a:pPr lvl="1" eaLnBrk="1" hangingPunct="1">
              <a:lnSpc>
                <a:spcPct val="50000"/>
              </a:lnSpc>
              <a:spcBef>
                <a:spcPct val="50000"/>
              </a:spcBef>
            </a:pPr>
            <a:r>
              <a:rPr lang="en-US" altLang="zh-CN" sz="2400">
                <a:ea typeface="宋体" panose="02010600030101010101" pitchFamily="2" charset="-122"/>
              </a:rPr>
              <a:t>Discover clusters of arbitrary shape</a:t>
            </a:r>
          </a:p>
          <a:p>
            <a:pPr lvl="1" eaLnBrk="1" hangingPunct="1">
              <a:lnSpc>
                <a:spcPct val="50000"/>
              </a:lnSpc>
              <a:spcBef>
                <a:spcPct val="50000"/>
              </a:spcBef>
            </a:pPr>
            <a:r>
              <a:rPr lang="en-US" altLang="zh-CN" sz="2400">
                <a:ea typeface="宋体" panose="02010600030101010101" pitchFamily="2" charset="-122"/>
              </a:rPr>
              <a:t>Handle noise</a:t>
            </a:r>
          </a:p>
          <a:p>
            <a:pPr lvl="1" eaLnBrk="1" hangingPunct="1">
              <a:lnSpc>
                <a:spcPct val="50000"/>
              </a:lnSpc>
              <a:spcBef>
                <a:spcPct val="50000"/>
              </a:spcBef>
            </a:pPr>
            <a:r>
              <a:rPr lang="en-US" altLang="zh-CN" sz="2400">
                <a:ea typeface="宋体" panose="02010600030101010101" pitchFamily="2" charset="-122"/>
              </a:rPr>
              <a:t>One scan</a:t>
            </a:r>
          </a:p>
          <a:p>
            <a:pPr lvl="1" eaLnBrk="1" hangingPunct="1">
              <a:lnSpc>
                <a:spcPct val="50000"/>
              </a:lnSpc>
              <a:spcBef>
                <a:spcPct val="50000"/>
              </a:spcBef>
            </a:pPr>
            <a:r>
              <a:rPr lang="en-US" altLang="zh-CN" sz="2400">
                <a:ea typeface="宋体" panose="02010600030101010101" pitchFamily="2" charset="-122"/>
              </a:rPr>
              <a:t>Need density parameters as termination condition</a:t>
            </a:r>
          </a:p>
          <a:p>
            <a:pPr eaLnBrk="1" hangingPunct="1">
              <a:lnSpc>
                <a:spcPct val="90000"/>
              </a:lnSpc>
              <a:spcBef>
                <a:spcPct val="50000"/>
              </a:spcBef>
            </a:pPr>
            <a:r>
              <a:rPr lang="en-US" altLang="zh-CN" sz="2400">
                <a:ea typeface="宋体" panose="02010600030101010101" pitchFamily="2" charset="-122"/>
              </a:rPr>
              <a:t>Several interesting studies:</a:t>
            </a:r>
          </a:p>
          <a:p>
            <a:pPr lvl="1" eaLnBrk="1" hangingPunct="1"/>
            <a:r>
              <a:rPr lang="en-US" altLang="zh-CN" sz="2400" u="sng">
                <a:ea typeface="宋体" panose="02010600030101010101" pitchFamily="2" charset="-122"/>
              </a:rPr>
              <a:t>DBSCAN:</a:t>
            </a:r>
            <a:r>
              <a:rPr lang="en-US" altLang="zh-CN" sz="2400">
                <a:ea typeface="宋体" panose="02010600030101010101" pitchFamily="2" charset="-122"/>
              </a:rPr>
              <a:t> Ester, et al. (KDD</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96)</a:t>
            </a:r>
          </a:p>
          <a:p>
            <a:pPr lvl="1" eaLnBrk="1" hangingPunct="1"/>
            <a:r>
              <a:rPr lang="en-US" altLang="zh-CN" sz="2400" u="sng">
                <a:ea typeface="宋体" panose="02010600030101010101" pitchFamily="2" charset="-122"/>
              </a:rPr>
              <a:t>OPTICS</a:t>
            </a:r>
            <a:r>
              <a:rPr lang="en-US" altLang="zh-CN" sz="2400">
                <a:ea typeface="宋体" panose="02010600030101010101" pitchFamily="2" charset="-122"/>
              </a:rPr>
              <a:t>: Ankerst, et al (SIGMOD</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99).</a:t>
            </a:r>
          </a:p>
          <a:p>
            <a:pPr lvl="1" eaLnBrk="1" hangingPunct="1"/>
            <a:r>
              <a:rPr lang="en-US" altLang="zh-CN" sz="2400" u="sng">
                <a:ea typeface="宋体" panose="02010600030101010101" pitchFamily="2" charset="-122"/>
              </a:rPr>
              <a:t>DENCLUE</a:t>
            </a:r>
            <a:r>
              <a:rPr lang="en-US" altLang="zh-CN" sz="2400">
                <a:ea typeface="宋体" panose="02010600030101010101" pitchFamily="2" charset="-122"/>
              </a:rPr>
              <a:t>: Hinneburg &amp; D. Keim  (KDD</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98)</a:t>
            </a:r>
          </a:p>
          <a:p>
            <a:pPr lvl="1" eaLnBrk="1" hangingPunct="1"/>
            <a:r>
              <a:rPr lang="en-US" altLang="zh-CN" sz="2400" u="sng">
                <a:ea typeface="宋体" panose="02010600030101010101" pitchFamily="2" charset="-122"/>
              </a:rPr>
              <a:t>CLIQUE</a:t>
            </a:r>
            <a:r>
              <a:rPr lang="en-US" altLang="zh-CN" sz="2400">
                <a:ea typeface="宋体" panose="02010600030101010101" pitchFamily="2" charset="-122"/>
              </a:rPr>
              <a:t>: Agrawal, et al. (SIGMOD</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98) (more grid-based)</a:t>
            </a:r>
          </a:p>
        </p:txBody>
      </p:sp>
      <p:sp>
        <p:nvSpPr>
          <p:cNvPr id="157699" name="Slide Number Placeholder 6">
            <a:extLst>
              <a:ext uri="{FF2B5EF4-FFF2-40B4-BE49-F238E27FC236}">
                <a16:creationId xmlns:a16="http://schemas.microsoft.com/office/drawing/2014/main" id="{40CE3C2F-4CEE-5C45-8187-9032762C5E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AEB61A6-41D7-5F48-9887-5D178DDC6227}" type="slidenum">
              <a:rPr lang="en-US" altLang="zh-CN" sz="1200">
                <a:ea typeface="宋体" panose="02010600030101010101" pitchFamily="2" charset="-122"/>
              </a:rPr>
              <a:pPr eaLnBrk="1" hangingPunct="1"/>
              <a:t>74</a:t>
            </a:fld>
            <a:endParaRPr lang="en-US" altLang="zh-CN" sz="1200">
              <a:ea typeface="宋体" panose="02010600030101010101" pitchFamily="2" charset="-122"/>
            </a:endParaRP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050">
            <a:extLst>
              <a:ext uri="{FF2B5EF4-FFF2-40B4-BE49-F238E27FC236}">
                <a16:creationId xmlns:a16="http://schemas.microsoft.com/office/drawing/2014/main" id="{64E21662-ADCA-8F41-9A22-9D438B1CFEE8}"/>
              </a:ext>
            </a:extLst>
          </p:cNvPr>
          <p:cNvSpPr>
            <a:spLocks noGrp="1" noChangeArrowheads="1"/>
          </p:cNvSpPr>
          <p:nvPr>
            <p:ph type="title"/>
          </p:nvPr>
        </p:nvSpPr>
        <p:spPr>
          <a:xfrm>
            <a:off x="381000" y="381000"/>
            <a:ext cx="8458200" cy="685800"/>
          </a:xfrm>
        </p:spPr>
        <p:txBody>
          <a:bodyPr/>
          <a:lstStyle/>
          <a:p>
            <a:pPr eaLnBrk="1" hangingPunct="1"/>
            <a:r>
              <a:rPr lang="en-US" altLang="zh-CN" sz="3200">
                <a:ea typeface="宋体" panose="02010600030101010101" pitchFamily="2" charset="-122"/>
              </a:rPr>
              <a:t>Density-Based Clustering: Basic Concepts</a:t>
            </a:r>
          </a:p>
        </p:txBody>
      </p:sp>
      <p:sp>
        <p:nvSpPr>
          <p:cNvPr id="159746" name="Rectangle 2051">
            <a:extLst>
              <a:ext uri="{FF2B5EF4-FFF2-40B4-BE49-F238E27FC236}">
                <a16:creationId xmlns:a16="http://schemas.microsoft.com/office/drawing/2014/main" id="{23D6626F-EFEA-FC42-968B-A892190BAA45}"/>
              </a:ext>
            </a:extLst>
          </p:cNvPr>
          <p:cNvSpPr>
            <a:spLocks noGrp="1" noChangeArrowheads="1"/>
          </p:cNvSpPr>
          <p:nvPr>
            <p:ph type="body" idx="1"/>
          </p:nvPr>
        </p:nvSpPr>
        <p:spPr>
          <a:xfrm>
            <a:off x="304800" y="1371600"/>
            <a:ext cx="7924800" cy="5181600"/>
          </a:xfrm>
        </p:spPr>
        <p:txBody>
          <a:bodyPr/>
          <a:lstStyle/>
          <a:p>
            <a:pPr eaLnBrk="1" hangingPunct="1">
              <a:lnSpc>
                <a:spcPct val="90000"/>
              </a:lnSpc>
              <a:spcBef>
                <a:spcPct val="50000"/>
              </a:spcBef>
            </a:pPr>
            <a:r>
              <a:rPr lang="en-US" altLang="zh-CN" sz="2400">
                <a:ea typeface="宋体" panose="02010600030101010101" pitchFamily="2" charset="-122"/>
              </a:rPr>
              <a:t>Two parameters</a:t>
            </a:r>
            <a:r>
              <a:rPr lang="en-US" altLang="zh-CN" sz="2400" i="1">
                <a:ea typeface="宋体" panose="02010600030101010101" pitchFamily="2" charset="-122"/>
              </a:rPr>
              <a:t>:</a:t>
            </a:r>
          </a:p>
          <a:p>
            <a:pPr lvl="1" eaLnBrk="1" hangingPunct="1">
              <a:lnSpc>
                <a:spcPct val="90000"/>
              </a:lnSpc>
              <a:spcBef>
                <a:spcPct val="50000"/>
              </a:spcBef>
            </a:pPr>
            <a:r>
              <a:rPr lang="en-US" altLang="zh-CN" sz="2400" i="1">
                <a:solidFill>
                  <a:schemeClr val="hlink"/>
                </a:solidFill>
                <a:ea typeface="宋体" panose="02010600030101010101" pitchFamily="2" charset="-122"/>
              </a:rPr>
              <a:t>Eps</a:t>
            </a:r>
            <a:r>
              <a:rPr lang="en-US" altLang="zh-CN" sz="2400">
                <a:ea typeface="宋体" panose="02010600030101010101" pitchFamily="2" charset="-122"/>
              </a:rPr>
              <a:t>: Maximum radius of the neighbourhood</a:t>
            </a:r>
          </a:p>
          <a:p>
            <a:pPr lvl="1" eaLnBrk="1" hangingPunct="1">
              <a:lnSpc>
                <a:spcPct val="90000"/>
              </a:lnSpc>
              <a:spcBef>
                <a:spcPct val="50000"/>
              </a:spcBef>
            </a:pPr>
            <a:r>
              <a:rPr lang="en-US" altLang="zh-CN" sz="2400" i="1">
                <a:solidFill>
                  <a:schemeClr val="hlink"/>
                </a:solidFill>
                <a:ea typeface="宋体" panose="02010600030101010101" pitchFamily="2" charset="-122"/>
              </a:rPr>
              <a:t>MinPts</a:t>
            </a:r>
            <a:r>
              <a:rPr lang="en-US" altLang="zh-CN" sz="2400">
                <a:ea typeface="宋体" panose="02010600030101010101" pitchFamily="2" charset="-122"/>
              </a:rPr>
              <a:t>: Minimum number of points in an Eps-neighbourhood of that point</a:t>
            </a:r>
          </a:p>
          <a:p>
            <a:pPr eaLnBrk="1" hangingPunct="1">
              <a:lnSpc>
                <a:spcPct val="90000"/>
              </a:lnSpc>
              <a:spcBef>
                <a:spcPct val="50000"/>
              </a:spcBef>
            </a:pPr>
            <a:r>
              <a:rPr lang="en-US" altLang="zh-CN" sz="2400" i="1">
                <a:ea typeface="宋体" panose="02010600030101010101" pitchFamily="2" charset="-122"/>
              </a:rPr>
              <a:t>N</a:t>
            </a:r>
            <a:r>
              <a:rPr lang="en-US" altLang="zh-CN" sz="2400" i="1" baseline="-25000">
                <a:ea typeface="宋体" panose="02010600030101010101" pitchFamily="2" charset="-122"/>
              </a:rPr>
              <a:t>Eps</a:t>
            </a:r>
            <a:r>
              <a:rPr lang="en-US" altLang="zh-CN" sz="2400" i="1">
                <a:ea typeface="宋体" panose="02010600030101010101" pitchFamily="2" charset="-122"/>
              </a:rPr>
              <a:t>(q)</a:t>
            </a:r>
            <a:r>
              <a:rPr lang="en-US" altLang="zh-CN" sz="2400">
                <a:ea typeface="宋体" panose="02010600030101010101" pitchFamily="2" charset="-122"/>
              </a:rPr>
              <a:t>: {p belongs to D | dist(p,q) ≤ Eps}</a:t>
            </a:r>
          </a:p>
          <a:p>
            <a:pPr eaLnBrk="1" hangingPunct="1">
              <a:lnSpc>
                <a:spcPct val="90000"/>
              </a:lnSpc>
              <a:spcBef>
                <a:spcPct val="50000"/>
              </a:spcBef>
            </a:pPr>
            <a:r>
              <a:rPr lang="en-US" altLang="zh-CN" sz="2400">
                <a:solidFill>
                  <a:schemeClr val="hlink"/>
                </a:solidFill>
                <a:ea typeface="宋体" panose="02010600030101010101" pitchFamily="2" charset="-122"/>
              </a:rPr>
              <a:t>Directly density-reachable</a:t>
            </a:r>
            <a:r>
              <a:rPr lang="en-US" altLang="zh-CN" sz="2400">
                <a:ea typeface="宋体" panose="02010600030101010101" pitchFamily="2" charset="-122"/>
              </a:rPr>
              <a:t>: A point </a:t>
            </a:r>
            <a:r>
              <a:rPr lang="en-US" altLang="zh-CN" sz="2400" i="1">
                <a:ea typeface="宋体" panose="02010600030101010101" pitchFamily="2" charset="-122"/>
              </a:rPr>
              <a:t>p</a:t>
            </a:r>
            <a:r>
              <a:rPr lang="en-US" altLang="zh-CN" sz="2400">
                <a:ea typeface="宋体" panose="02010600030101010101" pitchFamily="2" charset="-122"/>
              </a:rPr>
              <a:t> is directly density-reachable from a point </a:t>
            </a:r>
            <a:r>
              <a:rPr lang="en-US" altLang="zh-CN" sz="2400" i="1">
                <a:ea typeface="宋体" panose="02010600030101010101" pitchFamily="2" charset="-122"/>
              </a:rPr>
              <a:t>q</a:t>
            </a:r>
            <a:r>
              <a:rPr lang="en-US" altLang="zh-CN" sz="2400">
                <a:ea typeface="宋体" panose="02010600030101010101" pitchFamily="2" charset="-122"/>
              </a:rPr>
              <a:t> w.r.t. </a:t>
            </a:r>
            <a:r>
              <a:rPr lang="en-US" altLang="zh-CN" sz="2400" i="1">
                <a:ea typeface="宋体" panose="02010600030101010101" pitchFamily="2" charset="-122"/>
              </a:rPr>
              <a:t>Eps</a:t>
            </a:r>
            <a:r>
              <a:rPr lang="en-US" altLang="zh-CN" sz="2400">
                <a:ea typeface="宋体" panose="02010600030101010101" pitchFamily="2" charset="-122"/>
              </a:rPr>
              <a:t>, </a:t>
            </a:r>
            <a:r>
              <a:rPr lang="en-US" altLang="zh-CN" sz="2400" i="1">
                <a:ea typeface="宋体" panose="02010600030101010101" pitchFamily="2" charset="-122"/>
              </a:rPr>
              <a:t>MinPts</a:t>
            </a:r>
            <a:r>
              <a:rPr lang="en-US" altLang="zh-CN" sz="2400">
                <a:ea typeface="宋体" panose="02010600030101010101" pitchFamily="2" charset="-122"/>
              </a:rPr>
              <a:t> if 	</a:t>
            </a:r>
          </a:p>
          <a:p>
            <a:pPr lvl="1" eaLnBrk="1" hangingPunct="1">
              <a:lnSpc>
                <a:spcPct val="90000"/>
              </a:lnSpc>
              <a:spcBef>
                <a:spcPct val="50000"/>
              </a:spcBef>
            </a:pPr>
            <a:r>
              <a:rPr lang="en-US" altLang="zh-CN" sz="2400" i="1">
                <a:ea typeface="宋体" panose="02010600030101010101" pitchFamily="2" charset="-122"/>
              </a:rPr>
              <a:t>p</a:t>
            </a:r>
            <a:r>
              <a:rPr lang="en-US" altLang="zh-CN" sz="2400">
                <a:ea typeface="宋体" panose="02010600030101010101" pitchFamily="2" charset="-122"/>
              </a:rPr>
              <a:t> belongs to </a:t>
            </a:r>
            <a:r>
              <a:rPr lang="en-US" altLang="zh-CN" sz="2400" i="1">
                <a:ea typeface="宋体" panose="02010600030101010101" pitchFamily="2" charset="-122"/>
              </a:rPr>
              <a:t>N</a:t>
            </a:r>
            <a:r>
              <a:rPr lang="en-US" altLang="zh-CN" sz="2400" i="1" baseline="-25000">
                <a:ea typeface="宋体" panose="02010600030101010101" pitchFamily="2" charset="-122"/>
              </a:rPr>
              <a:t>Eps</a:t>
            </a:r>
            <a:r>
              <a:rPr lang="en-US" altLang="zh-CN" sz="2400" i="1">
                <a:ea typeface="宋体" panose="02010600030101010101" pitchFamily="2" charset="-122"/>
              </a:rPr>
              <a:t>(q)</a:t>
            </a:r>
          </a:p>
          <a:p>
            <a:pPr lvl="1" eaLnBrk="1" hangingPunct="1">
              <a:lnSpc>
                <a:spcPct val="90000"/>
              </a:lnSpc>
              <a:spcBef>
                <a:spcPct val="50000"/>
              </a:spcBef>
            </a:pPr>
            <a:r>
              <a:rPr lang="en-US" altLang="zh-CN" sz="2400">
                <a:ea typeface="宋体" panose="02010600030101010101" pitchFamily="2" charset="-122"/>
              </a:rPr>
              <a:t>core point condition:</a:t>
            </a:r>
          </a:p>
          <a:p>
            <a:pPr lvl="1" eaLnBrk="1" hangingPunct="1">
              <a:lnSpc>
                <a:spcPct val="90000"/>
              </a:lnSpc>
              <a:spcBef>
                <a:spcPct val="50000"/>
              </a:spcBef>
              <a:buFont typeface="Wingdings" pitchFamily="2" charset="2"/>
              <a:buNone/>
            </a:pPr>
            <a:r>
              <a:rPr lang="en-US" altLang="zh-CN" sz="2400">
                <a:ea typeface="宋体" panose="02010600030101010101" pitchFamily="2" charset="-122"/>
              </a:rPr>
              <a:t>              |</a:t>
            </a:r>
            <a:r>
              <a:rPr lang="en-US" altLang="zh-CN" sz="2400" i="1">
                <a:ea typeface="宋体" panose="02010600030101010101" pitchFamily="2" charset="-122"/>
              </a:rPr>
              <a:t>N</a:t>
            </a:r>
            <a:r>
              <a:rPr lang="en-US" altLang="zh-CN" sz="2400" i="1" baseline="-25000">
                <a:ea typeface="宋体" panose="02010600030101010101" pitchFamily="2" charset="-122"/>
              </a:rPr>
              <a:t>Eps</a:t>
            </a:r>
            <a:r>
              <a:rPr lang="en-US" altLang="zh-CN" sz="2400" i="1">
                <a:ea typeface="宋体" panose="02010600030101010101" pitchFamily="2" charset="-122"/>
              </a:rPr>
              <a:t> (q)</a:t>
            </a:r>
            <a:r>
              <a:rPr lang="en-US" altLang="zh-CN" sz="2400">
                <a:ea typeface="宋体" panose="02010600030101010101" pitchFamily="2" charset="-122"/>
              </a:rPr>
              <a:t>| ≥ </a:t>
            </a:r>
            <a:r>
              <a:rPr lang="en-US" altLang="zh-CN" sz="2400" i="1">
                <a:ea typeface="宋体" panose="02010600030101010101" pitchFamily="2" charset="-122"/>
              </a:rPr>
              <a:t>MinPts</a:t>
            </a:r>
            <a:r>
              <a:rPr lang="en-US" altLang="zh-CN" sz="2400">
                <a:ea typeface="宋体" panose="02010600030101010101" pitchFamily="2" charset="-122"/>
              </a:rPr>
              <a:t> </a:t>
            </a:r>
            <a:endParaRPr lang="en-US" altLang="zh-CN" sz="2400" i="1">
              <a:ea typeface="宋体" panose="02010600030101010101" pitchFamily="2" charset="-122"/>
            </a:endParaRPr>
          </a:p>
        </p:txBody>
      </p:sp>
      <p:grpSp>
        <p:nvGrpSpPr>
          <p:cNvPr id="159747" name="Group 50">
            <a:extLst>
              <a:ext uri="{FF2B5EF4-FFF2-40B4-BE49-F238E27FC236}">
                <a16:creationId xmlns:a16="http://schemas.microsoft.com/office/drawing/2014/main" id="{F6132729-F2BC-4541-B04C-439D4C96DBC8}"/>
              </a:ext>
            </a:extLst>
          </p:cNvPr>
          <p:cNvGrpSpPr>
            <a:grpSpLocks/>
          </p:cNvGrpSpPr>
          <p:nvPr/>
        </p:nvGrpSpPr>
        <p:grpSpPr bwMode="auto">
          <a:xfrm>
            <a:off x="5264150" y="4648200"/>
            <a:ext cx="3879850" cy="1663700"/>
            <a:chOff x="5264150" y="4648200"/>
            <a:chExt cx="3879850" cy="1663700"/>
          </a:xfrm>
        </p:grpSpPr>
        <p:sp>
          <p:nvSpPr>
            <p:cNvPr id="159749" name="Rectangle 2072">
              <a:extLst>
                <a:ext uri="{FF2B5EF4-FFF2-40B4-BE49-F238E27FC236}">
                  <a16:creationId xmlns:a16="http://schemas.microsoft.com/office/drawing/2014/main" id="{BA6C1C09-49A9-3B47-86A1-74FA3F603D7E}"/>
                </a:ext>
              </a:extLst>
            </p:cNvPr>
            <p:cNvSpPr>
              <a:spLocks noChangeArrowheads="1"/>
            </p:cNvSpPr>
            <p:nvPr/>
          </p:nvSpPr>
          <p:spPr bwMode="auto">
            <a:xfrm>
              <a:off x="7315200" y="4946650"/>
              <a:ext cx="1828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MinPts = 5</a:t>
              </a:r>
            </a:p>
            <a:p>
              <a:pPr>
                <a:spcBef>
                  <a:spcPct val="50000"/>
                </a:spcBef>
              </a:pPr>
              <a:r>
                <a:rPr lang="en-US" altLang="zh-CN" sz="1800">
                  <a:latin typeface="Times New Roman" panose="02020603050405020304" pitchFamily="18" charset="0"/>
                  <a:ea typeface="宋体" panose="02010600030101010101" pitchFamily="2" charset="-122"/>
                </a:rPr>
                <a:t>Eps = 1 cm</a:t>
              </a:r>
            </a:p>
          </p:txBody>
        </p:sp>
        <p:grpSp>
          <p:nvGrpSpPr>
            <p:cNvPr id="159750" name="Group 49">
              <a:extLst>
                <a:ext uri="{FF2B5EF4-FFF2-40B4-BE49-F238E27FC236}">
                  <a16:creationId xmlns:a16="http://schemas.microsoft.com/office/drawing/2014/main" id="{19025617-60F9-A649-9B9E-D4B3F2DA3030}"/>
                </a:ext>
              </a:extLst>
            </p:cNvPr>
            <p:cNvGrpSpPr>
              <a:grpSpLocks/>
            </p:cNvGrpSpPr>
            <p:nvPr/>
          </p:nvGrpSpPr>
          <p:grpSpPr bwMode="auto">
            <a:xfrm>
              <a:off x="5264150" y="4648200"/>
              <a:ext cx="1663700" cy="1663700"/>
              <a:chOff x="5264150" y="4648200"/>
              <a:chExt cx="1663700" cy="1663700"/>
            </a:xfrm>
          </p:grpSpPr>
          <p:sp>
            <p:nvSpPr>
              <p:cNvPr id="159751" name="Oval 2054">
                <a:extLst>
                  <a:ext uri="{FF2B5EF4-FFF2-40B4-BE49-F238E27FC236}">
                    <a16:creationId xmlns:a16="http://schemas.microsoft.com/office/drawing/2014/main" id="{C5C08187-3540-9D4F-89A4-6D42C867FA76}"/>
                  </a:ext>
                </a:extLst>
              </p:cNvPr>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2" name="Oval 2055">
                <a:extLst>
                  <a:ext uri="{FF2B5EF4-FFF2-40B4-BE49-F238E27FC236}">
                    <a16:creationId xmlns:a16="http://schemas.microsoft.com/office/drawing/2014/main" id="{790A2F2B-5BBB-CC4D-8D8E-FF6BF385D44B}"/>
                  </a:ext>
                </a:extLst>
              </p:cNvPr>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3" name="Oval 2056">
                <a:extLst>
                  <a:ext uri="{FF2B5EF4-FFF2-40B4-BE49-F238E27FC236}">
                    <a16:creationId xmlns:a16="http://schemas.microsoft.com/office/drawing/2014/main" id="{2D539855-8759-384E-81EB-312BD6474C08}"/>
                  </a:ext>
                </a:extLst>
              </p:cNvPr>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4" name="Oval 2057">
                <a:extLst>
                  <a:ext uri="{FF2B5EF4-FFF2-40B4-BE49-F238E27FC236}">
                    <a16:creationId xmlns:a16="http://schemas.microsoft.com/office/drawing/2014/main" id="{02B0BDC6-1FE6-8042-A287-1A8EDC2BE46C}"/>
                  </a:ext>
                </a:extLst>
              </p:cNvPr>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5" name="Oval 2058">
                <a:extLst>
                  <a:ext uri="{FF2B5EF4-FFF2-40B4-BE49-F238E27FC236}">
                    <a16:creationId xmlns:a16="http://schemas.microsoft.com/office/drawing/2014/main" id="{553D9ACD-14F4-9147-B800-27E1F9369B3D}"/>
                  </a:ext>
                </a:extLst>
              </p:cNvPr>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6" name="Oval 2059">
                <a:extLst>
                  <a:ext uri="{FF2B5EF4-FFF2-40B4-BE49-F238E27FC236}">
                    <a16:creationId xmlns:a16="http://schemas.microsoft.com/office/drawing/2014/main" id="{4BA40BDA-DA74-B841-9343-3ACDBAC83482}"/>
                  </a:ext>
                </a:extLst>
              </p:cNvPr>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7" name="Oval 2060">
                <a:extLst>
                  <a:ext uri="{FF2B5EF4-FFF2-40B4-BE49-F238E27FC236}">
                    <a16:creationId xmlns:a16="http://schemas.microsoft.com/office/drawing/2014/main" id="{8E576F30-3B59-EF48-87AC-50D52A53C9A1}"/>
                  </a:ext>
                </a:extLst>
              </p:cNvPr>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8" name="Oval 2061">
                <a:extLst>
                  <a:ext uri="{FF2B5EF4-FFF2-40B4-BE49-F238E27FC236}">
                    <a16:creationId xmlns:a16="http://schemas.microsoft.com/office/drawing/2014/main" id="{22BE416A-B682-2740-A55B-9890B22B03FC}"/>
                  </a:ext>
                </a:extLst>
              </p:cNvPr>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59" name="Oval 2062">
                <a:extLst>
                  <a:ext uri="{FF2B5EF4-FFF2-40B4-BE49-F238E27FC236}">
                    <a16:creationId xmlns:a16="http://schemas.microsoft.com/office/drawing/2014/main" id="{40F83F21-07D9-5443-92E3-0F9BC9709B61}"/>
                  </a:ext>
                </a:extLst>
              </p:cNvPr>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0" name="Oval 2063">
                <a:extLst>
                  <a:ext uri="{FF2B5EF4-FFF2-40B4-BE49-F238E27FC236}">
                    <a16:creationId xmlns:a16="http://schemas.microsoft.com/office/drawing/2014/main" id="{CB55FE01-2F7E-1B4F-BEB9-B1E7C29056CD}"/>
                  </a:ext>
                </a:extLst>
              </p:cNvPr>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1" name="Oval 2064">
                <a:extLst>
                  <a:ext uri="{FF2B5EF4-FFF2-40B4-BE49-F238E27FC236}">
                    <a16:creationId xmlns:a16="http://schemas.microsoft.com/office/drawing/2014/main" id="{E0C08069-8EA8-4E40-BC48-A70F2088EC10}"/>
                  </a:ext>
                </a:extLst>
              </p:cNvPr>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2" name="Oval 2065">
                <a:extLst>
                  <a:ext uri="{FF2B5EF4-FFF2-40B4-BE49-F238E27FC236}">
                    <a16:creationId xmlns:a16="http://schemas.microsoft.com/office/drawing/2014/main" id="{C69251FB-68D8-AB46-A7B7-893730A77171}"/>
                  </a:ext>
                </a:extLst>
              </p:cNvPr>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3" name="Oval 2066">
                <a:extLst>
                  <a:ext uri="{FF2B5EF4-FFF2-40B4-BE49-F238E27FC236}">
                    <a16:creationId xmlns:a16="http://schemas.microsoft.com/office/drawing/2014/main" id="{A6779536-B847-EB49-B681-0608B7615A52}"/>
                  </a:ext>
                </a:extLst>
              </p:cNvPr>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4" name="Oval 2067">
                <a:extLst>
                  <a:ext uri="{FF2B5EF4-FFF2-40B4-BE49-F238E27FC236}">
                    <a16:creationId xmlns:a16="http://schemas.microsoft.com/office/drawing/2014/main" id="{109AE35A-5063-BA42-9D8F-09B0DC43FDCC}"/>
                  </a:ext>
                </a:extLst>
              </p:cNvPr>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5" name="Oval 2068">
                <a:extLst>
                  <a:ext uri="{FF2B5EF4-FFF2-40B4-BE49-F238E27FC236}">
                    <a16:creationId xmlns:a16="http://schemas.microsoft.com/office/drawing/2014/main" id="{D2923E03-594E-3847-881C-D4C1261A6E90}"/>
                  </a:ext>
                </a:extLst>
              </p:cNvPr>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6" name="Oval 2069">
                <a:extLst>
                  <a:ext uri="{FF2B5EF4-FFF2-40B4-BE49-F238E27FC236}">
                    <a16:creationId xmlns:a16="http://schemas.microsoft.com/office/drawing/2014/main" id="{40250473-07C6-B644-96C9-E6D87B5754C8}"/>
                  </a:ext>
                </a:extLst>
              </p:cNvPr>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59767" name="Rectangle 2070">
                <a:extLst>
                  <a:ext uri="{FF2B5EF4-FFF2-40B4-BE49-F238E27FC236}">
                    <a16:creationId xmlns:a16="http://schemas.microsoft.com/office/drawing/2014/main" id="{58C19DD3-DB78-B94D-B0F2-616CA8088591}"/>
                  </a:ext>
                </a:extLst>
              </p:cNvPr>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p</a:t>
                </a:r>
              </a:p>
            </p:txBody>
          </p:sp>
          <p:sp>
            <p:nvSpPr>
              <p:cNvPr id="159768" name="Rectangle 2071">
                <a:extLst>
                  <a:ext uri="{FF2B5EF4-FFF2-40B4-BE49-F238E27FC236}">
                    <a16:creationId xmlns:a16="http://schemas.microsoft.com/office/drawing/2014/main" id="{87A76855-E36E-0143-8831-D13F0283B4D8}"/>
                  </a:ext>
                </a:extLst>
              </p:cNvPr>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q</a:t>
                </a:r>
              </a:p>
            </p:txBody>
          </p:sp>
          <p:sp>
            <p:nvSpPr>
              <p:cNvPr id="159769" name="Oval 2065">
                <a:extLst>
                  <a:ext uri="{FF2B5EF4-FFF2-40B4-BE49-F238E27FC236}">
                    <a16:creationId xmlns:a16="http://schemas.microsoft.com/office/drawing/2014/main" id="{F392F364-AEB4-C449-A236-FFC4606549DD}"/>
                  </a:ext>
                </a:extLst>
              </p:cNvPr>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grpSp>
      <p:sp>
        <p:nvSpPr>
          <p:cNvPr id="159748" name="Slide Number Placeholder 51">
            <a:extLst>
              <a:ext uri="{FF2B5EF4-FFF2-40B4-BE49-F238E27FC236}">
                <a16:creationId xmlns:a16="http://schemas.microsoft.com/office/drawing/2014/main" id="{567EF012-02DD-6A45-A288-CF34E216DF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403F2B6-6FD2-084B-A9B0-6B94538E3F95}" type="slidenum">
              <a:rPr lang="en-US" altLang="zh-CN" sz="1200">
                <a:ea typeface="宋体" panose="02010600030101010101" pitchFamily="2" charset="-122"/>
              </a:rPr>
              <a:pPr eaLnBrk="1" hangingPunct="1"/>
              <a:t>75</a:t>
            </a:fld>
            <a:endParaRPr lang="en-US" altLang="zh-CN" sz="1200">
              <a:ea typeface="宋体" panose="02010600030101010101" pitchFamily="2" charset="-122"/>
            </a:endParaRP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026">
            <a:extLst>
              <a:ext uri="{FF2B5EF4-FFF2-40B4-BE49-F238E27FC236}">
                <a16:creationId xmlns:a16="http://schemas.microsoft.com/office/drawing/2014/main" id="{B3F892DB-9F60-AB41-9063-CD0B8E313AD6}"/>
              </a:ext>
            </a:extLst>
          </p:cNvPr>
          <p:cNvSpPr>
            <a:spLocks noGrp="1" noChangeArrowheads="1"/>
          </p:cNvSpPr>
          <p:nvPr>
            <p:ph type="title"/>
          </p:nvPr>
        </p:nvSpPr>
        <p:spPr>
          <a:xfrm>
            <a:off x="0" y="381000"/>
            <a:ext cx="9144000" cy="838200"/>
          </a:xfrm>
        </p:spPr>
        <p:txBody>
          <a:bodyPr lIns="92075" tIns="46038" rIns="92075" bIns="46038" anchor="ctr"/>
          <a:lstStyle/>
          <a:p>
            <a:pPr eaLnBrk="1" hangingPunct="1"/>
            <a:r>
              <a:rPr lang="en-US" altLang="zh-CN" sz="3200">
                <a:ea typeface="宋体" panose="02010600030101010101" pitchFamily="2" charset="-122"/>
              </a:rPr>
              <a:t>Density-Reachable and Density-Connected</a:t>
            </a:r>
          </a:p>
        </p:txBody>
      </p:sp>
      <p:sp>
        <p:nvSpPr>
          <p:cNvPr id="161794" name="Rectangle 1027">
            <a:extLst>
              <a:ext uri="{FF2B5EF4-FFF2-40B4-BE49-F238E27FC236}">
                <a16:creationId xmlns:a16="http://schemas.microsoft.com/office/drawing/2014/main" id="{3A2099F7-D172-1D43-8489-24FDD0AD50FE}"/>
              </a:ext>
            </a:extLst>
          </p:cNvPr>
          <p:cNvSpPr>
            <a:spLocks noGrp="1" noChangeArrowheads="1"/>
          </p:cNvSpPr>
          <p:nvPr>
            <p:ph type="body" idx="1"/>
          </p:nvPr>
        </p:nvSpPr>
        <p:spPr>
          <a:xfrm>
            <a:off x="228600" y="1447800"/>
            <a:ext cx="5638800" cy="5029200"/>
          </a:xfrm>
        </p:spPr>
        <p:txBody>
          <a:bodyPr lIns="92075" tIns="46038" rIns="92075" bIns="46038"/>
          <a:lstStyle/>
          <a:p>
            <a:pPr eaLnBrk="1" hangingPunct="1">
              <a:spcBef>
                <a:spcPct val="50000"/>
              </a:spcBef>
            </a:pPr>
            <a:r>
              <a:rPr lang="en-US" altLang="zh-CN" sz="2400">
                <a:ea typeface="宋体" panose="02010600030101010101" pitchFamily="2" charset="-122"/>
              </a:rPr>
              <a:t>Density-reachable: </a:t>
            </a:r>
          </a:p>
          <a:p>
            <a:pPr lvl="1" eaLnBrk="1" hangingPunct="1">
              <a:spcBef>
                <a:spcPct val="50000"/>
              </a:spcBef>
            </a:pPr>
            <a:r>
              <a:rPr lang="en-US" altLang="zh-CN" sz="2400">
                <a:ea typeface="宋体" panose="02010600030101010101" pitchFamily="2" charset="-122"/>
              </a:rPr>
              <a:t>A point </a:t>
            </a:r>
            <a:r>
              <a:rPr lang="en-US" altLang="zh-CN" sz="2400" i="1">
                <a:ea typeface="宋体" panose="02010600030101010101" pitchFamily="2" charset="-122"/>
              </a:rPr>
              <a:t>p</a:t>
            </a:r>
            <a:r>
              <a:rPr lang="en-US" altLang="zh-CN" sz="2400">
                <a:ea typeface="宋体" panose="02010600030101010101" pitchFamily="2" charset="-122"/>
              </a:rPr>
              <a:t> is </a:t>
            </a:r>
            <a:r>
              <a:rPr lang="en-US" altLang="zh-CN" sz="2400">
                <a:solidFill>
                  <a:schemeClr val="hlink"/>
                </a:solidFill>
                <a:ea typeface="宋体" panose="02010600030101010101" pitchFamily="2" charset="-122"/>
              </a:rPr>
              <a:t>density-reachable</a:t>
            </a:r>
            <a:r>
              <a:rPr lang="en-US" altLang="zh-CN" sz="2400">
                <a:ea typeface="宋体" panose="02010600030101010101" pitchFamily="2" charset="-122"/>
              </a:rPr>
              <a:t> from a point </a:t>
            </a:r>
            <a:r>
              <a:rPr lang="en-US" altLang="zh-CN" sz="2400" i="1">
                <a:ea typeface="宋体" panose="02010600030101010101" pitchFamily="2" charset="-122"/>
              </a:rPr>
              <a:t>q</a:t>
            </a:r>
            <a:r>
              <a:rPr lang="en-US" altLang="zh-CN" sz="2400">
                <a:ea typeface="宋体" panose="02010600030101010101" pitchFamily="2" charset="-122"/>
              </a:rPr>
              <a:t> w.r.t. </a:t>
            </a:r>
            <a:r>
              <a:rPr lang="en-US" altLang="zh-CN" sz="2400" i="1">
                <a:ea typeface="宋体" panose="02010600030101010101" pitchFamily="2" charset="-122"/>
              </a:rPr>
              <a:t>Eps</a:t>
            </a:r>
            <a:r>
              <a:rPr lang="en-US" altLang="zh-CN" sz="2400">
                <a:ea typeface="宋体" panose="02010600030101010101" pitchFamily="2" charset="-122"/>
              </a:rPr>
              <a:t>, </a:t>
            </a:r>
            <a:r>
              <a:rPr lang="en-US" altLang="zh-CN" sz="2400" i="1">
                <a:ea typeface="宋体" panose="02010600030101010101" pitchFamily="2" charset="-122"/>
              </a:rPr>
              <a:t>MinPts</a:t>
            </a:r>
            <a:r>
              <a:rPr lang="en-US" altLang="zh-CN" sz="2400">
                <a:ea typeface="宋体" panose="02010600030101010101" pitchFamily="2" charset="-122"/>
              </a:rPr>
              <a:t> if there is a chain of points </a:t>
            </a:r>
            <a:r>
              <a:rPr lang="en-US" altLang="zh-CN" sz="2400" i="1">
                <a:ea typeface="宋体" panose="02010600030101010101" pitchFamily="2" charset="-122"/>
              </a:rPr>
              <a:t>p</a:t>
            </a:r>
            <a:r>
              <a:rPr lang="en-US" altLang="zh-CN" sz="2400" i="1" baseline="-25000">
                <a:ea typeface="宋体" panose="02010600030101010101" pitchFamily="2" charset="-122"/>
              </a:rPr>
              <a:t>1</a:t>
            </a: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a:t>
            </a:r>
            <a:r>
              <a:rPr lang="en-US" altLang="zh-CN" sz="2400" i="1">
                <a:ea typeface="宋体" panose="02010600030101010101" pitchFamily="2" charset="-122"/>
              </a:rPr>
              <a:t>p</a:t>
            </a:r>
            <a:r>
              <a:rPr lang="en-US" altLang="zh-CN" sz="2400" i="1" baseline="-25000">
                <a:ea typeface="宋体" panose="02010600030101010101" pitchFamily="2" charset="-122"/>
              </a:rPr>
              <a:t>n</a:t>
            </a:r>
            <a:r>
              <a:rPr lang="en-US" altLang="zh-CN" sz="2400">
                <a:ea typeface="宋体" panose="02010600030101010101" pitchFamily="2" charset="-122"/>
              </a:rPr>
              <a:t>, </a:t>
            </a:r>
            <a:r>
              <a:rPr lang="en-US" altLang="zh-CN" sz="2400" i="1">
                <a:ea typeface="宋体" panose="02010600030101010101" pitchFamily="2" charset="-122"/>
              </a:rPr>
              <a:t>p</a:t>
            </a:r>
            <a:r>
              <a:rPr lang="en-US" altLang="zh-CN" sz="2400" i="1" baseline="-25000">
                <a:ea typeface="宋体" panose="02010600030101010101" pitchFamily="2" charset="-122"/>
              </a:rPr>
              <a:t>1</a:t>
            </a:r>
            <a:r>
              <a:rPr lang="en-US" altLang="zh-CN" sz="2400">
                <a:ea typeface="宋体" panose="02010600030101010101" pitchFamily="2" charset="-122"/>
              </a:rPr>
              <a:t> = </a:t>
            </a:r>
            <a:r>
              <a:rPr lang="en-US" altLang="zh-CN" sz="2400" i="1">
                <a:ea typeface="宋体" panose="02010600030101010101" pitchFamily="2" charset="-122"/>
              </a:rPr>
              <a:t>q</a:t>
            </a:r>
            <a:r>
              <a:rPr lang="en-US" altLang="zh-CN" sz="2400">
                <a:ea typeface="宋体" panose="02010600030101010101" pitchFamily="2" charset="-122"/>
              </a:rPr>
              <a:t>, </a:t>
            </a:r>
            <a:r>
              <a:rPr lang="en-US" altLang="zh-CN" sz="2400" i="1">
                <a:ea typeface="宋体" panose="02010600030101010101" pitchFamily="2" charset="-122"/>
              </a:rPr>
              <a:t>p</a:t>
            </a:r>
            <a:r>
              <a:rPr lang="en-US" altLang="zh-CN" sz="2400" i="1" baseline="-25000">
                <a:ea typeface="宋体" panose="02010600030101010101" pitchFamily="2" charset="-122"/>
              </a:rPr>
              <a:t>n</a:t>
            </a:r>
            <a:r>
              <a:rPr lang="en-US" altLang="zh-CN" sz="2400">
                <a:ea typeface="宋体" panose="02010600030101010101" pitchFamily="2" charset="-122"/>
              </a:rPr>
              <a:t> = </a:t>
            </a:r>
            <a:r>
              <a:rPr lang="en-US" altLang="zh-CN" sz="2400" i="1">
                <a:ea typeface="宋体" panose="02010600030101010101" pitchFamily="2" charset="-122"/>
              </a:rPr>
              <a:t>p</a:t>
            </a:r>
            <a:r>
              <a:rPr lang="en-US" altLang="zh-CN" sz="2400">
                <a:ea typeface="宋体" panose="02010600030101010101" pitchFamily="2" charset="-122"/>
              </a:rPr>
              <a:t> such that </a:t>
            </a:r>
            <a:r>
              <a:rPr lang="en-US" altLang="zh-CN" sz="2400" i="1">
                <a:ea typeface="宋体" panose="02010600030101010101" pitchFamily="2" charset="-122"/>
              </a:rPr>
              <a:t>p</a:t>
            </a:r>
            <a:r>
              <a:rPr lang="en-US" altLang="zh-CN" sz="2400" i="1" baseline="-25000">
                <a:ea typeface="宋体" panose="02010600030101010101" pitchFamily="2" charset="-122"/>
              </a:rPr>
              <a:t>i+1</a:t>
            </a:r>
            <a:r>
              <a:rPr lang="en-US" altLang="zh-CN" sz="2400">
                <a:ea typeface="宋体" panose="02010600030101010101" pitchFamily="2" charset="-122"/>
              </a:rPr>
              <a:t> is directly density-reachable from </a:t>
            </a:r>
            <a:r>
              <a:rPr lang="en-US" altLang="zh-CN" sz="2400" i="1">
                <a:ea typeface="宋体" panose="02010600030101010101" pitchFamily="2" charset="-122"/>
              </a:rPr>
              <a:t>p</a:t>
            </a:r>
            <a:r>
              <a:rPr lang="en-US" altLang="zh-CN" sz="2400" i="1" baseline="-25000">
                <a:ea typeface="宋体" panose="02010600030101010101" pitchFamily="2" charset="-122"/>
              </a:rPr>
              <a:t>i</a:t>
            </a:r>
            <a:r>
              <a:rPr lang="en-US" altLang="zh-CN" sz="2400">
                <a:ea typeface="宋体" panose="02010600030101010101" pitchFamily="2" charset="-122"/>
              </a:rPr>
              <a:t>	</a:t>
            </a:r>
          </a:p>
          <a:p>
            <a:pPr eaLnBrk="1" hangingPunct="1">
              <a:spcBef>
                <a:spcPct val="50000"/>
              </a:spcBef>
            </a:pPr>
            <a:r>
              <a:rPr lang="en-US" altLang="zh-CN" sz="2400">
                <a:ea typeface="宋体" panose="02010600030101010101" pitchFamily="2" charset="-122"/>
              </a:rPr>
              <a:t>Density-connected</a:t>
            </a:r>
          </a:p>
          <a:p>
            <a:pPr lvl="1" eaLnBrk="1" hangingPunct="1">
              <a:spcBef>
                <a:spcPct val="50000"/>
              </a:spcBef>
            </a:pPr>
            <a:r>
              <a:rPr lang="en-US" altLang="zh-CN" sz="2400">
                <a:ea typeface="宋体" panose="02010600030101010101" pitchFamily="2" charset="-122"/>
              </a:rPr>
              <a:t>A point </a:t>
            </a:r>
            <a:r>
              <a:rPr lang="en-US" altLang="zh-CN" sz="2400" i="1">
                <a:ea typeface="宋体" panose="02010600030101010101" pitchFamily="2" charset="-122"/>
              </a:rPr>
              <a:t>p</a:t>
            </a:r>
            <a:r>
              <a:rPr lang="en-US" altLang="zh-CN" sz="2400">
                <a:ea typeface="宋体" panose="02010600030101010101" pitchFamily="2" charset="-122"/>
              </a:rPr>
              <a:t> is </a:t>
            </a:r>
            <a:r>
              <a:rPr lang="en-US" altLang="zh-CN" sz="2400">
                <a:solidFill>
                  <a:schemeClr val="hlink"/>
                </a:solidFill>
                <a:ea typeface="宋体" panose="02010600030101010101" pitchFamily="2" charset="-122"/>
              </a:rPr>
              <a:t>density-connected</a:t>
            </a:r>
            <a:r>
              <a:rPr lang="en-US" altLang="zh-CN" sz="2400">
                <a:ea typeface="宋体" panose="02010600030101010101" pitchFamily="2" charset="-122"/>
              </a:rPr>
              <a:t> to a point </a:t>
            </a:r>
            <a:r>
              <a:rPr lang="en-US" altLang="zh-CN" sz="2400" i="1">
                <a:ea typeface="宋体" panose="02010600030101010101" pitchFamily="2" charset="-122"/>
              </a:rPr>
              <a:t>q</a:t>
            </a:r>
            <a:r>
              <a:rPr lang="en-US" altLang="zh-CN" sz="2400">
                <a:ea typeface="宋体" panose="02010600030101010101" pitchFamily="2" charset="-122"/>
              </a:rPr>
              <a:t> w.r.t. </a:t>
            </a:r>
            <a:r>
              <a:rPr lang="en-US" altLang="zh-CN" sz="2400" i="1">
                <a:ea typeface="宋体" panose="02010600030101010101" pitchFamily="2" charset="-122"/>
              </a:rPr>
              <a:t>Eps</a:t>
            </a:r>
            <a:r>
              <a:rPr lang="en-US" altLang="zh-CN" sz="2400">
                <a:ea typeface="宋体" panose="02010600030101010101" pitchFamily="2" charset="-122"/>
              </a:rPr>
              <a:t>, </a:t>
            </a:r>
            <a:r>
              <a:rPr lang="en-US" altLang="zh-CN" sz="2400" i="1">
                <a:ea typeface="宋体" panose="02010600030101010101" pitchFamily="2" charset="-122"/>
              </a:rPr>
              <a:t>MinPts</a:t>
            </a:r>
            <a:r>
              <a:rPr lang="en-US" altLang="zh-CN" sz="2400">
                <a:ea typeface="宋体" panose="02010600030101010101" pitchFamily="2" charset="-122"/>
              </a:rPr>
              <a:t> if there is a point </a:t>
            </a:r>
            <a:r>
              <a:rPr lang="en-US" altLang="zh-CN" sz="2400" i="1">
                <a:ea typeface="宋体" panose="02010600030101010101" pitchFamily="2" charset="-122"/>
              </a:rPr>
              <a:t>o </a:t>
            </a:r>
            <a:r>
              <a:rPr lang="en-US" altLang="zh-CN" sz="2400">
                <a:ea typeface="宋体" panose="02010600030101010101" pitchFamily="2" charset="-122"/>
              </a:rPr>
              <a:t>such that both, </a:t>
            </a:r>
            <a:r>
              <a:rPr lang="en-US" altLang="zh-CN" sz="2400" i="1">
                <a:ea typeface="宋体" panose="02010600030101010101" pitchFamily="2" charset="-122"/>
              </a:rPr>
              <a:t>p</a:t>
            </a:r>
            <a:r>
              <a:rPr lang="en-US" altLang="zh-CN" sz="2400">
                <a:ea typeface="宋体" panose="02010600030101010101" pitchFamily="2" charset="-122"/>
              </a:rPr>
              <a:t> and </a:t>
            </a:r>
            <a:r>
              <a:rPr lang="en-US" altLang="zh-CN" sz="2400" i="1">
                <a:ea typeface="宋体" panose="02010600030101010101" pitchFamily="2" charset="-122"/>
              </a:rPr>
              <a:t>q</a:t>
            </a:r>
            <a:r>
              <a:rPr lang="en-US" altLang="zh-CN" sz="2400">
                <a:ea typeface="宋体" panose="02010600030101010101" pitchFamily="2" charset="-122"/>
              </a:rPr>
              <a:t> are density-reachable from </a:t>
            </a:r>
            <a:r>
              <a:rPr lang="en-US" altLang="zh-CN" sz="2400" i="1">
                <a:ea typeface="宋体" panose="02010600030101010101" pitchFamily="2" charset="-122"/>
              </a:rPr>
              <a:t>o</a:t>
            </a:r>
            <a:r>
              <a:rPr lang="en-US" altLang="zh-CN" sz="2400">
                <a:ea typeface="宋体" panose="02010600030101010101" pitchFamily="2" charset="-122"/>
              </a:rPr>
              <a:t> w.r.t. </a:t>
            </a:r>
            <a:r>
              <a:rPr lang="en-US" altLang="zh-CN" sz="2400" i="1">
                <a:ea typeface="宋体" panose="02010600030101010101" pitchFamily="2" charset="-122"/>
              </a:rPr>
              <a:t>Eps</a:t>
            </a:r>
            <a:r>
              <a:rPr lang="en-US" altLang="zh-CN" sz="2400">
                <a:ea typeface="宋体" panose="02010600030101010101" pitchFamily="2" charset="-122"/>
              </a:rPr>
              <a:t> and </a:t>
            </a:r>
            <a:r>
              <a:rPr lang="en-US" altLang="zh-CN" sz="2400" i="1">
                <a:ea typeface="宋体" panose="02010600030101010101" pitchFamily="2" charset="-122"/>
              </a:rPr>
              <a:t>MinPts</a:t>
            </a:r>
            <a:endParaRPr lang="en-US" altLang="zh-CN" sz="2400">
              <a:ea typeface="宋体" panose="02010600030101010101" pitchFamily="2" charset="-122"/>
            </a:endParaRPr>
          </a:p>
        </p:txBody>
      </p:sp>
      <p:sp>
        <p:nvSpPr>
          <p:cNvPr id="161795" name="Oval 1028">
            <a:extLst>
              <a:ext uri="{FF2B5EF4-FFF2-40B4-BE49-F238E27FC236}">
                <a16:creationId xmlns:a16="http://schemas.microsoft.com/office/drawing/2014/main" id="{657E0F4A-1C1A-F540-9063-C0D7F6EB5D19}"/>
              </a:ext>
            </a:extLst>
          </p:cNvPr>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796" name="Oval 1029">
            <a:extLst>
              <a:ext uri="{FF2B5EF4-FFF2-40B4-BE49-F238E27FC236}">
                <a16:creationId xmlns:a16="http://schemas.microsoft.com/office/drawing/2014/main" id="{4BAB953D-75B7-344C-940F-AE4BC84ED920}"/>
              </a:ext>
            </a:extLst>
          </p:cNvPr>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797" name="Oval 1030">
            <a:extLst>
              <a:ext uri="{FF2B5EF4-FFF2-40B4-BE49-F238E27FC236}">
                <a16:creationId xmlns:a16="http://schemas.microsoft.com/office/drawing/2014/main" id="{8E986F15-52D4-3341-A813-19F62B09327F}"/>
              </a:ext>
            </a:extLst>
          </p:cNvPr>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798" name="Oval 1031">
            <a:extLst>
              <a:ext uri="{FF2B5EF4-FFF2-40B4-BE49-F238E27FC236}">
                <a16:creationId xmlns:a16="http://schemas.microsoft.com/office/drawing/2014/main" id="{950450AF-0096-8446-9E73-2A8747CB3A9B}"/>
              </a:ext>
            </a:extLst>
          </p:cNvPr>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799" name="Oval 1032">
            <a:extLst>
              <a:ext uri="{FF2B5EF4-FFF2-40B4-BE49-F238E27FC236}">
                <a16:creationId xmlns:a16="http://schemas.microsoft.com/office/drawing/2014/main" id="{A9A7464E-0060-2548-A227-6E27E0490031}"/>
              </a:ext>
            </a:extLst>
          </p:cNvPr>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0" name="Oval 1033">
            <a:extLst>
              <a:ext uri="{FF2B5EF4-FFF2-40B4-BE49-F238E27FC236}">
                <a16:creationId xmlns:a16="http://schemas.microsoft.com/office/drawing/2014/main" id="{29820909-A99D-6442-AE77-C8BD98808548}"/>
              </a:ext>
            </a:extLst>
          </p:cNvPr>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1" name="Oval 1034">
            <a:extLst>
              <a:ext uri="{FF2B5EF4-FFF2-40B4-BE49-F238E27FC236}">
                <a16:creationId xmlns:a16="http://schemas.microsoft.com/office/drawing/2014/main" id="{4D7FCB64-7E57-5C4F-9D6C-D45D612147EF}"/>
              </a:ext>
            </a:extLst>
          </p:cNvPr>
          <p:cNvSpPr>
            <a:spLocks noChangeArrowheads="1"/>
          </p:cNvSpPr>
          <p:nvPr/>
        </p:nvSpPr>
        <p:spPr bwMode="auto">
          <a:xfrm>
            <a:off x="7543800" y="3048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2" name="Oval 1035">
            <a:extLst>
              <a:ext uri="{FF2B5EF4-FFF2-40B4-BE49-F238E27FC236}">
                <a16:creationId xmlns:a16="http://schemas.microsoft.com/office/drawing/2014/main" id="{20920409-B1E4-9047-9146-F732712EC512}"/>
              </a:ext>
            </a:extLst>
          </p:cNvPr>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3" name="Oval 1036">
            <a:extLst>
              <a:ext uri="{FF2B5EF4-FFF2-40B4-BE49-F238E27FC236}">
                <a16:creationId xmlns:a16="http://schemas.microsoft.com/office/drawing/2014/main" id="{87A4957B-C29A-AD48-938E-DCA3E41CFB76}"/>
              </a:ext>
            </a:extLst>
          </p:cNvPr>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4" name="Oval 1037">
            <a:extLst>
              <a:ext uri="{FF2B5EF4-FFF2-40B4-BE49-F238E27FC236}">
                <a16:creationId xmlns:a16="http://schemas.microsoft.com/office/drawing/2014/main" id="{3DDEA2AC-36DB-6742-89AF-2F9438AD1170}"/>
              </a:ext>
            </a:extLst>
          </p:cNvPr>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5" name="Oval 1038">
            <a:extLst>
              <a:ext uri="{FF2B5EF4-FFF2-40B4-BE49-F238E27FC236}">
                <a16:creationId xmlns:a16="http://schemas.microsoft.com/office/drawing/2014/main" id="{19277910-CF91-254A-A0A5-6D642F80D217}"/>
              </a:ext>
            </a:extLst>
          </p:cNvPr>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6" name="Oval 1039">
            <a:extLst>
              <a:ext uri="{FF2B5EF4-FFF2-40B4-BE49-F238E27FC236}">
                <a16:creationId xmlns:a16="http://schemas.microsoft.com/office/drawing/2014/main" id="{2785A1CC-E01F-344A-8B64-1DEE5A25D93F}"/>
              </a:ext>
            </a:extLst>
          </p:cNvPr>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7" name="Oval 1040">
            <a:extLst>
              <a:ext uri="{FF2B5EF4-FFF2-40B4-BE49-F238E27FC236}">
                <a16:creationId xmlns:a16="http://schemas.microsoft.com/office/drawing/2014/main" id="{3EA94087-DC0F-F546-8373-148A9CB40FF1}"/>
              </a:ext>
            </a:extLst>
          </p:cNvPr>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8" name="Oval 1041">
            <a:extLst>
              <a:ext uri="{FF2B5EF4-FFF2-40B4-BE49-F238E27FC236}">
                <a16:creationId xmlns:a16="http://schemas.microsoft.com/office/drawing/2014/main" id="{8D258E3B-9DAA-054C-A10B-8AD125A06B4B}"/>
              </a:ext>
            </a:extLst>
          </p:cNvPr>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09" name="Oval 1042">
            <a:extLst>
              <a:ext uri="{FF2B5EF4-FFF2-40B4-BE49-F238E27FC236}">
                <a16:creationId xmlns:a16="http://schemas.microsoft.com/office/drawing/2014/main" id="{DEB791B8-1493-7D4D-ABFC-9AF132C987FB}"/>
              </a:ext>
            </a:extLst>
          </p:cNvPr>
          <p:cNvSpPr>
            <a:spLocks noChangeArrowheads="1"/>
          </p:cNvSpPr>
          <p:nvPr/>
        </p:nvSpPr>
        <p:spPr bwMode="auto">
          <a:xfrm>
            <a:off x="6858000" y="2057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10" name="Oval 1043">
            <a:extLst>
              <a:ext uri="{FF2B5EF4-FFF2-40B4-BE49-F238E27FC236}">
                <a16:creationId xmlns:a16="http://schemas.microsoft.com/office/drawing/2014/main" id="{BBF9D165-0B31-8946-9B30-AE3822A0E089}"/>
              </a:ext>
            </a:extLst>
          </p:cNvPr>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11" name="Rectangle 1044">
            <a:extLst>
              <a:ext uri="{FF2B5EF4-FFF2-40B4-BE49-F238E27FC236}">
                <a16:creationId xmlns:a16="http://schemas.microsoft.com/office/drawing/2014/main" id="{A5A8089A-049A-A24E-885A-039CD3DF6E64}"/>
              </a:ext>
            </a:extLst>
          </p:cNvPr>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p</a:t>
            </a:r>
          </a:p>
        </p:txBody>
      </p:sp>
      <p:sp>
        <p:nvSpPr>
          <p:cNvPr id="161812" name="Rectangle 1045">
            <a:extLst>
              <a:ext uri="{FF2B5EF4-FFF2-40B4-BE49-F238E27FC236}">
                <a16:creationId xmlns:a16="http://schemas.microsoft.com/office/drawing/2014/main" id="{BE24BC7C-38CC-7D4D-8B4A-0ED974A8DE74}"/>
              </a:ext>
            </a:extLst>
          </p:cNvPr>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q</a:t>
            </a:r>
          </a:p>
        </p:txBody>
      </p:sp>
      <p:sp>
        <p:nvSpPr>
          <p:cNvPr id="161813" name="Oval 1046">
            <a:extLst>
              <a:ext uri="{FF2B5EF4-FFF2-40B4-BE49-F238E27FC236}">
                <a16:creationId xmlns:a16="http://schemas.microsoft.com/office/drawing/2014/main" id="{99C0C71F-F298-1241-B313-0D813A1E24AC}"/>
              </a:ext>
            </a:extLst>
          </p:cNvPr>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14" name="Rectangle 1047">
            <a:extLst>
              <a:ext uri="{FF2B5EF4-FFF2-40B4-BE49-F238E27FC236}">
                <a16:creationId xmlns:a16="http://schemas.microsoft.com/office/drawing/2014/main" id="{DB5629A9-3EEB-D94F-BAD6-F631BACBB103}"/>
              </a:ext>
            </a:extLst>
          </p:cNvPr>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p</a:t>
            </a:r>
            <a:r>
              <a:rPr lang="en-US" altLang="zh-CN" sz="1800" b="1" i="1" baseline="-25000">
                <a:latin typeface="Times New Roman" panose="02020603050405020304" pitchFamily="18" charset="0"/>
                <a:ea typeface="宋体" panose="02010600030101010101" pitchFamily="2" charset="-122"/>
              </a:rPr>
              <a:t>1</a:t>
            </a:r>
          </a:p>
        </p:txBody>
      </p:sp>
      <p:sp>
        <p:nvSpPr>
          <p:cNvPr id="161815" name="Line 1048">
            <a:extLst>
              <a:ext uri="{FF2B5EF4-FFF2-40B4-BE49-F238E27FC236}">
                <a16:creationId xmlns:a16="http://schemas.microsoft.com/office/drawing/2014/main" id="{4AEDAFAB-02BD-A740-B748-A4BB720A5FF5}"/>
              </a:ext>
            </a:extLst>
          </p:cNvPr>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61816" name="Group 1049">
            <a:extLst>
              <a:ext uri="{FF2B5EF4-FFF2-40B4-BE49-F238E27FC236}">
                <a16:creationId xmlns:a16="http://schemas.microsoft.com/office/drawing/2014/main" id="{DDBDF699-1CDF-8E48-BF24-84AAAF47A08D}"/>
              </a:ext>
            </a:extLst>
          </p:cNvPr>
          <p:cNvGrpSpPr>
            <a:grpSpLocks/>
          </p:cNvGrpSpPr>
          <p:nvPr/>
        </p:nvGrpSpPr>
        <p:grpSpPr bwMode="auto">
          <a:xfrm>
            <a:off x="5867400" y="4343400"/>
            <a:ext cx="2863850" cy="1485900"/>
            <a:chOff x="3428" y="2740"/>
            <a:chExt cx="1804" cy="936"/>
          </a:xfrm>
        </p:grpSpPr>
        <p:sp>
          <p:nvSpPr>
            <p:cNvPr id="161819" name="Oval 1050">
              <a:extLst>
                <a:ext uri="{FF2B5EF4-FFF2-40B4-BE49-F238E27FC236}">
                  <a16:creationId xmlns:a16="http://schemas.microsoft.com/office/drawing/2014/main" id="{FBECBEA8-9B89-9043-AA9C-5B9A85CB8C89}"/>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0" name="Oval 1051">
              <a:extLst>
                <a:ext uri="{FF2B5EF4-FFF2-40B4-BE49-F238E27FC236}">
                  <a16:creationId xmlns:a16="http://schemas.microsoft.com/office/drawing/2014/main" id="{81A269E6-918E-4845-A0D1-176AEE833B79}"/>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1" name="Oval 1052">
              <a:extLst>
                <a:ext uri="{FF2B5EF4-FFF2-40B4-BE49-F238E27FC236}">
                  <a16:creationId xmlns:a16="http://schemas.microsoft.com/office/drawing/2014/main" id="{3E4E114E-0877-1447-8CEB-ADC168E958C8}"/>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2" name="Oval 1053">
              <a:extLst>
                <a:ext uri="{FF2B5EF4-FFF2-40B4-BE49-F238E27FC236}">
                  <a16:creationId xmlns:a16="http://schemas.microsoft.com/office/drawing/2014/main" id="{3B5D2094-4884-2D41-BE2E-E7A6AB4113B0}"/>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3" name="Oval 1054">
              <a:extLst>
                <a:ext uri="{FF2B5EF4-FFF2-40B4-BE49-F238E27FC236}">
                  <a16:creationId xmlns:a16="http://schemas.microsoft.com/office/drawing/2014/main" id="{5CBE56A2-BDFE-F64A-9B22-2440DBF3C101}"/>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4" name="Oval 1055">
              <a:extLst>
                <a:ext uri="{FF2B5EF4-FFF2-40B4-BE49-F238E27FC236}">
                  <a16:creationId xmlns:a16="http://schemas.microsoft.com/office/drawing/2014/main" id="{9D6794A6-AC2D-8342-B1E1-7BDB7BC5242B}"/>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5" name="Oval 1056">
              <a:extLst>
                <a:ext uri="{FF2B5EF4-FFF2-40B4-BE49-F238E27FC236}">
                  <a16:creationId xmlns:a16="http://schemas.microsoft.com/office/drawing/2014/main" id="{FF0EB881-C942-2E46-9520-76B4C8A5B698}"/>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6" name="Oval 1057">
              <a:extLst>
                <a:ext uri="{FF2B5EF4-FFF2-40B4-BE49-F238E27FC236}">
                  <a16:creationId xmlns:a16="http://schemas.microsoft.com/office/drawing/2014/main" id="{5B2C1E23-B54A-5B4F-A60C-EB481EA35AA0}"/>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7" name="Oval 1058">
              <a:extLst>
                <a:ext uri="{FF2B5EF4-FFF2-40B4-BE49-F238E27FC236}">
                  <a16:creationId xmlns:a16="http://schemas.microsoft.com/office/drawing/2014/main" id="{5D994702-3804-D549-B275-7DB99E9BA3BB}"/>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8" name="Oval 1059">
              <a:extLst>
                <a:ext uri="{FF2B5EF4-FFF2-40B4-BE49-F238E27FC236}">
                  <a16:creationId xmlns:a16="http://schemas.microsoft.com/office/drawing/2014/main" id="{FF57F98C-14E1-5E40-AA6F-A2A82C6F3CFA}"/>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29" name="Oval 1060">
              <a:extLst>
                <a:ext uri="{FF2B5EF4-FFF2-40B4-BE49-F238E27FC236}">
                  <a16:creationId xmlns:a16="http://schemas.microsoft.com/office/drawing/2014/main" id="{4CD2A0D2-67DC-EB43-B6B6-16EA6690A557}"/>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0" name="Oval 1061">
              <a:extLst>
                <a:ext uri="{FF2B5EF4-FFF2-40B4-BE49-F238E27FC236}">
                  <a16:creationId xmlns:a16="http://schemas.microsoft.com/office/drawing/2014/main" id="{B47B88AC-A89A-A94C-8309-FBB0E871F559}"/>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1" name="Oval 1062">
              <a:extLst>
                <a:ext uri="{FF2B5EF4-FFF2-40B4-BE49-F238E27FC236}">
                  <a16:creationId xmlns:a16="http://schemas.microsoft.com/office/drawing/2014/main" id="{AC940041-34F6-634B-A830-4A544E5C20D6}"/>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2" name="Oval 1063">
              <a:extLst>
                <a:ext uri="{FF2B5EF4-FFF2-40B4-BE49-F238E27FC236}">
                  <a16:creationId xmlns:a16="http://schemas.microsoft.com/office/drawing/2014/main" id="{D7C81066-AFAD-FD4D-9785-5EC6F50D8BC2}"/>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3" name="Rectangle 1064">
              <a:extLst>
                <a:ext uri="{FF2B5EF4-FFF2-40B4-BE49-F238E27FC236}">
                  <a16:creationId xmlns:a16="http://schemas.microsoft.com/office/drawing/2014/main" id="{7382E7B6-7964-3143-8301-4D17B99D2EF2}"/>
                </a:ext>
              </a:extLst>
            </p:cNvPr>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p</a:t>
              </a:r>
            </a:p>
          </p:txBody>
        </p:sp>
        <p:sp>
          <p:nvSpPr>
            <p:cNvPr id="161834" name="Rectangle 1065">
              <a:extLst>
                <a:ext uri="{FF2B5EF4-FFF2-40B4-BE49-F238E27FC236}">
                  <a16:creationId xmlns:a16="http://schemas.microsoft.com/office/drawing/2014/main" id="{78C8F57E-47F9-3C48-A96E-152107A18786}"/>
                </a:ext>
              </a:extLst>
            </p:cNvPr>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q</a:t>
              </a:r>
            </a:p>
          </p:txBody>
        </p:sp>
        <p:sp>
          <p:nvSpPr>
            <p:cNvPr id="161835" name="Oval 1066">
              <a:extLst>
                <a:ext uri="{FF2B5EF4-FFF2-40B4-BE49-F238E27FC236}">
                  <a16:creationId xmlns:a16="http://schemas.microsoft.com/office/drawing/2014/main" id="{BA5D1621-AFBB-4D4C-8A88-CB526A9086F4}"/>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6" name="Oval 1067">
              <a:extLst>
                <a:ext uri="{FF2B5EF4-FFF2-40B4-BE49-F238E27FC236}">
                  <a16:creationId xmlns:a16="http://schemas.microsoft.com/office/drawing/2014/main" id="{62A5D064-0EAF-2D4A-878A-D83411F739DA}"/>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7" name="Oval 1068">
              <a:extLst>
                <a:ext uri="{FF2B5EF4-FFF2-40B4-BE49-F238E27FC236}">
                  <a16:creationId xmlns:a16="http://schemas.microsoft.com/office/drawing/2014/main" id="{49296D69-E42D-E14C-968B-3FE3A992F1B1}"/>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8" name="Oval 1069">
              <a:extLst>
                <a:ext uri="{FF2B5EF4-FFF2-40B4-BE49-F238E27FC236}">
                  <a16:creationId xmlns:a16="http://schemas.microsoft.com/office/drawing/2014/main" id="{50898DAE-327B-394D-81C6-047446E42A4A}"/>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39" name="Oval 1070">
              <a:extLst>
                <a:ext uri="{FF2B5EF4-FFF2-40B4-BE49-F238E27FC236}">
                  <a16:creationId xmlns:a16="http://schemas.microsoft.com/office/drawing/2014/main" id="{3361CF76-7962-6749-B576-D0B2C2560EBE}"/>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0" name="Oval 1071">
              <a:extLst>
                <a:ext uri="{FF2B5EF4-FFF2-40B4-BE49-F238E27FC236}">
                  <a16:creationId xmlns:a16="http://schemas.microsoft.com/office/drawing/2014/main" id="{94CEADEE-5D3E-5942-B732-2502CB9DC494}"/>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1" name="Oval 1072">
              <a:extLst>
                <a:ext uri="{FF2B5EF4-FFF2-40B4-BE49-F238E27FC236}">
                  <a16:creationId xmlns:a16="http://schemas.microsoft.com/office/drawing/2014/main" id="{C5D6FA80-9243-3046-A570-1DE877F16D9A}"/>
                </a:ext>
              </a:extLst>
            </p:cNvPr>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2" name="Oval 1073">
              <a:extLst>
                <a:ext uri="{FF2B5EF4-FFF2-40B4-BE49-F238E27FC236}">
                  <a16:creationId xmlns:a16="http://schemas.microsoft.com/office/drawing/2014/main" id="{4140520B-4D0C-F543-B507-98ED0E3615A4}"/>
                </a:ext>
              </a:extLst>
            </p:cNvPr>
            <p:cNvSpPr>
              <a:spLocks noChangeArrowheads="1"/>
            </p:cNvSpPr>
            <p:nvPr/>
          </p:nvSpPr>
          <p:spPr bwMode="auto">
            <a:xfrm>
              <a:off x="3860" y="293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3" name="Oval 1074">
              <a:extLst>
                <a:ext uri="{FF2B5EF4-FFF2-40B4-BE49-F238E27FC236}">
                  <a16:creationId xmlns:a16="http://schemas.microsoft.com/office/drawing/2014/main" id="{2F56D092-C0D9-234B-AE0E-907353349A16}"/>
                </a:ext>
              </a:extLst>
            </p:cNvPr>
            <p:cNvSpPr>
              <a:spLocks noChangeArrowheads="1"/>
            </p:cNvSpPr>
            <p:nvPr/>
          </p:nvSpPr>
          <p:spPr bwMode="auto">
            <a:xfrm>
              <a:off x="4244" y="2884"/>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4" name="Oval 1075">
              <a:extLst>
                <a:ext uri="{FF2B5EF4-FFF2-40B4-BE49-F238E27FC236}">
                  <a16:creationId xmlns:a16="http://schemas.microsoft.com/office/drawing/2014/main" id="{9C81F94E-4074-1849-BC25-4409DCA94F03}"/>
                </a:ext>
              </a:extLst>
            </p:cNvPr>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5" name="Line 1076">
              <a:extLst>
                <a:ext uri="{FF2B5EF4-FFF2-40B4-BE49-F238E27FC236}">
                  <a16:creationId xmlns:a16="http://schemas.microsoft.com/office/drawing/2014/main" id="{F17D1AEF-0E40-F945-99D8-E386C088E9D2}"/>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1846" name="Line 1077">
              <a:extLst>
                <a:ext uri="{FF2B5EF4-FFF2-40B4-BE49-F238E27FC236}">
                  <a16:creationId xmlns:a16="http://schemas.microsoft.com/office/drawing/2014/main" id="{1147DA78-4FA3-D441-B09F-3E1BA06F8FE2}"/>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1847" name="Oval 1078">
              <a:extLst>
                <a:ext uri="{FF2B5EF4-FFF2-40B4-BE49-F238E27FC236}">
                  <a16:creationId xmlns:a16="http://schemas.microsoft.com/office/drawing/2014/main" id="{45D1FA58-8F53-094E-A818-72E89EBACB40}"/>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8" name="Oval 1079">
              <a:extLst>
                <a:ext uri="{FF2B5EF4-FFF2-40B4-BE49-F238E27FC236}">
                  <a16:creationId xmlns:a16="http://schemas.microsoft.com/office/drawing/2014/main" id="{64A6FD0F-27C2-3D48-9BB1-F830FC43ED22}"/>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49" name="Oval 1080">
              <a:extLst>
                <a:ext uri="{FF2B5EF4-FFF2-40B4-BE49-F238E27FC236}">
                  <a16:creationId xmlns:a16="http://schemas.microsoft.com/office/drawing/2014/main" id="{2AD0C9DC-696E-C340-AA9A-218BD217E551}"/>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50" name="Oval 1081">
              <a:extLst>
                <a:ext uri="{FF2B5EF4-FFF2-40B4-BE49-F238E27FC236}">
                  <a16:creationId xmlns:a16="http://schemas.microsoft.com/office/drawing/2014/main" id="{7D1A271D-AAD5-6843-B44C-50CA75FF45A7}"/>
                </a:ext>
              </a:extLst>
            </p:cNvPr>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1851" name="Line 1082">
              <a:extLst>
                <a:ext uri="{FF2B5EF4-FFF2-40B4-BE49-F238E27FC236}">
                  <a16:creationId xmlns:a16="http://schemas.microsoft.com/office/drawing/2014/main" id="{B855C09E-9B22-ED48-87AA-5490764D4C0D}"/>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1852" name="Line 1083">
              <a:extLst>
                <a:ext uri="{FF2B5EF4-FFF2-40B4-BE49-F238E27FC236}">
                  <a16:creationId xmlns:a16="http://schemas.microsoft.com/office/drawing/2014/main" id="{59849FBA-84AA-8747-A985-33528D911991}"/>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1853" name="Rectangle 1084">
              <a:extLst>
                <a:ext uri="{FF2B5EF4-FFF2-40B4-BE49-F238E27FC236}">
                  <a16:creationId xmlns:a16="http://schemas.microsoft.com/office/drawing/2014/main" id="{B0B0A620-784D-D74C-8046-DC891E6F0F12}"/>
                </a:ext>
              </a:extLst>
            </p:cNvPr>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i="1">
                  <a:latin typeface="Times New Roman" panose="02020603050405020304" pitchFamily="18" charset="0"/>
                  <a:ea typeface="宋体" panose="02010600030101010101" pitchFamily="2" charset="-122"/>
                </a:rPr>
                <a:t>o</a:t>
              </a:r>
            </a:p>
          </p:txBody>
        </p:sp>
      </p:grpSp>
      <p:sp>
        <p:nvSpPr>
          <p:cNvPr id="161817" name="Line 1085">
            <a:extLst>
              <a:ext uri="{FF2B5EF4-FFF2-40B4-BE49-F238E27FC236}">
                <a16:creationId xmlns:a16="http://schemas.microsoft.com/office/drawing/2014/main" id="{5AC43035-8282-5D46-A020-05478FEB39F1}"/>
              </a:ext>
            </a:extLst>
          </p:cNvPr>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1818" name="Slide Number Placeholder 64">
            <a:extLst>
              <a:ext uri="{FF2B5EF4-FFF2-40B4-BE49-F238E27FC236}">
                <a16:creationId xmlns:a16="http://schemas.microsoft.com/office/drawing/2014/main" id="{C3E5FB82-4D90-8943-9CE8-5ABBC22E22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E09E7A0-482A-374D-8D56-21D8009D9A3C}" type="slidenum">
              <a:rPr lang="en-US" altLang="zh-CN" sz="1200">
                <a:ea typeface="宋体" panose="02010600030101010101" pitchFamily="2" charset="-122"/>
              </a:rPr>
              <a:pPr eaLnBrk="1" hangingPunct="1"/>
              <a:t>76</a:t>
            </a:fld>
            <a:endParaRPr lang="en-US" altLang="zh-CN" sz="1200">
              <a:ea typeface="宋体" panose="02010600030101010101" pitchFamily="2" charset="-122"/>
            </a:endParaRP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14F3E726-3625-7A4F-9F99-E8CA53812C14}"/>
              </a:ext>
            </a:extLst>
          </p:cNvPr>
          <p:cNvSpPr>
            <a:spLocks noGrp="1" noChangeArrowheads="1"/>
          </p:cNvSpPr>
          <p:nvPr>
            <p:ph type="title"/>
          </p:nvPr>
        </p:nvSpPr>
        <p:spPr>
          <a:xfrm>
            <a:off x="228600" y="228600"/>
            <a:ext cx="8534400" cy="990600"/>
          </a:xfrm>
        </p:spPr>
        <p:txBody>
          <a:bodyPr/>
          <a:lstStyle/>
          <a:p>
            <a:pPr eaLnBrk="1" hangingPunct="1"/>
            <a:r>
              <a:rPr lang="en-US" altLang="zh-CN" sz="3200">
                <a:ea typeface="宋体" panose="02010600030101010101" pitchFamily="2" charset="-122"/>
              </a:rPr>
              <a:t>DBSCAN: Density-Based Spatial Clustering of Applications with Noise</a:t>
            </a:r>
          </a:p>
        </p:txBody>
      </p:sp>
      <p:sp>
        <p:nvSpPr>
          <p:cNvPr id="163842" name="Rectangle 3">
            <a:extLst>
              <a:ext uri="{FF2B5EF4-FFF2-40B4-BE49-F238E27FC236}">
                <a16:creationId xmlns:a16="http://schemas.microsoft.com/office/drawing/2014/main" id="{7C10F9DF-394A-AA42-B2F2-1026398A7232}"/>
              </a:ext>
            </a:extLst>
          </p:cNvPr>
          <p:cNvSpPr>
            <a:spLocks noGrp="1" noChangeArrowheads="1"/>
          </p:cNvSpPr>
          <p:nvPr>
            <p:ph type="body" idx="1"/>
          </p:nvPr>
        </p:nvSpPr>
        <p:spPr>
          <a:xfrm>
            <a:off x="228600" y="1524000"/>
            <a:ext cx="8534400" cy="5029200"/>
          </a:xfrm>
        </p:spPr>
        <p:txBody>
          <a:bodyPr/>
          <a:lstStyle/>
          <a:p>
            <a:pPr eaLnBrk="1" hangingPunct="1"/>
            <a:r>
              <a:rPr lang="en-US" altLang="zh-CN" sz="2400">
                <a:ea typeface="宋体" panose="02010600030101010101" pitchFamily="2" charset="-122"/>
              </a:rPr>
              <a:t>Relies on a </a:t>
            </a:r>
            <a:r>
              <a:rPr lang="en-US" altLang="zh-CN" sz="2400" i="1">
                <a:ea typeface="宋体" panose="02010600030101010101" pitchFamily="2" charset="-122"/>
              </a:rPr>
              <a:t>density-based</a:t>
            </a:r>
            <a:r>
              <a:rPr lang="en-US" altLang="zh-CN" sz="2400">
                <a:ea typeface="宋体" panose="02010600030101010101" pitchFamily="2" charset="-122"/>
              </a:rPr>
              <a:t> notion of cluster:  A </a:t>
            </a:r>
            <a:r>
              <a:rPr lang="en-US" altLang="zh-CN" sz="2400" i="1">
                <a:ea typeface="宋体" panose="02010600030101010101" pitchFamily="2" charset="-122"/>
              </a:rPr>
              <a:t>cluster</a:t>
            </a:r>
            <a:r>
              <a:rPr lang="en-US" altLang="zh-CN" sz="2400">
                <a:ea typeface="宋体" panose="02010600030101010101" pitchFamily="2" charset="-122"/>
              </a:rPr>
              <a:t> is defined as a maximal set of density-connected points</a:t>
            </a:r>
          </a:p>
          <a:p>
            <a:pPr eaLnBrk="1" hangingPunct="1"/>
            <a:r>
              <a:rPr lang="en-US" altLang="zh-CN" sz="2400">
                <a:ea typeface="宋体" panose="02010600030101010101" pitchFamily="2" charset="-122"/>
              </a:rPr>
              <a:t>Discovers clusters of arbitrary shape in spatial databases with noise</a:t>
            </a:r>
          </a:p>
        </p:txBody>
      </p:sp>
      <p:grpSp>
        <p:nvGrpSpPr>
          <p:cNvPr id="163843" name="Group 4">
            <a:extLst>
              <a:ext uri="{FF2B5EF4-FFF2-40B4-BE49-F238E27FC236}">
                <a16:creationId xmlns:a16="http://schemas.microsoft.com/office/drawing/2014/main" id="{85261532-C264-E14C-8945-ED54557D4705}"/>
              </a:ext>
            </a:extLst>
          </p:cNvPr>
          <p:cNvGrpSpPr>
            <a:grpSpLocks/>
          </p:cNvGrpSpPr>
          <p:nvPr/>
        </p:nvGrpSpPr>
        <p:grpSpPr bwMode="auto">
          <a:xfrm>
            <a:off x="2057400" y="3505200"/>
            <a:ext cx="6324600" cy="2743200"/>
            <a:chOff x="672" y="1824"/>
            <a:chExt cx="4608" cy="2112"/>
          </a:xfrm>
        </p:grpSpPr>
        <p:sp>
          <p:nvSpPr>
            <p:cNvPr id="163845" name="Oval 5">
              <a:extLst>
                <a:ext uri="{FF2B5EF4-FFF2-40B4-BE49-F238E27FC236}">
                  <a16:creationId xmlns:a16="http://schemas.microsoft.com/office/drawing/2014/main" id="{D96110D4-6A6F-1041-9B0D-779F14AB4CD4}"/>
                </a:ext>
              </a:extLst>
            </p:cNvPr>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46" name="Oval 6">
              <a:extLst>
                <a:ext uri="{FF2B5EF4-FFF2-40B4-BE49-F238E27FC236}">
                  <a16:creationId xmlns:a16="http://schemas.microsoft.com/office/drawing/2014/main" id="{5132F037-4B12-F349-843F-31DCFE827676}"/>
                </a:ext>
              </a:extLst>
            </p:cNvPr>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47" name="Oval 7">
              <a:extLst>
                <a:ext uri="{FF2B5EF4-FFF2-40B4-BE49-F238E27FC236}">
                  <a16:creationId xmlns:a16="http://schemas.microsoft.com/office/drawing/2014/main" id="{FEA23A47-13B0-464A-BFDA-3784EB6640AC}"/>
                </a:ext>
              </a:extLst>
            </p:cNvPr>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48" name="Oval 8">
              <a:extLst>
                <a:ext uri="{FF2B5EF4-FFF2-40B4-BE49-F238E27FC236}">
                  <a16:creationId xmlns:a16="http://schemas.microsoft.com/office/drawing/2014/main" id="{7A9FDB90-1B14-FB4E-8153-60BF472614E5}"/>
                </a:ext>
              </a:extLst>
            </p:cNvPr>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49" name="Oval 9">
              <a:extLst>
                <a:ext uri="{FF2B5EF4-FFF2-40B4-BE49-F238E27FC236}">
                  <a16:creationId xmlns:a16="http://schemas.microsoft.com/office/drawing/2014/main" id="{2D519B62-83E3-3E4C-9B0A-79A50803F951}"/>
                </a:ext>
              </a:extLst>
            </p:cNvPr>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0" name="Oval 10">
              <a:extLst>
                <a:ext uri="{FF2B5EF4-FFF2-40B4-BE49-F238E27FC236}">
                  <a16:creationId xmlns:a16="http://schemas.microsoft.com/office/drawing/2014/main" id="{AE5CFC09-6538-DD40-9DBC-15897BF2C61A}"/>
                </a:ext>
              </a:extLst>
            </p:cNvPr>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1" name="Oval 11">
              <a:extLst>
                <a:ext uri="{FF2B5EF4-FFF2-40B4-BE49-F238E27FC236}">
                  <a16:creationId xmlns:a16="http://schemas.microsoft.com/office/drawing/2014/main" id="{6EC9FE13-555B-4F44-AA0D-924FE45699EB}"/>
                </a:ext>
              </a:extLst>
            </p:cNvPr>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2" name="Oval 12">
              <a:extLst>
                <a:ext uri="{FF2B5EF4-FFF2-40B4-BE49-F238E27FC236}">
                  <a16:creationId xmlns:a16="http://schemas.microsoft.com/office/drawing/2014/main" id="{8C2CD96B-2F70-8C4D-9BB0-D442EBA37B11}"/>
                </a:ext>
              </a:extLst>
            </p:cNvPr>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3" name="Oval 13">
              <a:extLst>
                <a:ext uri="{FF2B5EF4-FFF2-40B4-BE49-F238E27FC236}">
                  <a16:creationId xmlns:a16="http://schemas.microsoft.com/office/drawing/2014/main" id="{31BF8615-F9DE-C145-9257-4E0D69863200}"/>
                </a:ext>
              </a:extLst>
            </p:cNvPr>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4" name="Oval 14">
              <a:extLst>
                <a:ext uri="{FF2B5EF4-FFF2-40B4-BE49-F238E27FC236}">
                  <a16:creationId xmlns:a16="http://schemas.microsoft.com/office/drawing/2014/main" id="{B539356E-8A76-C947-8485-2A0AA0B9F54F}"/>
                </a:ext>
              </a:extLst>
            </p:cNvPr>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5" name="Oval 15">
              <a:extLst>
                <a:ext uri="{FF2B5EF4-FFF2-40B4-BE49-F238E27FC236}">
                  <a16:creationId xmlns:a16="http://schemas.microsoft.com/office/drawing/2014/main" id="{67338E6C-F33C-3C48-92CB-BA68120C7EF2}"/>
                </a:ext>
              </a:extLst>
            </p:cNvPr>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6" name="Oval 16">
              <a:extLst>
                <a:ext uri="{FF2B5EF4-FFF2-40B4-BE49-F238E27FC236}">
                  <a16:creationId xmlns:a16="http://schemas.microsoft.com/office/drawing/2014/main" id="{0C8D81BE-0ADB-C34A-9176-F98A3DD2B14E}"/>
                </a:ext>
              </a:extLst>
            </p:cNvPr>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7" name="Oval 17">
              <a:extLst>
                <a:ext uri="{FF2B5EF4-FFF2-40B4-BE49-F238E27FC236}">
                  <a16:creationId xmlns:a16="http://schemas.microsoft.com/office/drawing/2014/main" id="{31CC36E2-8F70-EF4D-AC8E-981EF23B66F9}"/>
                </a:ext>
              </a:extLst>
            </p:cNvPr>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8" name="Oval 18">
              <a:extLst>
                <a:ext uri="{FF2B5EF4-FFF2-40B4-BE49-F238E27FC236}">
                  <a16:creationId xmlns:a16="http://schemas.microsoft.com/office/drawing/2014/main" id="{8CE63100-94AB-1540-BBDE-3FCF849E84EB}"/>
                </a:ext>
              </a:extLst>
            </p:cNvPr>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59" name="Oval 19">
              <a:extLst>
                <a:ext uri="{FF2B5EF4-FFF2-40B4-BE49-F238E27FC236}">
                  <a16:creationId xmlns:a16="http://schemas.microsoft.com/office/drawing/2014/main" id="{CAD5EEA1-5445-044E-B69C-4D4057A11078}"/>
                </a:ext>
              </a:extLst>
            </p:cNvPr>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0" name="Oval 20">
              <a:extLst>
                <a:ext uri="{FF2B5EF4-FFF2-40B4-BE49-F238E27FC236}">
                  <a16:creationId xmlns:a16="http://schemas.microsoft.com/office/drawing/2014/main" id="{C537EC3B-27E9-C64F-A5D7-CB8EA04FF54B}"/>
                </a:ext>
              </a:extLst>
            </p:cNvPr>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1" name="Oval 21">
              <a:extLst>
                <a:ext uri="{FF2B5EF4-FFF2-40B4-BE49-F238E27FC236}">
                  <a16:creationId xmlns:a16="http://schemas.microsoft.com/office/drawing/2014/main" id="{BC419EA1-301E-224E-A5E3-A186D605D097}"/>
                </a:ext>
              </a:extLst>
            </p:cNvPr>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2" name="Rectangle 22">
              <a:extLst>
                <a:ext uri="{FF2B5EF4-FFF2-40B4-BE49-F238E27FC236}">
                  <a16:creationId xmlns:a16="http://schemas.microsoft.com/office/drawing/2014/main" id="{B9EB55BC-D6C2-804B-8F31-985844F09305}"/>
                </a:ext>
              </a:extLst>
            </p:cNvPr>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3" name="Oval 23">
              <a:extLst>
                <a:ext uri="{FF2B5EF4-FFF2-40B4-BE49-F238E27FC236}">
                  <a16:creationId xmlns:a16="http://schemas.microsoft.com/office/drawing/2014/main" id="{B6912702-D312-3C46-B2B2-34400B9D3A00}"/>
                </a:ext>
              </a:extLst>
            </p:cNvPr>
            <p:cNvSpPr>
              <a:spLocks noChangeArrowheads="1"/>
            </p:cNvSpPr>
            <p:nvPr/>
          </p:nvSpPr>
          <p:spPr bwMode="auto">
            <a:xfrm>
              <a:off x="1584" y="230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4" name="Oval 24">
              <a:extLst>
                <a:ext uri="{FF2B5EF4-FFF2-40B4-BE49-F238E27FC236}">
                  <a16:creationId xmlns:a16="http://schemas.microsoft.com/office/drawing/2014/main" id="{821115D5-3827-C847-9617-CE214B990A55}"/>
                </a:ext>
              </a:extLst>
            </p:cNvPr>
            <p:cNvSpPr>
              <a:spLocks noChangeArrowheads="1"/>
            </p:cNvSpPr>
            <p:nvPr/>
          </p:nvSpPr>
          <p:spPr bwMode="auto">
            <a:xfrm>
              <a:off x="1872" y="2880"/>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5" name="Oval 25">
              <a:extLst>
                <a:ext uri="{FF2B5EF4-FFF2-40B4-BE49-F238E27FC236}">
                  <a16:creationId xmlns:a16="http://schemas.microsoft.com/office/drawing/2014/main" id="{87C95392-373C-544B-8245-60A60950FCBE}"/>
                </a:ext>
              </a:extLst>
            </p:cNvPr>
            <p:cNvSpPr>
              <a:spLocks noChangeArrowheads="1"/>
            </p:cNvSpPr>
            <p:nvPr/>
          </p:nvSpPr>
          <p:spPr bwMode="auto">
            <a:xfrm>
              <a:off x="2688" y="182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63866" name="AutoShape 26">
              <a:extLst>
                <a:ext uri="{FF2B5EF4-FFF2-40B4-BE49-F238E27FC236}">
                  <a16:creationId xmlns:a16="http://schemas.microsoft.com/office/drawing/2014/main" id="{60AD70AD-A8A3-6740-A1B2-742517D97ED9}"/>
                </a:ext>
              </a:extLst>
            </p:cNvPr>
            <p:cNvSpPr>
              <a:spLocks/>
            </p:cNvSpPr>
            <p:nvPr/>
          </p:nvSpPr>
          <p:spPr bwMode="auto">
            <a:xfrm>
              <a:off x="1094" y="3124"/>
              <a:ext cx="576" cy="360"/>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Core</a:t>
              </a:r>
            </a:p>
          </p:txBody>
        </p:sp>
        <p:sp>
          <p:nvSpPr>
            <p:cNvPr id="163867" name="AutoShape 27">
              <a:extLst>
                <a:ext uri="{FF2B5EF4-FFF2-40B4-BE49-F238E27FC236}">
                  <a16:creationId xmlns:a16="http://schemas.microsoft.com/office/drawing/2014/main" id="{5235661A-8628-B645-A7A5-7AC7AE751EDB}"/>
                </a:ext>
              </a:extLst>
            </p:cNvPr>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Border</a:t>
              </a:r>
            </a:p>
          </p:txBody>
        </p:sp>
        <p:sp>
          <p:nvSpPr>
            <p:cNvPr id="163868" name="AutoShape 28">
              <a:extLst>
                <a:ext uri="{FF2B5EF4-FFF2-40B4-BE49-F238E27FC236}">
                  <a16:creationId xmlns:a16="http://schemas.microsoft.com/office/drawing/2014/main" id="{58C5D62E-BFE5-2446-A8A9-2C4759950126}"/>
                </a:ext>
              </a:extLst>
            </p:cNvPr>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zh-CN" sz="1800">
                  <a:latin typeface="Times New Roman" panose="02020603050405020304" pitchFamily="18" charset="0"/>
                  <a:ea typeface="宋体" panose="02010600030101010101" pitchFamily="2" charset="-122"/>
                </a:rPr>
                <a:t>Outlier</a:t>
              </a:r>
            </a:p>
          </p:txBody>
        </p:sp>
        <p:sp>
          <p:nvSpPr>
            <p:cNvPr id="163869" name="Text Box 29">
              <a:extLst>
                <a:ext uri="{FF2B5EF4-FFF2-40B4-BE49-F238E27FC236}">
                  <a16:creationId xmlns:a16="http://schemas.microsoft.com/office/drawing/2014/main" id="{A5E84536-C338-F840-9FBC-C5E66D6DC12F}"/>
                </a:ext>
              </a:extLst>
            </p:cNvPr>
            <p:cNvSpPr txBox="1">
              <a:spLocks noChangeArrowheads="1"/>
            </p:cNvSpPr>
            <p:nvPr/>
          </p:nvSpPr>
          <p:spPr bwMode="auto">
            <a:xfrm>
              <a:off x="4081" y="2736"/>
              <a:ext cx="119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Eps = 1cm</a:t>
              </a:r>
            </a:p>
            <a:p>
              <a:pPr>
                <a:spcBef>
                  <a:spcPct val="50000"/>
                </a:spcBef>
              </a:pPr>
              <a:r>
                <a:rPr lang="en-US" altLang="zh-CN" sz="1800">
                  <a:latin typeface="Times New Roman" panose="02020603050405020304" pitchFamily="18" charset="0"/>
                  <a:ea typeface="宋体" panose="02010600030101010101" pitchFamily="2" charset="-122"/>
                </a:rPr>
                <a:t>MinPts = 5</a:t>
              </a:r>
            </a:p>
          </p:txBody>
        </p:sp>
        <p:sp>
          <p:nvSpPr>
            <p:cNvPr id="163870" name="Oval 30">
              <a:extLst>
                <a:ext uri="{FF2B5EF4-FFF2-40B4-BE49-F238E27FC236}">
                  <a16:creationId xmlns:a16="http://schemas.microsoft.com/office/drawing/2014/main" id="{BDDD438D-7AC7-254A-8634-7A3B9DE5CFE4}"/>
                </a:ext>
              </a:extLst>
            </p:cNvPr>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163844" name="Slide Number Placeholder 33">
            <a:extLst>
              <a:ext uri="{FF2B5EF4-FFF2-40B4-BE49-F238E27FC236}">
                <a16:creationId xmlns:a16="http://schemas.microsoft.com/office/drawing/2014/main" id="{320D1B00-53A9-C944-AC01-3925E051DA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2128455-D7D4-6448-9F5D-28289FAF650B}" type="slidenum">
              <a:rPr lang="en-US" altLang="zh-CN" sz="1200">
                <a:ea typeface="宋体" panose="02010600030101010101" pitchFamily="2" charset="-122"/>
              </a:rPr>
              <a:pPr eaLnBrk="1" hangingPunct="1"/>
              <a:t>77</a:t>
            </a:fld>
            <a:endParaRPr lang="en-US" altLang="zh-CN" sz="1200">
              <a:ea typeface="宋体" panose="02010600030101010101" pitchFamily="2" charset="-122"/>
            </a:endParaRP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a:extLst>
              <a:ext uri="{FF2B5EF4-FFF2-40B4-BE49-F238E27FC236}">
                <a16:creationId xmlns:a16="http://schemas.microsoft.com/office/drawing/2014/main" id="{2C5C5470-8EEC-454E-B43E-593C02FB3946}"/>
              </a:ext>
            </a:extLst>
          </p:cNvPr>
          <p:cNvSpPr>
            <a:spLocks noGrp="1" noChangeArrowheads="1"/>
          </p:cNvSpPr>
          <p:nvPr>
            <p:ph type="title"/>
          </p:nvPr>
        </p:nvSpPr>
        <p:spPr>
          <a:xfrm>
            <a:off x="681038" y="492125"/>
            <a:ext cx="7437437" cy="574675"/>
          </a:xfrm>
        </p:spPr>
        <p:txBody>
          <a:bodyPr/>
          <a:lstStyle/>
          <a:p>
            <a:pPr eaLnBrk="1" hangingPunct="1"/>
            <a:r>
              <a:rPr lang="en-US" altLang="zh-CN" sz="4000">
                <a:ea typeface="宋体" panose="02010600030101010101" pitchFamily="2" charset="-122"/>
              </a:rPr>
              <a:t>DBSCAN: The Algorithm</a:t>
            </a:r>
            <a:endParaRPr lang="en-US" altLang="zh-CN">
              <a:ea typeface="宋体" panose="02010600030101010101" pitchFamily="2" charset="-122"/>
            </a:endParaRPr>
          </a:p>
        </p:txBody>
      </p:sp>
      <p:sp>
        <p:nvSpPr>
          <p:cNvPr id="165890" name="Rectangle 3">
            <a:extLst>
              <a:ext uri="{FF2B5EF4-FFF2-40B4-BE49-F238E27FC236}">
                <a16:creationId xmlns:a16="http://schemas.microsoft.com/office/drawing/2014/main" id="{6B93672A-C3E0-3A40-866B-DD48FBF7FACF}"/>
              </a:ext>
            </a:extLst>
          </p:cNvPr>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a:ea typeface="宋体" panose="02010600030101010101" pitchFamily="2" charset="-122"/>
              </a:rPr>
              <a:t>Arbitrary select a point </a:t>
            </a:r>
            <a:r>
              <a:rPr lang="en-US" altLang="zh-CN" sz="2400" i="1">
                <a:ea typeface="宋体" panose="02010600030101010101" pitchFamily="2" charset="-122"/>
              </a:rPr>
              <a:t>p</a:t>
            </a:r>
            <a:endParaRPr lang="en-US" altLang="zh-CN" sz="2400">
              <a:ea typeface="宋体" panose="02010600030101010101" pitchFamily="2" charset="-122"/>
            </a:endParaRPr>
          </a:p>
          <a:p>
            <a:pPr eaLnBrk="1" hangingPunct="1">
              <a:lnSpc>
                <a:spcPct val="120000"/>
              </a:lnSpc>
              <a:spcBef>
                <a:spcPct val="50000"/>
              </a:spcBef>
            </a:pPr>
            <a:r>
              <a:rPr lang="en-US" altLang="zh-CN" sz="2400">
                <a:ea typeface="宋体" panose="02010600030101010101" pitchFamily="2" charset="-122"/>
              </a:rPr>
              <a:t>Retrieve all points density-reachable from </a:t>
            </a:r>
            <a:r>
              <a:rPr lang="en-US" altLang="zh-CN" sz="2400" i="1">
                <a:ea typeface="宋体" panose="02010600030101010101" pitchFamily="2" charset="-122"/>
              </a:rPr>
              <a:t>p</a:t>
            </a:r>
            <a:r>
              <a:rPr lang="en-US" altLang="zh-CN" sz="2400">
                <a:ea typeface="宋体" panose="02010600030101010101" pitchFamily="2" charset="-122"/>
              </a:rPr>
              <a:t> w.r.t. </a:t>
            </a:r>
            <a:r>
              <a:rPr lang="en-US" altLang="zh-CN" sz="2400" i="1">
                <a:ea typeface="宋体" panose="02010600030101010101" pitchFamily="2" charset="-122"/>
              </a:rPr>
              <a:t>Eps</a:t>
            </a:r>
            <a:r>
              <a:rPr lang="en-US" altLang="zh-CN" sz="2400">
                <a:ea typeface="宋体" panose="02010600030101010101" pitchFamily="2" charset="-122"/>
              </a:rPr>
              <a:t> and </a:t>
            </a:r>
            <a:r>
              <a:rPr lang="en-US" altLang="zh-CN" sz="2400" i="1">
                <a:ea typeface="宋体" panose="02010600030101010101" pitchFamily="2" charset="-122"/>
              </a:rPr>
              <a:t>MinPts</a:t>
            </a:r>
            <a:endParaRPr lang="en-US" altLang="zh-CN" sz="2400">
              <a:ea typeface="宋体" panose="02010600030101010101" pitchFamily="2" charset="-122"/>
            </a:endParaRPr>
          </a:p>
          <a:p>
            <a:pPr eaLnBrk="1" hangingPunct="1">
              <a:lnSpc>
                <a:spcPct val="120000"/>
              </a:lnSpc>
              <a:spcBef>
                <a:spcPct val="50000"/>
              </a:spcBef>
            </a:pPr>
            <a:r>
              <a:rPr lang="en-US" altLang="zh-CN" sz="2400">
                <a:ea typeface="宋体" panose="02010600030101010101" pitchFamily="2" charset="-122"/>
              </a:rPr>
              <a:t>If </a:t>
            </a:r>
            <a:r>
              <a:rPr lang="en-US" altLang="zh-CN" sz="2400" i="1">
                <a:ea typeface="宋体" panose="02010600030101010101" pitchFamily="2" charset="-122"/>
              </a:rPr>
              <a:t>p</a:t>
            </a:r>
            <a:r>
              <a:rPr lang="en-US" altLang="zh-CN" sz="2400">
                <a:ea typeface="宋体" panose="02010600030101010101" pitchFamily="2" charset="-122"/>
              </a:rPr>
              <a:t> is a core point, a cluster is formed</a:t>
            </a:r>
          </a:p>
          <a:p>
            <a:pPr eaLnBrk="1" hangingPunct="1">
              <a:lnSpc>
                <a:spcPct val="120000"/>
              </a:lnSpc>
              <a:spcBef>
                <a:spcPct val="50000"/>
              </a:spcBef>
            </a:pPr>
            <a:r>
              <a:rPr lang="en-US" altLang="zh-CN" sz="2400">
                <a:ea typeface="宋体" panose="02010600030101010101" pitchFamily="2" charset="-122"/>
              </a:rPr>
              <a:t>If </a:t>
            </a:r>
            <a:r>
              <a:rPr lang="en-US" altLang="zh-CN" sz="2400" i="1">
                <a:ea typeface="宋体" panose="02010600030101010101" pitchFamily="2" charset="-122"/>
              </a:rPr>
              <a:t>p</a:t>
            </a:r>
            <a:r>
              <a:rPr lang="en-US" altLang="zh-CN" sz="2400">
                <a:ea typeface="宋体" panose="02010600030101010101" pitchFamily="2" charset="-122"/>
              </a:rPr>
              <a:t> is a border point, no points are density-reachable from </a:t>
            </a:r>
            <a:r>
              <a:rPr lang="en-US" altLang="zh-CN" sz="2400" i="1">
                <a:ea typeface="宋体" panose="02010600030101010101" pitchFamily="2" charset="-122"/>
              </a:rPr>
              <a:t>p</a:t>
            </a:r>
            <a:r>
              <a:rPr lang="en-US" altLang="zh-CN" sz="2400">
                <a:ea typeface="宋体" panose="02010600030101010101" pitchFamily="2" charset="-122"/>
              </a:rPr>
              <a:t> and DBSCAN visits the next point of the database</a:t>
            </a:r>
          </a:p>
          <a:p>
            <a:pPr eaLnBrk="1" hangingPunct="1">
              <a:lnSpc>
                <a:spcPct val="120000"/>
              </a:lnSpc>
              <a:spcBef>
                <a:spcPct val="50000"/>
              </a:spcBef>
            </a:pPr>
            <a:r>
              <a:rPr lang="en-US" altLang="zh-CN" sz="2400">
                <a:ea typeface="宋体" panose="02010600030101010101" pitchFamily="2" charset="-122"/>
              </a:rPr>
              <a:t>Continue the process until all of the points have been processed</a:t>
            </a:r>
          </a:p>
          <a:p>
            <a:r>
              <a:rPr lang="en-US" altLang="zh-CN" sz="2000" i="1">
                <a:ea typeface="宋体" panose="02010600030101010101" pitchFamily="2" charset="-122"/>
              </a:rPr>
              <a:t>If a spatial index is used, the computational complexity of DBSCAN is O(nlogn), where n is the number of database objects. Otherwise, the complexity is O(n</a:t>
            </a:r>
            <a:r>
              <a:rPr lang="en-US" altLang="zh-CN" sz="2000" i="1" baseline="30000">
                <a:ea typeface="宋体" panose="02010600030101010101" pitchFamily="2" charset="-122"/>
              </a:rPr>
              <a:t>2</a:t>
            </a:r>
            <a:r>
              <a:rPr lang="en-US" altLang="zh-CN" sz="2000" i="1">
                <a:ea typeface="宋体" panose="02010600030101010101" pitchFamily="2" charset="-122"/>
              </a:rPr>
              <a:t>)</a:t>
            </a:r>
          </a:p>
        </p:txBody>
      </p:sp>
      <p:sp>
        <p:nvSpPr>
          <p:cNvPr id="165891" name="Slide Number Placeholder 6">
            <a:extLst>
              <a:ext uri="{FF2B5EF4-FFF2-40B4-BE49-F238E27FC236}">
                <a16:creationId xmlns:a16="http://schemas.microsoft.com/office/drawing/2014/main" id="{F0DAA7A6-DDF8-8244-A135-243C0C89C4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BDA7607-3947-1648-A4EF-C325E627AC41}" type="slidenum">
              <a:rPr lang="en-US" altLang="zh-CN" sz="1200">
                <a:ea typeface="宋体" panose="02010600030101010101" pitchFamily="2" charset="-122"/>
              </a:rPr>
              <a:pPr eaLnBrk="1" hangingPunct="1"/>
              <a:t>78</a:t>
            </a:fld>
            <a:endParaRPr lang="en-US" altLang="zh-CN" sz="1200">
              <a:ea typeface="宋体" panose="02010600030101010101" pitchFamily="2" charset="-122"/>
            </a:endParaRPr>
          </a:p>
        </p:txBody>
      </p:sp>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a:extLst>
              <a:ext uri="{FF2B5EF4-FFF2-40B4-BE49-F238E27FC236}">
                <a16:creationId xmlns:a16="http://schemas.microsoft.com/office/drawing/2014/main" id="{6738F323-97A3-4944-B322-3A36FAE70234}"/>
              </a:ext>
            </a:extLst>
          </p:cNvPr>
          <p:cNvSpPr>
            <a:spLocks noGrp="1" noChangeArrowheads="1"/>
          </p:cNvSpPr>
          <p:nvPr>
            <p:ph type="title"/>
          </p:nvPr>
        </p:nvSpPr>
        <p:spPr>
          <a:xfrm>
            <a:off x="0" y="152400"/>
            <a:ext cx="9144000" cy="727075"/>
          </a:xfrm>
        </p:spPr>
        <p:txBody>
          <a:bodyPr/>
          <a:lstStyle/>
          <a:p>
            <a:pPr eaLnBrk="1" hangingPunct="1"/>
            <a:r>
              <a:rPr lang="en-US" altLang="zh-CN">
                <a:ea typeface="宋体" panose="02010600030101010101" pitchFamily="2" charset="-122"/>
              </a:rPr>
              <a:t>DBSCAN: Sensitive to Parameters</a:t>
            </a:r>
            <a:endParaRPr lang="en-US" altLang="zh-CN" sz="3200">
              <a:ea typeface="宋体" panose="02010600030101010101" pitchFamily="2" charset="-122"/>
            </a:endParaRPr>
          </a:p>
        </p:txBody>
      </p:sp>
      <p:pic>
        <p:nvPicPr>
          <p:cNvPr id="167938" name="Picture 3">
            <a:extLst>
              <a:ext uri="{FF2B5EF4-FFF2-40B4-BE49-F238E27FC236}">
                <a16:creationId xmlns:a16="http://schemas.microsoft.com/office/drawing/2014/main" id="{530F4D6A-AA9C-624F-8073-4EED3D923EC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1066800"/>
            <a:ext cx="8305800" cy="3124200"/>
          </a:xfrm>
        </p:spPr>
      </p:pic>
      <p:pic>
        <p:nvPicPr>
          <p:cNvPr id="167939" name="Picture 4">
            <a:extLst>
              <a:ext uri="{FF2B5EF4-FFF2-40B4-BE49-F238E27FC236}">
                <a16:creationId xmlns:a16="http://schemas.microsoft.com/office/drawing/2014/main" id="{5211E9EB-12CD-8444-86F1-30CAC746DF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148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0" name="Picture 5">
            <a:extLst>
              <a:ext uri="{FF2B5EF4-FFF2-40B4-BE49-F238E27FC236}">
                <a16:creationId xmlns:a16="http://schemas.microsoft.com/office/drawing/2014/main" id="{8CB15B64-16DB-5A41-838D-2394ADAD5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19400"/>
            <a:ext cx="1524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1" name="Slide Number Placeholder 8">
            <a:extLst>
              <a:ext uri="{FF2B5EF4-FFF2-40B4-BE49-F238E27FC236}">
                <a16:creationId xmlns:a16="http://schemas.microsoft.com/office/drawing/2014/main" id="{ACA21162-6528-CF49-9B64-A5662CA134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261BE89-886F-764D-95DC-AE92CEA956D2}" type="slidenum">
              <a:rPr lang="en-US" altLang="zh-CN" sz="1200">
                <a:ea typeface="宋体" panose="02010600030101010101" pitchFamily="2" charset="-122"/>
              </a:rPr>
              <a:pPr eaLnBrk="1" hangingPunct="1"/>
              <a:t>79</a:t>
            </a:fld>
            <a:endParaRPr lang="en-US" altLang="zh-CN" sz="1200">
              <a:ea typeface="宋体" panose="02010600030101010101" pitchFamily="2" charset="-122"/>
            </a:endParaRPr>
          </a:p>
        </p:txBody>
      </p:sp>
      <p:sp>
        <p:nvSpPr>
          <p:cNvPr id="167942" name="Rectangle 1">
            <a:extLst>
              <a:ext uri="{FF2B5EF4-FFF2-40B4-BE49-F238E27FC236}">
                <a16:creationId xmlns:a16="http://schemas.microsoft.com/office/drawing/2014/main" id="{4B8C766B-1245-1E4A-9C1B-28257537EA48}"/>
              </a:ext>
            </a:extLst>
          </p:cNvPr>
          <p:cNvSpPr>
            <a:spLocks noChangeArrowheads="1"/>
          </p:cNvSpPr>
          <p:nvPr/>
        </p:nvSpPr>
        <p:spPr bwMode="auto">
          <a:xfrm>
            <a:off x="304800" y="5954713"/>
            <a:ext cx="282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800" b="1">
                <a:ea typeface="宋体" panose="02010600030101010101" pitchFamily="2" charset="-122"/>
              </a:rPr>
              <a:t>DBSCAN online Demo: </a:t>
            </a:r>
            <a:endParaRPr lang="en-US" altLang="en-US" sz="1800" b="1"/>
          </a:p>
        </p:txBody>
      </p:sp>
      <p:sp>
        <p:nvSpPr>
          <p:cNvPr id="167943" name="Rectangle 2">
            <a:extLst>
              <a:ext uri="{FF2B5EF4-FFF2-40B4-BE49-F238E27FC236}">
                <a16:creationId xmlns:a16="http://schemas.microsoft.com/office/drawing/2014/main" id="{B5371DA4-361B-7441-AFF7-77A24753AF86}"/>
              </a:ext>
            </a:extLst>
          </p:cNvPr>
          <p:cNvSpPr>
            <a:spLocks noChangeArrowheads="1"/>
          </p:cNvSpPr>
          <p:nvPr/>
        </p:nvSpPr>
        <p:spPr bwMode="auto">
          <a:xfrm>
            <a:off x="533400" y="63246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800">
                <a:ea typeface="宋体" panose="02010600030101010101" pitchFamily="2" charset="-122"/>
                <a:hlinkClick r:id="rId6"/>
              </a:rPr>
              <a:t>http://webdocs.cs.ualberta.ca/~yaling/Cluster/Applet/Code/Cluster.html</a:t>
            </a:r>
            <a:endParaRPr lang="zh-CN" altLang="en-US" sz="1800">
              <a:ea typeface="宋体" panose="02010600030101010101" pitchFamily="2" charset="-122"/>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E25FDB80-260D-4943-A9DE-590E3BFFF7AD}"/>
              </a:ext>
            </a:extLst>
          </p:cNvPr>
          <p:cNvSpPr>
            <a:spLocks noGrp="1"/>
          </p:cNvSpPr>
          <p:nvPr>
            <p:ph type="title"/>
          </p:nvPr>
        </p:nvSpPr>
        <p:spPr/>
        <p:txBody>
          <a:bodyPr/>
          <a:lstStyle/>
          <a:p>
            <a:r>
              <a:rPr lang="en-US" altLang="en-US">
                <a:ea typeface="ＭＳ Ｐゴシック" panose="020B0600070205080204" pitchFamily="34" charset="-128"/>
              </a:rPr>
              <a:t>Applications of Cluster Analysis</a:t>
            </a:r>
          </a:p>
        </p:txBody>
      </p:sp>
      <p:sp>
        <p:nvSpPr>
          <p:cNvPr id="36866" name="Content Placeholder 2">
            <a:extLst>
              <a:ext uri="{FF2B5EF4-FFF2-40B4-BE49-F238E27FC236}">
                <a16:creationId xmlns:a16="http://schemas.microsoft.com/office/drawing/2014/main" id="{1D566AC2-0487-E547-A25C-E61E723C95AA}"/>
              </a:ext>
            </a:extLst>
          </p:cNvPr>
          <p:cNvSpPr>
            <a:spLocks noGrp="1"/>
          </p:cNvSpPr>
          <p:nvPr>
            <p:ph idx="1"/>
          </p:nvPr>
        </p:nvSpPr>
        <p:spPr>
          <a:xfrm>
            <a:off x="381000" y="1371600"/>
            <a:ext cx="8534400" cy="5105400"/>
          </a:xfrm>
        </p:spPr>
        <p:txBody>
          <a:bodyPr/>
          <a:lstStyle/>
          <a:p>
            <a:r>
              <a:rPr lang="en-US" altLang="en-US" sz="2000">
                <a:solidFill>
                  <a:srgbClr val="FF0000"/>
                </a:solidFill>
                <a:ea typeface="ＭＳ Ｐゴシック" panose="020B0600070205080204" pitchFamily="34" charset="-128"/>
              </a:rPr>
              <a:t>Data reduction:</a:t>
            </a:r>
          </a:p>
          <a:p>
            <a:pPr lvl="1" eaLnBrk="1" hangingPunct="1">
              <a:lnSpc>
                <a:spcPct val="110000"/>
              </a:lnSpc>
            </a:pPr>
            <a:r>
              <a:rPr lang="en-US" altLang="zh-CN" sz="2000">
                <a:ea typeface="宋体" panose="02010600030101010101" pitchFamily="2" charset="-122"/>
              </a:rPr>
              <a:t>Summarization: Preprocessing for regression, PCA, classification, and association analysis</a:t>
            </a:r>
          </a:p>
          <a:p>
            <a:pPr lvl="1" eaLnBrk="1" hangingPunct="1">
              <a:lnSpc>
                <a:spcPct val="110000"/>
              </a:lnSpc>
            </a:pPr>
            <a:r>
              <a:rPr lang="en-US" altLang="zh-CN" sz="2000">
                <a:ea typeface="宋体" panose="02010600030101010101" pitchFamily="2" charset="-122"/>
              </a:rPr>
              <a:t>Compression: Image processing: vector quantization</a:t>
            </a:r>
            <a:endParaRPr lang="en-US" altLang="en-US" sz="2000">
              <a:ea typeface="ＭＳ Ｐゴシック" panose="020B0600070205080204" pitchFamily="34" charset="-128"/>
            </a:endParaRPr>
          </a:p>
          <a:p>
            <a:r>
              <a:rPr lang="en-US" altLang="en-US" sz="2000">
                <a:solidFill>
                  <a:srgbClr val="FF0000"/>
                </a:solidFill>
                <a:ea typeface="ＭＳ Ｐゴシック" panose="020B0600070205080204" pitchFamily="34" charset="-128"/>
              </a:rPr>
              <a:t>Hypothesis generation and testing</a:t>
            </a:r>
          </a:p>
          <a:p>
            <a:r>
              <a:rPr lang="en-US" altLang="en-US" sz="2000">
                <a:solidFill>
                  <a:srgbClr val="FF0000"/>
                </a:solidFill>
                <a:ea typeface="ＭＳ Ｐゴシック" panose="020B0600070205080204" pitchFamily="34" charset="-128"/>
              </a:rPr>
              <a:t>Prediction based on groups:</a:t>
            </a:r>
          </a:p>
          <a:p>
            <a:pPr lvl="1"/>
            <a:r>
              <a:rPr lang="en-US" altLang="en-US" sz="2000">
                <a:ea typeface="ＭＳ Ｐゴシック" panose="020B0600070205080204" pitchFamily="34" charset="-128"/>
              </a:rPr>
              <a:t>Cluster &amp; find characteristics/patterns for each group – define as class</a:t>
            </a:r>
          </a:p>
          <a:p>
            <a:pPr eaLnBrk="1" hangingPunct="1">
              <a:lnSpc>
                <a:spcPct val="110000"/>
              </a:lnSpc>
            </a:pPr>
            <a:r>
              <a:rPr lang="en-US" altLang="zh-CN" sz="2000">
                <a:solidFill>
                  <a:srgbClr val="FF0000"/>
                </a:solidFill>
                <a:ea typeface="宋体" panose="02010600030101010101" pitchFamily="2" charset="-122"/>
              </a:rPr>
              <a:t>Finding K-nearest neighbors:</a:t>
            </a:r>
          </a:p>
          <a:p>
            <a:pPr lvl="1" eaLnBrk="1" hangingPunct="1">
              <a:lnSpc>
                <a:spcPct val="110000"/>
              </a:lnSpc>
            </a:pPr>
            <a:r>
              <a:rPr lang="en-US" altLang="zh-CN" sz="2000">
                <a:ea typeface="宋体" panose="02010600030101010101" pitchFamily="2" charset="-122"/>
              </a:rPr>
              <a:t>Localizing search to one or a small number of clusters</a:t>
            </a:r>
          </a:p>
          <a:p>
            <a:pPr eaLnBrk="1" hangingPunct="1">
              <a:lnSpc>
                <a:spcPct val="110000"/>
              </a:lnSpc>
            </a:pPr>
            <a:r>
              <a:rPr lang="en-US" altLang="zh-CN" sz="2000">
                <a:solidFill>
                  <a:srgbClr val="FF0000"/>
                </a:solidFill>
                <a:ea typeface="宋体" panose="02010600030101010101" pitchFamily="2" charset="-122"/>
              </a:rPr>
              <a:t>Outlier detection</a:t>
            </a:r>
            <a:r>
              <a:rPr lang="en-US" altLang="zh-CN" sz="2000">
                <a:ea typeface="宋体" panose="02010600030101010101" pitchFamily="2" charset="-122"/>
              </a:rPr>
              <a:t>: Outliers are often viewed as those “far away” from any cluster</a:t>
            </a:r>
            <a:endParaRPr lang="en-US" altLang="en-US" sz="2000">
              <a:ea typeface="ＭＳ Ｐゴシック" panose="020B0600070205080204" pitchFamily="34" charset="-128"/>
            </a:endParaRPr>
          </a:p>
          <a:p>
            <a:endParaRPr lang="en-US" altLang="en-US">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54B6FBED-E30A-9049-96CC-D5FC2E899C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AA6161E-AB9C-BE43-9F65-BA58B13F809E}" type="slidenum">
              <a:rPr lang="en-US" altLang="zh-CN" sz="1200">
                <a:ea typeface="宋体" panose="02010600030101010101" pitchFamily="2" charset="-122"/>
              </a:rPr>
              <a:pPr eaLnBrk="1" hangingPunct="1"/>
              <a:t>8</a:t>
            </a:fld>
            <a:endParaRPr lang="en-US" altLang="zh-CN" sz="1200">
              <a:ea typeface="宋体" panose="02010600030101010101" pitchFamily="2" charset="-122"/>
            </a:endParaRPr>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a:extLst>
              <a:ext uri="{FF2B5EF4-FFF2-40B4-BE49-F238E27FC236}">
                <a16:creationId xmlns:a16="http://schemas.microsoft.com/office/drawing/2014/main" id="{3BF35B7A-A1A4-5B42-9060-BF08F20E611D}"/>
              </a:ext>
            </a:extLst>
          </p:cNvPr>
          <p:cNvSpPr>
            <a:spLocks noGrp="1" noChangeArrowheads="1"/>
          </p:cNvSpPr>
          <p:nvPr>
            <p:ph type="title"/>
          </p:nvPr>
        </p:nvSpPr>
        <p:spPr>
          <a:xfrm>
            <a:off x="0" y="381000"/>
            <a:ext cx="9144000" cy="533400"/>
          </a:xfrm>
        </p:spPr>
        <p:txBody>
          <a:bodyPr/>
          <a:lstStyle/>
          <a:p>
            <a:pPr eaLnBrk="1" hangingPunct="1"/>
            <a:r>
              <a:rPr lang="en-US" altLang="zh-CN" sz="3200">
                <a:ea typeface="宋体" panose="02010600030101010101" pitchFamily="2" charset="-122"/>
              </a:rPr>
              <a:t>OPTICS:  A Cluster-Ordering Method (1999)</a:t>
            </a:r>
            <a:endParaRPr lang="en-US" altLang="zh-CN" sz="4000">
              <a:ea typeface="宋体" panose="02010600030101010101" pitchFamily="2" charset="-122"/>
            </a:endParaRPr>
          </a:p>
        </p:txBody>
      </p:sp>
      <p:sp>
        <p:nvSpPr>
          <p:cNvPr id="169986" name="Rectangle 3">
            <a:extLst>
              <a:ext uri="{FF2B5EF4-FFF2-40B4-BE49-F238E27FC236}">
                <a16:creationId xmlns:a16="http://schemas.microsoft.com/office/drawing/2014/main" id="{5EA251DB-A427-AF48-B86F-0B0CE57229DA}"/>
              </a:ext>
            </a:extLst>
          </p:cNvPr>
          <p:cNvSpPr>
            <a:spLocks noGrp="1" noChangeArrowheads="1"/>
          </p:cNvSpPr>
          <p:nvPr>
            <p:ph type="body" idx="1"/>
          </p:nvPr>
        </p:nvSpPr>
        <p:spPr>
          <a:xfrm>
            <a:off x="304800" y="1447800"/>
            <a:ext cx="8458200" cy="5105400"/>
          </a:xfrm>
        </p:spPr>
        <p:txBody>
          <a:bodyPr/>
          <a:lstStyle/>
          <a:p>
            <a:pPr eaLnBrk="1" hangingPunct="1"/>
            <a:r>
              <a:rPr lang="en-US" altLang="zh-CN" sz="2400">
                <a:ea typeface="宋体" panose="02010600030101010101" pitchFamily="2" charset="-122"/>
              </a:rPr>
              <a:t>OPTICS: Ordering Points To Identify the Clustering Structure</a:t>
            </a:r>
          </a:p>
          <a:p>
            <a:pPr lvl="1" eaLnBrk="1" hangingPunct="1"/>
            <a:r>
              <a:rPr lang="en-US" altLang="zh-CN" sz="2400">
                <a:ea typeface="宋体" panose="02010600030101010101" pitchFamily="2" charset="-122"/>
              </a:rPr>
              <a:t>Ankerst, Breunig, Kriegel, and Sander (SIGMOD</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99)</a:t>
            </a:r>
          </a:p>
          <a:p>
            <a:pPr lvl="1" eaLnBrk="1" hangingPunct="1"/>
            <a:r>
              <a:rPr lang="en-US" altLang="zh-CN" sz="2400">
                <a:ea typeface="宋体" panose="02010600030101010101" pitchFamily="2" charset="-122"/>
              </a:rPr>
              <a:t>Produces a special order of the database wrt its density-based clustering structure  </a:t>
            </a:r>
          </a:p>
          <a:p>
            <a:pPr lvl="1" eaLnBrk="1" hangingPunct="1"/>
            <a:r>
              <a:rPr lang="en-US" altLang="zh-CN" sz="2400">
                <a:ea typeface="宋体" panose="02010600030101010101" pitchFamily="2" charset="-122"/>
              </a:rPr>
              <a:t>This cluster-ordering contains info equiv to the density-based clusterings corresponding to a broad range of parameter settings</a:t>
            </a:r>
          </a:p>
          <a:p>
            <a:pPr lvl="1" eaLnBrk="1" hangingPunct="1"/>
            <a:r>
              <a:rPr lang="en-US" altLang="zh-CN" sz="2400">
                <a:ea typeface="宋体" panose="02010600030101010101" pitchFamily="2" charset="-122"/>
              </a:rPr>
              <a:t>Good for both automatic and interactive cluster analysis, including finding intrinsic clustering structure</a:t>
            </a:r>
          </a:p>
          <a:p>
            <a:pPr lvl="1" eaLnBrk="1" hangingPunct="1"/>
            <a:r>
              <a:rPr lang="en-US" altLang="zh-CN" sz="2400">
                <a:ea typeface="宋体" panose="02010600030101010101" pitchFamily="2" charset="-122"/>
              </a:rPr>
              <a:t>Can be represented graphically or using visualization techniques</a:t>
            </a:r>
          </a:p>
        </p:txBody>
      </p:sp>
      <p:sp>
        <p:nvSpPr>
          <p:cNvPr id="169987" name="Slide Number Placeholder 6">
            <a:extLst>
              <a:ext uri="{FF2B5EF4-FFF2-40B4-BE49-F238E27FC236}">
                <a16:creationId xmlns:a16="http://schemas.microsoft.com/office/drawing/2014/main" id="{5089283C-09C7-254F-B44B-D416CE7378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3108564-CB23-A048-BBE6-3B289DD9C646}" type="slidenum">
              <a:rPr lang="en-US" altLang="zh-CN" sz="1200">
                <a:ea typeface="宋体" panose="02010600030101010101" pitchFamily="2" charset="-122"/>
              </a:rPr>
              <a:pPr eaLnBrk="1" hangingPunct="1"/>
              <a:t>80</a:t>
            </a:fld>
            <a:endParaRPr lang="en-US" altLang="zh-CN" sz="1200">
              <a:ea typeface="宋体" panose="02010600030101010101" pitchFamily="2" charset="-122"/>
            </a:endParaRPr>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1026">
            <a:extLst>
              <a:ext uri="{FF2B5EF4-FFF2-40B4-BE49-F238E27FC236}">
                <a16:creationId xmlns:a16="http://schemas.microsoft.com/office/drawing/2014/main" id="{D62835DF-5825-A54A-BE49-044849231B7F}"/>
              </a:ext>
            </a:extLst>
          </p:cNvPr>
          <p:cNvSpPr>
            <a:spLocks noGrp="1" noChangeArrowheads="1"/>
          </p:cNvSpPr>
          <p:nvPr>
            <p:ph type="title"/>
          </p:nvPr>
        </p:nvSpPr>
        <p:spPr>
          <a:xfrm>
            <a:off x="0" y="436563"/>
            <a:ext cx="9144000" cy="442912"/>
          </a:xfrm>
        </p:spPr>
        <p:txBody>
          <a:bodyPr lIns="92075" tIns="46038" rIns="92075" bIns="46038" anchor="ctr"/>
          <a:lstStyle/>
          <a:p>
            <a:pPr eaLnBrk="1" hangingPunct="1"/>
            <a:r>
              <a:rPr lang="en-US" altLang="zh-CN" sz="3200">
                <a:ea typeface="宋体" panose="02010600030101010101" pitchFamily="2" charset="-122"/>
              </a:rPr>
              <a:t>OPTICS: Some Extension from DBSCAN</a:t>
            </a:r>
            <a:endParaRPr lang="en-US" altLang="zh-CN" sz="2800">
              <a:ea typeface="宋体" panose="02010600030101010101" pitchFamily="2" charset="-122"/>
            </a:endParaRPr>
          </a:p>
        </p:txBody>
      </p:sp>
      <p:sp>
        <p:nvSpPr>
          <p:cNvPr id="172034" name="Rectangle 1027">
            <a:extLst>
              <a:ext uri="{FF2B5EF4-FFF2-40B4-BE49-F238E27FC236}">
                <a16:creationId xmlns:a16="http://schemas.microsoft.com/office/drawing/2014/main" id="{2EAD712F-FF57-7B42-BC7D-1F8E472BA6D4}"/>
              </a:ext>
            </a:extLst>
          </p:cNvPr>
          <p:cNvSpPr>
            <a:spLocks noGrp="1" noChangeArrowheads="1"/>
          </p:cNvSpPr>
          <p:nvPr>
            <p:ph type="body" idx="1"/>
          </p:nvPr>
        </p:nvSpPr>
        <p:spPr>
          <a:xfrm>
            <a:off x="228600" y="1371600"/>
            <a:ext cx="8686800" cy="5029200"/>
          </a:xfrm>
        </p:spPr>
        <p:txBody>
          <a:bodyPr lIns="92075" tIns="46038" rIns="92075" bIns="46038"/>
          <a:lstStyle/>
          <a:p>
            <a:pPr eaLnBrk="1" hangingPunct="1"/>
            <a:r>
              <a:rPr lang="en-US" altLang="zh-CN" sz="2400">
                <a:ea typeface="宋体" panose="02010600030101010101" pitchFamily="2" charset="-122"/>
              </a:rPr>
              <a:t>Index-based:  k = # of dimensions, N: # of points</a:t>
            </a:r>
          </a:p>
          <a:p>
            <a:pPr lvl="1" eaLnBrk="1" hangingPunct="1"/>
            <a:r>
              <a:rPr lang="en-US" altLang="zh-CN" sz="2400">
                <a:ea typeface="宋体" panose="02010600030101010101" pitchFamily="2" charset="-122"/>
              </a:rPr>
              <a:t>Complexity:  O(N*logN)</a:t>
            </a:r>
          </a:p>
          <a:p>
            <a:pPr eaLnBrk="1" hangingPunct="1"/>
            <a:r>
              <a:rPr lang="en-US" altLang="zh-CN" sz="2400">
                <a:ea typeface="宋体" panose="02010600030101010101" pitchFamily="2" charset="-122"/>
              </a:rPr>
              <a:t>Core Distance of an object p: the smallest value </a:t>
            </a:r>
            <a:r>
              <a:rPr lang="el-GR" altLang="zh-CN" sz="2400">
                <a:ea typeface="宋体" panose="02010600030101010101" pitchFamily="2" charset="-122"/>
              </a:rPr>
              <a:t>ε</a:t>
            </a:r>
            <a:r>
              <a:rPr lang="en-US" altLang="zh-CN" sz="2400">
                <a:ea typeface="宋体" panose="02010600030101010101" pitchFamily="2" charset="-122"/>
              </a:rPr>
              <a:t> such that the </a:t>
            </a:r>
            <a:r>
              <a:rPr lang="el-GR" altLang="zh-CN" sz="2400">
                <a:ea typeface="宋体" panose="02010600030101010101" pitchFamily="2" charset="-122"/>
              </a:rPr>
              <a:t>ε</a:t>
            </a:r>
            <a:r>
              <a:rPr lang="en-US" altLang="zh-CN" sz="2400">
                <a:ea typeface="宋体" panose="02010600030101010101" pitchFamily="2" charset="-122"/>
              </a:rPr>
              <a:t>-neighborhood of p has at least MinPts objects</a:t>
            </a:r>
          </a:p>
          <a:p>
            <a:pPr lvl="1" eaLnBrk="1" hangingPunct="1">
              <a:buFont typeface="Wingdings" pitchFamily="2" charset="2"/>
              <a:buNone/>
            </a:pPr>
            <a:r>
              <a:rPr lang="en-US" altLang="zh-CN" sz="2400">
                <a:ea typeface="宋体" panose="02010600030101010101" pitchFamily="2" charset="-122"/>
              </a:rPr>
              <a:t>Let N</a:t>
            </a:r>
            <a:r>
              <a:rPr lang="el-GR" altLang="zh-CN" sz="2400" baseline="-25000">
                <a:ea typeface="宋体" panose="02010600030101010101" pitchFamily="2" charset="-122"/>
              </a:rPr>
              <a:t>ε</a:t>
            </a:r>
            <a:r>
              <a:rPr lang="en-US" altLang="zh-CN" sz="2400">
                <a:ea typeface="宋体" panose="02010600030101010101" pitchFamily="2" charset="-122"/>
              </a:rPr>
              <a:t>(p): </a:t>
            </a:r>
            <a:r>
              <a:rPr lang="el-GR" altLang="zh-CN" sz="2400">
                <a:ea typeface="宋体" panose="02010600030101010101" pitchFamily="2" charset="-122"/>
              </a:rPr>
              <a:t>ε</a:t>
            </a:r>
            <a:r>
              <a:rPr lang="en-US" altLang="zh-CN" sz="2400">
                <a:ea typeface="宋体" panose="02010600030101010101" pitchFamily="2" charset="-122"/>
              </a:rPr>
              <a:t>-neighborhood of p, </a:t>
            </a:r>
            <a:r>
              <a:rPr lang="el-GR" altLang="zh-CN" sz="2400">
                <a:ea typeface="宋体" panose="02010600030101010101" pitchFamily="2" charset="-122"/>
              </a:rPr>
              <a:t>ε</a:t>
            </a:r>
            <a:r>
              <a:rPr lang="en-US" altLang="zh-CN" sz="2400">
                <a:ea typeface="宋体" panose="02010600030101010101" pitchFamily="2" charset="-122"/>
              </a:rPr>
              <a:t> is a distance value</a:t>
            </a:r>
          </a:p>
          <a:p>
            <a:pPr lvl="1" eaLnBrk="1" hangingPunct="1">
              <a:buFont typeface="Wingdings" pitchFamily="2" charset="2"/>
              <a:buNone/>
            </a:pPr>
            <a:r>
              <a:rPr lang="en-US" altLang="zh-CN" sz="2400">
                <a:ea typeface="宋体" panose="02010600030101010101" pitchFamily="2" charset="-122"/>
              </a:rPr>
              <a:t>Core-distance</a:t>
            </a:r>
            <a:r>
              <a:rPr lang="el-GR" altLang="zh-CN" sz="2400" baseline="-25000">
                <a:ea typeface="宋体" panose="02010600030101010101" pitchFamily="2" charset="-122"/>
              </a:rPr>
              <a:t>ε</a:t>
            </a:r>
            <a:r>
              <a:rPr lang="en-US" altLang="zh-CN" sz="2400" baseline="-25000">
                <a:ea typeface="宋体" panose="02010600030101010101" pitchFamily="2" charset="-122"/>
              </a:rPr>
              <a:t>, MinPts</a:t>
            </a:r>
            <a:r>
              <a:rPr lang="en-US" altLang="zh-CN" sz="2400">
                <a:ea typeface="宋体" panose="02010600030101010101" pitchFamily="2" charset="-122"/>
              </a:rPr>
              <a:t>(p) = Undefined if card(N</a:t>
            </a:r>
            <a:r>
              <a:rPr lang="el-GR" altLang="zh-CN" sz="2400" baseline="-25000">
                <a:ea typeface="宋体" panose="02010600030101010101" pitchFamily="2" charset="-122"/>
              </a:rPr>
              <a:t>ε</a:t>
            </a:r>
            <a:r>
              <a:rPr lang="en-US" altLang="zh-CN" sz="2400">
                <a:ea typeface="宋体" panose="02010600030101010101" pitchFamily="2" charset="-122"/>
              </a:rPr>
              <a:t>(p)) &lt; MinPts</a:t>
            </a:r>
          </a:p>
          <a:p>
            <a:pPr marL="1314450" lvl="3" indent="0" eaLnBrk="1" hangingPunct="1">
              <a:buFont typeface="Wingdings" pitchFamily="2" charset="2"/>
              <a:buNone/>
            </a:pPr>
            <a:r>
              <a:rPr lang="en-US" altLang="zh-CN" sz="2400">
                <a:ea typeface="宋体" panose="02010600030101010101" pitchFamily="2" charset="-122"/>
              </a:rPr>
              <a:t>                            MinPts-distance(p), otherwise</a:t>
            </a:r>
          </a:p>
          <a:p>
            <a:r>
              <a:rPr lang="en-US" altLang="zh-CN" sz="2400">
                <a:ea typeface="宋体" panose="02010600030101010101" pitchFamily="2" charset="-122"/>
              </a:rPr>
              <a:t>Reachability Distance of object p from core object q</a:t>
            </a:r>
            <a:r>
              <a:rPr lang="en-US" altLang="en-US" sz="2400">
                <a:ea typeface="ＭＳ Ｐゴシック" panose="020B0600070205080204" pitchFamily="34" charset="-128"/>
              </a:rPr>
              <a:t> is the min radius value that makes p density-reachable from q</a:t>
            </a:r>
            <a:endParaRPr lang="en-US" altLang="zh-CN" sz="2400">
              <a:ea typeface="宋体" panose="02010600030101010101" pitchFamily="2" charset="-122"/>
            </a:endParaRPr>
          </a:p>
          <a:p>
            <a:pPr marL="857250" lvl="2" indent="0" eaLnBrk="1" hangingPunct="1">
              <a:buFont typeface="Wingdings" pitchFamily="2" charset="2"/>
              <a:buNone/>
            </a:pPr>
            <a:r>
              <a:rPr lang="en-US" altLang="zh-CN">
                <a:ea typeface="宋体" panose="02010600030101010101" pitchFamily="2" charset="-122"/>
              </a:rPr>
              <a:t>Reachability-distance</a:t>
            </a:r>
            <a:r>
              <a:rPr lang="el-GR" altLang="zh-CN" baseline="-25000">
                <a:ea typeface="宋体" panose="02010600030101010101" pitchFamily="2" charset="-122"/>
              </a:rPr>
              <a:t>ε</a:t>
            </a:r>
            <a:r>
              <a:rPr lang="en-US" altLang="zh-CN" baseline="-25000">
                <a:ea typeface="宋体" panose="02010600030101010101" pitchFamily="2" charset="-122"/>
              </a:rPr>
              <a:t>, MinPts</a:t>
            </a:r>
            <a:r>
              <a:rPr lang="en-US" altLang="zh-CN">
                <a:ea typeface="宋体" panose="02010600030101010101" pitchFamily="2" charset="-122"/>
              </a:rPr>
              <a:t>(p, q) =</a:t>
            </a:r>
          </a:p>
          <a:p>
            <a:pPr marL="1314450" lvl="3" indent="0" eaLnBrk="1" hangingPunct="1">
              <a:buFont typeface="Wingdings" pitchFamily="2" charset="2"/>
              <a:buNone/>
            </a:pPr>
            <a:r>
              <a:rPr lang="en-US" altLang="zh-CN" sz="2400">
                <a:ea typeface="宋体" panose="02010600030101010101" pitchFamily="2" charset="-122"/>
              </a:rPr>
              <a:t>Undefined if q is not a core object</a:t>
            </a:r>
          </a:p>
          <a:p>
            <a:pPr marL="1314450" lvl="3" indent="0" eaLnBrk="1" hangingPunct="1">
              <a:buFont typeface="Wingdings" pitchFamily="2" charset="2"/>
              <a:buNone/>
            </a:pPr>
            <a:r>
              <a:rPr lang="en-US" altLang="zh-CN" sz="2400">
                <a:ea typeface="宋体" panose="02010600030101010101" pitchFamily="2" charset="-122"/>
              </a:rPr>
              <a:t>max(core-distance(q), distance (q, p)), otherwise</a:t>
            </a:r>
          </a:p>
        </p:txBody>
      </p:sp>
      <p:sp>
        <p:nvSpPr>
          <p:cNvPr id="172035" name="Slide Number Placeholder 50">
            <a:extLst>
              <a:ext uri="{FF2B5EF4-FFF2-40B4-BE49-F238E27FC236}">
                <a16:creationId xmlns:a16="http://schemas.microsoft.com/office/drawing/2014/main" id="{D43A6478-56B1-7C44-8499-D97251F12D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E73F63E-7C17-7B40-8980-84521F46983C}" type="slidenum">
              <a:rPr lang="en-US" altLang="zh-CN" sz="1200">
                <a:ea typeface="宋体" panose="02010600030101010101" pitchFamily="2" charset="-122"/>
              </a:rPr>
              <a:pPr eaLnBrk="1" hangingPunct="1"/>
              <a:t>81</a:t>
            </a:fld>
            <a:endParaRPr lang="en-US" altLang="zh-CN" sz="1200">
              <a:ea typeface="宋体" panose="02010600030101010101" pitchFamily="2" charset="-122"/>
            </a:endParaRPr>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a:extLst>
              <a:ext uri="{FF2B5EF4-FFF2-40B4-BE49-F238E27FC236}">
                <a16:creationId xmlns:a16="http://schemas.microsoft.com/office/drawing/2014/main" id="{B4B749C2-5BF1-2B48-B341-F44752303224}"/>
              </a:ext>
            </a:extLst>
          </p:cNvPr>
          <p:cNvSpPr>
            <a:spLocks noGrp="1"/>
          </p:cNvSpPr>
          <p:nvPr>
            <p:ph type="title"/>
          </p:nvPr>
        </p:nvSpPr>
        <p:spPr/>
        <p:txBody>
          <a:bodyPr/>
          <a:lstStyle/>
          <a:p>
            <a:r>
              <a:rPr lang="en-US" altLang="zh-CN">
                <a:ea typeface="宋体" panose="02010600030101010101" pitchFamily="2" charset="-122"/>
              </a:rPr>
              <a:t>Core Distance &amp; Reachability Distance</a:t>
            </a:r>
            <a:endParaRPr lang="zh-CN" altLang="en-US">
              <a:ea typeface="宋体" panose="02010600030101010101" pitchFamily="2" charset="-122"/>
            </a:endParaRPr>
          </a:p>
        </p:txBody>
      </p:sp>
      <p:sp>
        <p:nvSpPr>
          <p:cNvPr id="174082" name="Content Placeholder 2">
            <a:extLst>
              <a:ext uri="{FF2B5EF4-FFF2-40B4-BE49-F238E27FC236}">
                <a16:creationId xmlns:a16="http://schemas.microsoft.com/office/drawing/2014/main" id="{604B674D-ED5A-B144-BB8A-F5E7C08A07D1}"/>
              </a:ext>
            </a:extLst>
          </p:cNvPr>
          <p:cNvSpPr>
            <a:spLocks noGrp="1"/>
          </p:cNvSpPr>
          <p:nvPr>
            <p:ph idx="1"/>
          </p:nvPr>
        </p:nvSpPr>
        <p:spPr/>
        <p:txBody>
          <a:bodyPr/>
          <a:lstStyle/>
          <a:p>
            <a:endParaRPr lang="zh-CN" altLang="en-US">
              <a:ea typeface="宋体" panose="02010600030101010101" pitchFamily="2" charset="-122"/>
            </a:endParaRPr>
          </a:p>
        </p:txBody>
      </p:sp>
      <p:sp>
        <p:nvSpPr>
          <p:cNvPr id="174083" name="Slide Number Placeholder 3">
            <a:extLst>
              <a:ext uri="{FF2B5EF4-FFF2-40B4-BE49-F238E27FC236}">
                <a16:creationId xmlns:a16="http://schemas.microsoft.com/office/drawing/2014/main" id="{6F7395E2-8331-504E-9A12-8E47E31462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A2EC620-D995-5A44-A81F-9F3E193956BF}" type="slidenum">
              <a:rPr lang="en-US" altLang="zh-CN" sz="1200">
                <a:ea typeface="宋体" panose="02010600030101010101" pitchFamily="2" charset="-122"/>
              </a:rPr>
              <a:pPr eaLnBrk="1" hangingPunct="1"/>
              <a:t>82</a:t>
            </a:fld>
            <a:endParaRPr lang="en-US" altLang="zh-CN" sz="1200">
              <a:ea typeface="宋体" panose="02010600030101010101" pitchFamily="2" charset="-122"/>
            </a:endParaRPr>
          </a:p>
        </p:txBody>
      </p:sp>
      <p:pic>
        <p:nvPicPr>
          <p:cNvPr id="174084" name="Picture 2">
            <a:extLst>
              <a:ext uri="{FF2B5EF4-FFF2-40B4-BE49-F238E27FC236}">
                <a16:creationId xmlns:a16="http://schemas.microsoft.com/office/drawing/2014/main" id="{8A044544-0539-624C-817A-6C241D52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1536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Line 2">
            <a:extLst>
              <a:ext uri="{FF2B5EF4-FFF2-40B4-BE49-F238E27FC236}">
                <a16:creationId xmlns:a16="http://schemas.microsoft.com/office/drawing/2014/main" id="{F708D182-BAFA-804A-8CC7-0205860EDDB2}"/>
              </a:ext>
            </a:extLst>
          </p:cNvPr>
          <p:cNvSpPr>
            <a:spLocks noChangeShapeType="1"/>
          </p:cNvSpPr>
          <p:nvPr/>
        </p:nvSpPr>
        <p:spPr bwMode="auto">
          <a:xfrm>
            <a:off x="2133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06" name="Line 3">
            <a:extLst>
              <a:ext uri="{FF2B5EF4-FFF2-40B4-BE49-F238E27FC236}">
                <a16:creationId xmlns:a16="http://schemas.microsoft.com/office/drawing/2014/main" id="{552C44A7-9983-604F-96CC-A8416106C46B}"/>
              </a:ext>
            </a:extLst>
          </p:cNvPr>
          <p:cNvSpPr>
            <a:spLocks noChangeShapeType="1"/>
          </p:cNvSpPr>
          <p:nvPr/>
        </p:nvSpPr>
        <p:spPr bwMode="auto">
          <a:xfrm>
            <a:off x="2211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07" name="Freeform 4">
            <a:extLst>
              <a:ext uri="{FF2B5EF4-FFF2-40B4-BE49-F238E27FC236}">
                <a16:creationId xmlns:a16="http://schemas.microsoft.com/office/drawing/2014/main" id="{ACD5F04C-4265-8549-9468-DCA2FE869469}"/>
              </a:ext>
            </a:extLst>
          </p:cNvPr>
          <p:cNvSpPr>
            <a:spLocks/>
          </p:cNvSpPr>
          <p:nvPr/>
        </p:nvSpPr>
        <p:spPr bwMode="auto">
          <a:xfrm>
            <a:off x="2057400" y="2408238"/>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endParaRPr lang="en-US"/>
          </a:p>
        </p:txBody>
      </p:sp>
      <p:sp>
        <p:nvSpPr>
          <p:cNvPr id="175108" name="Line 5">
            <a:extLst>
              <a:ext uri="{FF2B5EF4-FFF2-40B4-BE49-F238E27FC236}">
                <a16:creationId xmlns:a16="http://schemas.microsoft.com/office/drawing/2014/main" id="{D27A6971-8839-9243-B98E-3D03AC1AA6F6}"/>
              </a:ext>
            </a:extLst>
          </p:cNvPr>
          <p:cNvSpPr>
            <a:spLocks noChangeShapeType="1"/>
          </p:cNvSpPr>
          <p:nvPr/>
        </p:nvSpPr>
        <p:spPr bwMode="auto">
          <a:xfrm>
            <a:off x="2592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09" name="Line 6">
            <a:extLst>
              <a:ext uri="{FF2B5EF4-FFF2-40B4-BE49-F238E27FC236}">
                <a16:creationId xmlns:a16="http://schemas.microsoft.com/office/drawing/2014/main" id="{EE9CAED2-4F81-724A-952B-5AD8F52CEF23}"/>
              </a:ext>
            </a:extLst>
          </p:cNvPr>
          <p:cNvSpPr>
            <a:spLocks noChangeShapeType="1"/>
          </p:cNvSpPr>
          <p:nvPr/>
        </p:nvSpPr>
        <p:spPr bwMode="auto">
          <a:xfrm>
            <a:off x="2209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10" name="Line 7">
            <a:extLst>
              <a:ext uri="{FF2B5EF4-FFF2-40B4-BE49-F238E27FC236}">
                <a16:creationId xmlns:a16="http://schemas.microsoft.com/office/drawing/2014/main" id="{3D0AF557-E85B-D54E-BA06-E4E2E50D87ED}"/>
              </a:ext>
            </a:extLst>
          </p:cNvPr>
          <p:cNvSpPr>
            <a:spLocks noChangeShapeType="1"/>
          </p:cNvSpPr>
          <p:nvPr/>
        </p:nvSpPr>
        <p:spPr bwMode="auto">
          <a:xfrm>
            <a:off x="1828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11" name="Line 8">
            <a:extLst>
              <a:ext uri="{FF2B5EF4-FFF2-40B4-BE49-F238E27FC236}">
                <a16:creationId xmlns:a16="http://schemas.microsoft.com/office/drawing/2014/main" id="{E1F55242-F334-5448-A883-85CA780F12C5}"/>
              </a:ext>
            </a:extLst>
          </p:cNvPr>
          <p:cNvSpPr>
            <a:spLocks noChangeShapeType="1"/>
          </p:cNvSpPr>
          <p:nvPr/>
        </p:nvSpPr>
        <p:spPr bwMode="auto">
          <a:xfrm>
            <a:off x="1830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5112" name="Rectangle 9">
            <a:extLst>
              <a:ext uri="{FF2B5EF4-FFF2-40B4-BE49-F238E27FC236}">
                <a16:creationId xmlns:a16="http://schemas.microsoft.com/office/drawing/2014/main" id="{41F68EAF-0DC2-2641-8567-B215352E9AEA}"/>
              </a:ext>
            </a:extLst>
          </p:cNvPr>
          <p:cNvSpPr>
            <a:spLocks noChangeArrowheads="1"/>
          </p:cNvSpPr>
          <p:nvPr/>
        </p:nvSpPr>
        <p:spPr bwMode="auto">
          <a:xfrm>
            <a:off x="1355725" y="2193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latin typeface="Arial" panose="020B0604020202020204" pitchFamily="34" charset="0"/>
              <a:ea typeface="宋体" panose="02010600030101010101" pitchFamily="2" charset="-122"/>
            </a:endParaRPr>
          </a:p>
        </p:txBody>
      </p:sp>
      <p:graphicFrame>
        <p:nvGraphicFramePr>
          <p:cNvPr id="175113" name="Object 0">
            <a:extLst>
              <a:ext uri="{FF2B5EF4-FFF2-40B4-BE49-F238E27FC236}">
                <a16:creationId xmlns:a16="http://schemas.microsoft.com/office/drawing/2014/main" id="{0F940418-694A-9344-B8C2-A61F08DB2B5F}"/>
              </a:ext>
            </a:extLst>
          </p:cNvPr>
          <p:cNvGraphicFramePr>
            <a:graphicFrameLocks/>
          </p:cNvGraphicFramePr>
          <p:nvPr/>
        </p:nvGraphicFramePr>
        <p:xfrm>
          <a:off x="2433638" y="3586163"/>
          <a:ext cx="5489575" cy="441325"/>
        </p:xfrm>
        <a:graphic>
          <a:graphicData uri="http://schemas.openxmlformats.org/presentationml/2006/ole">
            <mc:AlternateContent xmlns:mc="http://schemas.openxmlformats.org/markup-compatibility/2006">
              <mc:Choice xmlns:v="urn:schemas-microsoft-com:vml" Requires="v">
                <p:oleObj spid="_x0000_s175197" name="Document" r:id="rId4" imgW="31610300" imgH="2540000" progId="Word.Document.8">
                  <p:embed/>
                </p:oleObj>
              </mc:Choice>
              <mc:Fallback>
                <p:oleObj name="Document" r:id="rId4" imgW="31610300" imgH="2540000" progId="Word.Document.8">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3638" y="3586163"/>
                        <a:ext cx="54895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5114" name="Object 1">
            <a:extLst>
              <a:ext uri="{FF2B5EF4-FFF2-40B4-BE49-F238E27FC236}">
                <a16:creationId xmlns:a16="http://schemas.microsoft.com/office/drawing/2014/main" id="{FD98DAAB-9356-D340-8E83-5F3E46B95E34}"/>
              </a:ext>
            </a:extLst>
          </p:cNvPr>
          <p:cNvGraphicFramePr>
            <a:graphicFrameLocks/>
          </p:cNvGraphicFramePr>
          <p:nvPr/>
        </p:nvGraphicFramePr>
        <p:xfrm>
          <a:off x="1214438" y="2362200"/>
          <a:ext cx="474662" cy="750888"/>
        </p:xfrm>
        <a:graphic>
          <a:graphicData uri="http://schemas.openxmlformats.org/presentationml/2006/ole">
            <mc:AlternateContent xmlns:mc="http://schemas.openxmlformats.org/markup-compatibility/2006">
              <mc:Choice xmlns:v="urn:schemas-microsoft-com:vml" Requires="v">
                <p:oleObj spid="_x0000_s175198" name="Document" r:id="rId6" imgW="2730500" imgH="4330700" progId="Word.Document.8">
                  <p:embed/>
                </p:oleObj>
              </mc:Choice>
              <mc:Fallback>
                <p:oleObj name="Document" r:id="rId6" imgW="2730500" imgH="4330700" progId="Word.Document.8">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2362200"/>
                        <a:ext cx="4746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75115" name="Rectangle 12">
            <a:extLst>
              <a:ext uri="{FF2B5EF4-FFF2-40B4-BE49-F238E27FC236}">
                <a16:creationId xmlns:a16="http://schemas.microsoft.com/office/drawing/2014/main" id="{5CF0C929-59DB-3148-8DC4-09DB6863524B}"/>
              </a:ext>
            </a:extLst>
          </p:cNvPr>
          <p:cNvSpPr>
            <a:spLocks noChangeArrowheads="1"/>
          </p:cNvSpPr>
          <p:nvPr/>
        </p:nvSpPr>
        <p:spPr bwMode="auto">
          <a:xfrm>
            <a:off x="76200" y="1246188"/>
            <a:ext cx="18288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nSpc>
                <a:spcPct val="80000"/>
              </a:lnSpc>
              <a:spcBef>
                <a:spcPct val="50000"/>
              </a:spcBef>
            </a:pPr>
            <a:r>
              <a:rPr lang="en-US" altLang="zh-CN" sz="1800" b="1">
                <a:latin typeface="Times New Roman" panose="02020603050405020304" pitchFamily="18" charset="0"/>
                <a:ea typeface="宋体" panose="02010600030101010101" pitchFamily="2" charset="-122"/>
              </a:rPr>
              <a:t>Reachability-distance</a:t>
            </a:r>
          </a:p>
        </p:txBody>
      </p:sp>
      <p:sp>
        <p:nvSpPr>
          <p:cNvPr id="175116" name="Rectangle 13">
            <a:extLst>
              <a:ext uri="{FF2B5EF4-FFF2-40B4-BE49-F238E27FC236}">
                <a16:creationId xmlns:a16="http://schemas.microsoft.com/office/drawing/2014/main" id="{F6DF1267-8CDD-C840-B2E0-ECF59AE2E7BC}"/>
              </a:ext>
            </a:extLst>
          </p:cNvPr>
          <p:cNvSpPr>
            <a:spLocks noChangeArrowheads="1"/>
          </p:cNvSpPr>
          <p:nvPr/>
        </p:nvSpPr>
        <p:spPr bwMode="auto">
          <a:xfrm>
            <a:off x="5943600" y="5797550"/>
            <a:ext cx="3200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nSpc>
                <a:spcPct val="70000"/>
              </a:lnSpc>
              <a:spcBef>
                <a:spcPct val="50000"/>
              </a:spcBef>
            </a:pPr>
            <a:r>
              <a:rPr lang="en-US" altLang="zh-CN" sz="1800" b="1">
                <a:latin typeface="Times New Roman" panose="02020603050405020304" pitchFamily="18" charset="0"/>
                <a:ea typeface="宋体" panose="02010600030101010101" pitchFamily="2" charset="-122"/>
              </a:rPr>
              <a:t>Cluster-order of the objects</a:t>
            </a:r>
            <a:endParaRPr lang="en-US" altLang="zh-CN" sz="1800">
              <a:latin typeface="Times New Roman" panose="02020603050405020304" pitchFamily="18" charset="0"/>
              <a:ea typeface="宋体" panose="02010600030101010101" pitchFamily="2" charset="-122"/>
            </a:endParaRPr>
          </a:p>
        </p:txBody>
      </p:sp>
      <p:sp>
        <p:nvSpPr>
          <p:cNvPr id="175117" name="Line 14">
            <a:extLst>
              <a:ext uri="{FF2B5EF4-FFF2-40B4-BE49-F238E27FC236}">
                <a16:creationId xmlns:a16="http://schemas.microsoft.com/office/drawing/2014/main" id="{33021B01-CDCD-EE45-A2B6-2C4966D5D302}"/>
              </a:ext>
            </a:extLst>
          </p:cNvPr>
          <p:cNvSpPr>
            <a:spLocks noChangeShapeType="1"/>
          </p:cNvSpPr>
          <p:nvPr/>
        </p:nvSpPr>
        <p:spPr bwMode="auto">
          <a:xfrm flipH="1">
            <a:off x="3354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15">
            <a:extLst>
              <a:ext uri="{FF2B5EF4-FFF2-40B4-BE49-F238E27FC236}">
                <a16:creationId xmlns:a16="http://schemas.microsoft.com/office/drawing/2014/main" id="{872F4795-C9FF-1342-9D31-4A86D284AAFB}"/>
              </a:ext>
            </a:extLst>
          </p:cNvPr>
          <p:cNvSpPr>
            <a:spLocks noChangeShapeType="1"/>
          </p:cNvSpPr>
          <p:nvPr/>
        </p:nvSpPr>
        <p:spPr bwMode="auto">
          <a:xfrm>
            <a:off x="5410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5119" name="Line 16">
            <a:extLst>
              <a:ext uri="{FF2B5EF4-FFF2-40B4-BE49-F238E27FC236}">
                <a16:creationId xmlns:a16="http://schemas.microsoft.com/office/drawing/2014/main" id="{C8BCB37B-4741-BA45-AEDC-ED4D014A19F8}"/>
              </a:ext>
            </a:extLst>
          </p:cNvPr>
          <p:cNvSpPr>
            <a:spLocks noChangeShapeType="1"/>
          </p:cNvSpPr>
          <p:nvPr/>
        </p:nvSpPr>
        <p:spPr bwMode="auto">
          <a:xfrm>
            <a:off x="6173788" y="1906588"/>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5120" name="Line 17">
            <a:extLst>
              <a:ext uri="{FF2B5EF4-FFF2-40B4-BE49-F238E27FC236}">
                <a16:creationId xmlns:a16="http://schemas.microsoft.com/office/drawing/2014/main" id="{E1FA2FEB-453E-B148-925C-13E9C586CF96}"/>
              </a:ext>
            </a:extLst>
          </p:cNvPr>
          <p:cNvSpPr>
            <a:spLocks noChangeShapeType="1"/>
          </p:cNvSpPr>
          <p:nvPr/>
        </p:nvSpPr>
        <p:spPr bwMode="auto">
          <a:xfrm>
            <a:off x="2135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21" name="Line 18">
            <a:extLst>
              <a:ext uri="{FF2B5EF4-FFF2-40B4-BE49-F238E27FC236}">
                <a16:creationId xmlns:a16="http://schemas.microsoft.com/office/drawing/2014/main" id="{3A6999A6-E8E0-5543-928C-BDF873344C3B}"/>
              </a:ext>
            </a:extLst>
          </p:cNvPr>
          <p:cNvSpPr>
            <a:spLocks noChangeShapeType="1"/>
          </p:cNvSpPr>
          <p:nvPr/>
        </p:nvSpPr>
        <p:spPr bwMode="auto">
          <a:xfrm>
            <a:off x="2058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22" name="Line 19">
            <a:extLst>
              <a:ext uri="{FF2B5EF4-FFF2-40B4-BE49-F238E27FC236}">
                <a16:creationId xmlns:a16="http://schemas.microsoft.com/office/drawing/2014/main" id="{0D4FDD69-3F1F-C24E-8625-91EF7690B765}"/>
              </a:ext>
            </a:extLst>
          </p:cNvPr>
          <p:cNvSpPr>
            <a:spLocks noChangeShapeType="1"/>
          </p:cNvSpPr>
          <p:nvPr/>
        </p:nvSpPr>
        <p:spPr bwMode="auto">
          <a:xfrm>
            <a:off x="1754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23" name="Line 20">
            <a:extLst>
              <a:ext uri="{FF2B5EF4-FFF2-40B4-BE49-F238E27FC236}">
                <a16:creationId xmlns:a16="http://schemas.microsoft.com/office/drawing/2014/main" id="{7AE8C106-0EB2-1548-B670-9AA9F4F0E86F}"/>
              </a:ext>
            </a:extLst>
          </p:cNvPr>
          <p:cNvSpPr>
            <a:spLocks noChangeShapeType="1"/>
          </p:cNvSpPr>
          <p:nvPr/>
        </p:nvSpPr>
        <p:spPr bwMode="auto">
          <a:xfrm>
            <a:off x="1754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5124" name="Rectangle 21">
            <a:extLst>
              <a:ext uri="{FF2B5EF4-FFF2-40B4-BE49-F238E27FC236}">
                <a16:creationId xmlns:a16="http://schemas.microsoft.com/office/drawing/2014/main" id="{16C9C0DE-DF41-FD4C-A880-8754ADFDC591}"/>
              </a:ext>
            </a:extLst>
          </p:cNvPr>
          <p:cNvSpPr>
            <a:spLocks noChangeArrowheads="1"/>
          </p:cNvSpPr>
          <p:nvPr/>
        </p:nvSpPr>
        <p:spPr bwMode="auto">
          <a:xfrm>
            <a:off x="228600" y="2133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b="1">
                <a:latin typeface="Times New Roman" panose="02020603050405020304" pitchFamily="18" charset="0"/>
                <a:ea typeface="宋体" panose="02010600030101010101" pitchFamily="2" charset="-122"/>
              </a:rPr>
              <a:t>undefined</a:t>
            </a:r>
          </a:p>
        </p:txBody>
      </p:sp>
      <p:sp>
        <p:nvSpPr>
          <p:cNvPr id="175125" name="Line 22">
            <a:extLst>
              <a:ext uri="{FF2B5EF4-FFF2-40B4-BE49-F238E27FC236}">
                <a16:creationId xmlns:a16="http://schemas.microsoft.com/office/drawing/2014/main" id="{47FA3CF9-94B8-C042-AC96-494D85218DCF}"/>
              </a:ext>
            </a:extLst>
          </p:cNvPr>
          <p:cNvSpPr>
            <a:spLocks noChangeShapeType="1"/>
          </p:cNvSpPr>
          <p:nvPr/>
        </p:nvSpPr>
        <p:spPr bwMode="auto">
          <a:xfrm>
            <a:off x="1830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5126" name="Object 2">
            <a:extLst>
              <a:ext uri="{FF2B5EF4-FFF2-40B4-BE49-F238E27FC236}">
                <a16:creationId xmlns:a16="http://schemas.microsoft.com/office/drawing/2014/main" id="{379ED0A4-2CD3-884D-8242-148331B18353}"/>
              </a:ext>
            </a:extLst>
          </p:cNvPr>
          <p:cNvGraphicFramePr>
            <a:graphicFrameLocks/>
          </p:cNvGraphicFramePr>
          <p:nvPr/>
        </p:nvGraphicFramePr>
        <p:xfrm>
          <a:off x="1290638" y="3757613"/>
          <a:ext cx="474662" cy="750887"/>
        </p:xfrm>
        <a:graphic>
          <a:graphicData uri="http://schemas.openxmlformats.org/presentationml/2006/ole">
            <mc:AlternateContent xmlns:mc="http://schemas.openxmlformats.org/markup-compatibility/2006">
              <mc:Choice xmlns:v="urn:schemas-microsoft-com:vml" Requires="v">
                <p:oleObj spid="_x0000_s175199" name="Document" r:id="rId8" imgW="2730500" imgH="4330700" progId="Word.Document.8">
                  <p:embed/>
                </p:oleObj>
              </mc:Choice>
              <mc:Fallback>
                <p:oleObj name="Document" r:id="rId8" imgW="2730500" imgH="4330700" progId="Word.Document.8">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0638" y="3757613"/>
                        <a:ext cx="47466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75127" name="Rectangle 24">
            <a:extLst>
              <a:ext uri="{FF2B5EF4-FFF2-40B4-BE49-F238E27FC236}">
                <a16:creationId xmlns:a16="http://schemas.microsoft.com/office/drawing/2014/main" id="{717311C1-2ADF-5143-88A6-C41E8997A61F}"/>
              </a:ext>
            </a:extLst>
          </p:cNvPr>
          <p:cNvSpPr>
            <a:spLocks noChangeArrowheads="1"/>
          </p:cNvSpPr>
          <p:nvPr/>
        </p:nvSpPr>
        <p:spPr bwMode="auto">
          <a:xfrm>
            <a:off x="1447800" y="38100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zh-CN" altLang="en-US" sz="3200" b="1">
                <a:latin typeface="Times New Roman" panose="02020603050405020304" pitchFamily="18" charset="0"/>
                <a:ea typeface="宋体" panose="02010600030101010101" pitchFamily="2" charset="-122"/>
              </a:rPr>
              <a:t>‘</a:t>
            </a:r>
          </a:p>
        </p:txBody>
      </p:sp>
      <p:grpSp>
        <p:nvGrpSpPr>
          <p:cNvPr id="175128" name="Group 25">
            <a:extLst>
              <a:ext uri="{FF2B5EF4-FFF2-40B4-BE49-F238E27FC236}">
                <a16:creationId xmlns:a16="http://schemas.microsoft.com/office/drawing/2014/main" id="{42C5F103-9E25-8F48-B94B-8A509D31C0B8}"/>
              </a:ext>
            </a:extLst>
          </p:cNvPr>
          <p:cNvGrpSpPr>
            <a:grpSpLocks/>
          </p:cNvGrpSpPr>
          <p:nvPr/>
        </p:nvGrpSpPr>
        <p:grpSpPr bwMode="auto">
          <a:xfrm>
            <a:off x="3892550" y="1149350"/>
            <a:ext cx="2349500" cy="1816100"/>
            <a:chOff x="2452" y="724"/>
            <a:chExt cx="1480" cy="1144"/>
          </a:xfrm>
        </p:grpSpPr>
        <p:sp>
          <p:nvSpPr>
            <p:cNvPr id="175130" name="Oval 26">
              <a:extLst>
                <a:ext uri="{FF2B5EF4-FFF2-40B4-BE49-F238E27FC236}">
                  <a16:creationId xmlns:a16="http://schemas.microsoft.com/office/drawing/2014/main" id="{8DBE51C9-7223-C34C-AB25-494F664AAE54}"/>
                </a:ext>
              </a:extLst>
            </p:cNvPr>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1" name="Oval 27">
              <a:extLst>
                <a:ext uri="{FF2B5EF4-FFF2-40B4-BE49-F238E27FC236}">
                  <a16:creationId xmlns:a16="http://schemas.microsoft.com/office/drawing/2014/main" id="{DC4328DC-025E-7B46-AF73-9AE1230748AE}"/>
                </a:ext>
              </a:extLst>
            </p:cNvPr>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2" name="Oval 28">
              <a:extLst>
                <a:ext uri="{FF2B5EF4-FFF2-40B4-BE49-F238E27FC236}">
                  <a16:creationId xmlns:a16="http://schemas.microsoft.com/office/drawing/2014/main" id="{12DEE052-9592-4A47-BA9F-1D217C2AE701}"/>
                </a:ext>
              </a:extLst>
            </p:cNvPr>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3" name="Oval 29">
              <a:extLst>
                <a:ext uri="{FF2B5EF4-FFF2-40B4-BE49-F238E27FC236}">
                  <a16:creationId xmlns:a16="http://schemas.microsoft.com/office/drawing/2014/main" id="{5D1BCD6C-4F21-ED4A-BB11-812708450E1C}"/>
                </a:ext>
              </a:extLst>
            </p:cNvPr>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4" name="Oval 30">
              <a:extLst>
                <a:ext uri="{FF2B5EF4-FFF2-40B4-BE49-F238E27FC236}">
                  <a16:creationId xmlns:a16="http://schemas.microsoft.com/office/drawing/2014/main" id="{42328175-53BE-CD4C-AC01-38545972ADFB}"/>
                </a:ext>
              </a:extLst>
            </p:cNvPr>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5" name="Oval 31">
              <a:extLst>
                <a:ext uri="{FF2B5EF4-FFF2-40B4-BE49-F238E27FC236}">
                  <a16:creationId xmlns:a16="http://schemas.microsoft.com/office/drawing/2014/main" id="{F7EFA3D8-578C-114F-B9B2-7A1BE3A198EC}"/>
                </a:ext>
              </a:extLst>
            </p:cNvPr>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6" name="Oval 32">
              <a:extLst>
                <a:ext uri="{FF2B5EF4-FFF2-40B4-BE49-F238E27FC236}">
                  <a16:creationId xmlns:a16="http://schemas.microsoft.com/office/drawing/2014/main" id="{1EE254DB-BC0C-0C4D-A92E-8B518FC4AC5E}"/>
                </a:ext>
              </a:extLst>
            </p:cNvPr>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7" name="Oval 33">
              <a:extLst>
                <a:ext uri="{FF2B5EF4-FFF2-40B4-BE49-F238E27FC236}">
                  <a16:creationId xmlns:a16="http://schemas.microsoft.com/office/drawing/2014/main" id="{E47037DA-18C1-5440-B75A-A1B1A0055B85}"/>
                </a:ext>
              </a:extLst>
            </p:cNvPr>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8" name="Oval 34">
              <a:extLst>
                <a:ext uri="{FF2B5EF4-FFF2-40B4-BE49-F238E27FC236}">
                  <a16:creationId xmlns:a16="http://schemas.microsoft.com/office/drawing/2014/main" id="{BCA58CC6-CA48-464D-A604-76C90A4E1A9D}"/>
                </a:ext>
              </a:extLst>
            </p:cNvPr>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39" name="Oval 35">
              <a:extLst>
                <a:ext uri="{FF2B5EF4-FFF2-40B4-BE49-F238E27FC236}">
                  <a16:creationId xmlns:a16="http://schemas.microsoft.com/office/drawing/2014/main" id="{D89AB5F7-C616-7C48-9E69-05486461BEF7}"/>
                </a:ext>
              </a:extLst>
            </p:cNvPr>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0" name="Oval 36">
              <a:extLst>
                <a:ext uri="{FF2B5EF4-FFF2-40B4-BE49-F238E27FC236}">
                  <a16:creationId xmlns:a16="http://schemas.microsoft.com/office/drawing/2014/main" id="{A74C90D7-BE5C-8B4A-8577-8E4A6A9E63A5}"/>
                </a:ext>
              </a:extLst>
            </p:cNvPr>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1" name="Oval 37">
              <a:extLst>
                <a:ext uri="{FF2B5EF4-FFF2-40B4-BE49-F238E27FC236}">
                  <a16:creationId xmlns:a16="http://schemas.microsoft.com/office/drawing/2014/main" id="{DDE0B88A-68E5-0049-80A7-533078D0912A}"/>
                </a:ext>
              </a:extLst>
            </p:cNvPr>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2" name="Oval 38">
              <a:extLst>
                <a:ext uri="{FF2B5EF4-FFF2-40B4-BE49-F238E27FC236}">
                  <a16:creationId xmlns:a16="http://schemas.microsoft.com/office/drawing/2014/main" id="{AE392989-F257-0F47-A526-FCCFD549A05E}"/>
                </a:ext>
              </a:extLst>
            </p:cNvPr>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3" name="Oval 39">
              <a:extLst>
                <a:ext uri="{FF2B5EF4-FFF2-40B4-BE49-F238E27FC236}">
                  <a16:creationId xmlns:a16="http://schemas.microsoft.com/office/drawing/2014/main" id="{2CDCDFF6-1CCE-8A40-99B8-6AB3B1D18E9E}"/>
                </a:ext>
              </a:extLst>
            </p:cNvPr>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4" name="Oval 40">
              <a:extLst>
                <a:ext uri="{FF2B5EF4-FFF2-40B4-BE49-F238E27FC236}">
                  <a16:creationId xmlns:a16="http://schemas.microsoft.com/office/drawing/2014/main" id="{A128EF20-56E6-2B47-BB6E-3281CCDF8102}"/>
                </a:ext>
              </a:extLst>
            </p:cNvPr>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5" name="Oval 41">
              <a:extLst>
                <a:ext uri="{FF2B5EF4-FFF2-40B4-BE49-F238E27FC236}">
                  <a16:creationId xmlns:a16="http://schemas.microsoft.com/office/drawing/2014/main" id="{73A1AFA4-DC58-5B46-9FA4-403A29E9CE09}"/>
                </a:ext>
              </a:extLst>
            </p:cNvPr>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6" name="Oval 42">
              <a:extLst>
                <a:ext uri="{FF2B5EF4-FFF2-40B4-BE49-F238E27FC236}">
                  <a16:creationId xmlns:a16="http://schemas.microsoft.com/office/drawing/2014/main" id="{9E030399-3716-BA41-A35F-9885897D4447}"/>
                </a:ext>
              </a:extLst>
            </p:cNvPr>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7" name="Oval 43">
              <a:extLst>
                <a:ext uri="{FF2B5EF4-FFF2-40B4-BE49-F238E27FC236}">
                  <a16:creationId xmlns:a16="http://schemas.microsoft.com/office/drawing/2014/main" id="{E7F788A8-2CF5-B14B-AD3D-18DD703AB5C6}"/>
                </a:ext>
              </a:extLst>
            </p:cNvPr>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8" name="Oval 44">
              <a:extLst>
                <a:ext uri="{FF2B5EF4-FFF2-40B4-BE49-F238E27FC236}">
                  <a16:creationId xmlns:a16="http://schemas.microsoft.com/office/drawing/2014/main" id="{889D4BEB-2867-024C-9024-E848E317248F}"/>
                </a:ext>
              </a:extLst>
            </p:cNvPr>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49" name="Oval 45">
              <a:extLst>
                <a:ext uri="{FF2B5EF4-FFF2-40B4-BE49-F238E27FC236}">
                  <a16:creationId xmlns:a16="http://schemas.microsoft.com/office/drawing/2014/main" id="{22AB50D5-7256-7E43-A260-2A91A494D350}"/>
                </a:ext>
              </a:extLst>
            </p:cNvPr>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0" name="Oval 46">
              <a:extLst>
                <a:ext uri="{FF2B5EF4-FFF2-40B4-BE49-F238E27FC236}">
                  <a16:creationId xmlns:a16="http://schemas.microsoft.com/office/drawing/2014/main" id="{6508FA13-2C4A-A747-9512-7326FCDEAACC}"/>
                </a:ext>
              </a:extLst>
            </p:cNvPr>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1" name="Oval 47">
              <a:extLst>
                <a:ext uri="{FF2B5EF4-FFF2-40B4-BE49-F238E27FC236}">
                  <a16:creationId xmlns:a16="http://schemas.microsoft.com/office/drawing/2014/main" id="{0CF11AFB-471A-D348-8646-5AE00F1D381A}"/>
                </a:ext>
              </a:extLst>
            </p:cNvPr>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2" name="Oval 48">
              <a:extLst>
                <a:ext uri="{FF2B5EF4-FFF2-40B4-BE49-F238E27FC236}">
                  <a16:creationId xmlns:a16="http://schemas.microsoft.com/office/drawing/2014/main" id="{4EECAA46-E55D-4B4C-801E-9DAAAFEC9527}"/>
                </a:ext>
              </a:extLst>
            </p:cNvPr>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3" name="Oval 49">
              <a:extLst>
                <a:ext uri="{FF2B5EF4-FFF2-40B4-BE49-F238E27FC236}">
                  <a16:creationId xmlns:a16="http://schemas.microsoft.com/office/drawing/2014/main" id="{A2B2D297-E6F0-4D45-8843-00858F9F5F85}"/>
                </a:ext>
              </a:extLst>
            </p:cNvPr>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4" name="Oval 50">
              <a:extLst>
                <a:ext uri="{FF2B5EF4-FFF2-40B4-BE49-F238E27FC236}">
                  <a16:creationId xmlns:a16="http://schemas.microsoft.com/office/drawing/2014/main" id="{945CDB6B-C1C3-C14A-9829-2A89C0CDC187}"/>
                </a:ext>
              </a:extLst>
            </p:cNvPr>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5" name="Oval 51">
              <a:extLst>
                <a:ext uri="{FF2B5EF4-FFF2-40B4-BE49-F238E27FC236}">
                  <a16:creationId xmlns:a16="http://schemas.microsoft.com/office/drawing/2014/main" id="{A01D021B-D8B9-104B-A743-714802088344}"/>
                </a:ext>
              </a:extLst>
            </p:cNvPr>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6" name="Oval 52">
              <a:extLst>
                <a:ext uri="{FF2B5EF4-FFF2-40B4-BE49-F238E27FC236}">
                  <a16:creationId xmlns:a16="http://schemas.microsoft.com/office/drawing/2014/main" id="{12A2C5AC-0629-034D-B09A-4ACD1AFE9DD8}"/>
                </a:ext>
              </a:extLst>
            </p:cNvPr>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7" name="Oval 53">
              <a:extLst>
                <a:ext uri="{FF2B5EF4-FFF2-40B4-BE49-F238E27FC236}">
                  <a16:creationId xmlns:a16="http://schemas.microsoft.com/office/drawing/2014/main" id="{5D1D9166-474E-9947-99A8-CC308C6764AD}"/>
                </a:ext>
              </a:extLst>
            </p:cNvPr>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8" name="Oval 54">
              <a:extLst>
                <a:ext uri="{FF2B5EF4-FFF2-40B4-BE49-F238E27FC236}">
                  <a16:creationId xmlns:a16="http://schemas.microsoft.com/office/drawing/2014/main" id="{B9389086-3674-B44D-8954-AF8D5BFC41D9}"/>
                </a:ext>
              </a:extLst>
            </p:cNvPr>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59" name="Oval 55">
              <a:extLst>
                <a:ext uri="{FF2B5EF4-FFF2-40B4-BE49-F238E27FC236}">
                  <a16:creationId xmlns:a16="http://schemas.microsoft.com/office/drawing/2014/main" id="{4DD52EDF-A3E6-F64B-A586-B6FB037863ED}"/>
                </a:ext>
              </a:extLst>
            </p:cNvPr>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0" name="Oval 56">
              <a:extLst>
                <a:ext uri="{FF2B5EF4-FFF2-40B4-BE49-F238E27FC236}">
                  <a16:creationId xmlns:a16="http://schemas.microsoft.com/office/drawing/2014/main" id="{7F6B41A9-2E46-4740-9401-BF2DEAF879DD}"/>
                </a:ext>
              </a:extLst>
            </p:cNvPr>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1" name="Oval 57">
              <a:extLst>
                <a:ext uri="{FF2B5EF4-FFF2-40B4-BE49-F238E27FC236}">
                  <a16:creationId xmlns:a16="http://schemas.microsoft.com/office/drawing/2014/main" id="{F854EDB2-2F28-1B47-8F53-882B34371178}"/>
                </a:ext>
              </a:extLst>
            </p:cNvPr>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2" name="Oval 58">
              <a:extLst>
                <a:ext uri="{FF2B5EF4-FFF2-40B4-BE49-F238E27FC236}">
                  <a16:creationId xmlns:a16="http://schemas.microsoft.com/office/drawing/2014/main" id="{ECB492FB-B812-E040-9D4F-3BDB9BA093F5}"/>
                </a:ext>
              </a:extLst>
            </p:cNvPr>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3" name="Oval 59">
              <a:extLst>
                <a:ext uri="{FF2B5EF4-FFF2-40B4-BE49-F238E27FC236}">
                  <a16:creationId xmlns:a16="http://schemas.microsoft.com/office/drawing/2014/main" id="{AD01FCF3-A868-634C-96D1-CD903D35A43A}"/>
                </a:ext>
              </a:extLst>
            </p:cNvPr>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4" name="Oval 60">
              <a:extLst>
                <a:ext uri="{FF2B5EF4-FFF2-40B4-BE49-F238E27FC236}">
                  <a16:creationId xmlns:a16="http://schemas.microsoft.com/office/drawing/2014/main" id="{1E989FB7-7809-EC48-8D68-C8AA2E412234}"/>
                </a:ext>
              </a:extLst>
            </p:cNvPr>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5" name="Oval 61">
              <a:extLst>
                <a:ext uri="{FF2B5EF4-FFF2-40B4-BE49-F238E27FC236}">
                  <a16:creationId xmlns:a16="http://schemas.microsoft.com/office/drawing/2014/main" id="{2AA4EEED-9D2C-DB4D-8867-07EEEC1DF467}"/>
                </a:ext>
              </a:extLst>
            </p:cNvPr>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6" name="Oval 62">
              <a:extLst>
                <a:ext uri="{FF2B5EF4-FFF2-40B4-BE49-F238E27FC236}">
                  <a16:creationId xmlns:a16="http://schemas.microsoft.com/office/drawing/2014/main" id="{FB9E4DCD-9BBC-6C41-B639-B873ECC2BFEE}"/>
                </a:ext>
              </a:extLst>
            </p:cNvPr>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7" name="Oval 63">
              <a:extLst>
                <a:ext uri="{FF2B5EF4-FFF2-40B4-BE49-F238E27FC236}">
                  <a16:creationId xmlns:a16="http://schemas.microsoft.com/office/drawing/2014/main" id="{1B210B02-6A06-9544-BEED-E11CA377285E}"/>
                </a:ext>
              </a:extLst>
            </p:cNvPr>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8" name="Oval 64">
              <a:extLst>
                <a:ext uri="{FF2B5EF4-FFF2-40B4-BE49-F238E27FC236}">
                  <a16:creationId xmlns:a16="http://schemas.microsoft.com/office/drawing/2014/main" id="{E064FC53-2BCF-2D43-8BAC-2D577FF57479}"/>
                </a:ext>
              </a:extLst>
            </p:cNvPr>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69" name="Oval 65">
              <a:extLst>
                <a:ext uri="{FF2B5EF4-FFF2-40B4-BE49-F238E27FC236}">
                  <a16:creationId xmlns:a16="http://schemas.microsoft.com/office/drawing/2014/main" id="{738670D4-4A27-0D4B-A36E-1AD2811B68C8}"/>
                </a:ext>
              </a:extLst>
            </p:cNvPr>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0" name="Oval 66">
              <a:extLst>
                <a:ext uri="{FF2B5EF4-FFF2-40B4-BE49-F238E27FC236}">
                  <a16:creationId xmlns:a16="http://schemas.microsoft.com/office/drawing/2014/main" id="{D991D0DD-1303-DE4B-9937-957D6B291B05}"/>
                </a:ext>
              </a:extLst>
            </p:cNvPr>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1" name="Oval 67">
              <a:extLst>
                <a:ext uri="{FF2B5EF4-FFF2-40B4-BE49-F238E27FC236}">
                  <a16:creationId xmlns:a16="http://schemas.microsoft.com/office/drawing/2014/main" id="{5BD178E4-96DA-8A41-B1E7-E898E1327183}"/>
                </a:ext>
              </a:extLst>
            </p:cNvPr>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2" name="Oval 68">
              <a:extLst>
                <a:ext uri="{FF2B5EF4-FFF2-40B4-BE49-F238E27FC236}">
                  <a16:creationId xmlns:a16="http://schemas.microsoft.com/office/drawing/2014/main" id="{1A10B709-628A-AB4C-BD24-59F370A78DBF}"/>
                </a:ext>
              </a:extLst>
            </p:cNvPr>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3" name="Oval 69">
              <a:extLst>
                <a:ext uri="{FF2B5EF4-FFF2-40B4-BE49-F238E27FC236}">
                  <a16:creationId xmlns:a16="http://schemas.microsoft.com/office/drawing/2014/main" id="{F10CF02B-5DD5-5049-B2B6-8B14E73F8F90}"/>
                </a:ext>
              </a:extLst>
            </p:cNvPr>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4" name="Oval 70">
              <a:extLst>
                <a:ext uri="{FF2B5EF4-FFF2-40B4-BE49-F238E27FC236}">
                  <a16:creationId xmlns:a16="http://schemas.microsoft.com/office/drawing/2014/main" id="{428DE746-6D23-F54D-B5DE-7D4DBA625C7D}"/>
                </a:ext>
              </a:extLst>
            </p:cNvPr>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5" name="Oval 71">
              <a:extLst>
                <a:ext uri="{FF2B5EF4-FFF2-40B4-BE49-F238E27FC236}">
                  <a16:creationId xmlns:a16="http://schemas.microsoft.com/office/drawing/2014/main" id="{5009C9C6-6628-B24F-83CD-4C7FB2A69ED8}"/>
                </a:ext>
              </a:extLst>
            </p:cNvPr>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6" name="Oval 72">
              <a:extLst>
                <a:ext uri="{FF2B5EF4-FFF2-40B4-BE49-F238E27FC236}">
                  <a16:creationId xmlns:a16="http://schemas.microsoft.com/office/drawing/2014/main" id="{B6191D26-71F7-9345-BFA0-0A5C764B0A2B}"/>
                </a:ext>
              </a:extLst>
            </p:cNvPr>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7" name="Oval 73">
              <a:extLst>
                <a:ext uri="{FF2B5EF4-FFF2-40B4-BE49-F238E27FC236}">
                  <a16:creationId xmlns:a16="http://schemas.microsoft.com/office/drawing/2014/main" id="{8CB21ABD-316D-6B41-8508-9C07B596895E}"/>
                </a:ext>
              </a:extLst>
            </p:cNvPr>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8" name="Oval 74">
              <a:extLst>
                <a:ext uri="{FF2B5EF4-FFF2-40B4-BE49-F238E27FC236}">
                  <a16:creationId xmlns:a16="http://schemas.microsoft.com/office/drawing/2014/main" id="{8FD57E93-61A9-3C4E-9078-FB18EFD3FE5E}"/>
                </a:ext>
              </a:extLst>
            </p:cNvPr>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79" name="Oval 75">
              <a:extLst>
                <a:ext uri="{FF2B5EF4-FFF2-40B4-BE49-F238E27FC236}">
                  <a16:creationId xmlns:a16="http://schemas.microsoft.com/office/drawing/2014/main" id="{7B712BB0-692F-1D4C-A404-4FA8E6035E98}"/>
                </a:ext>
              </a:extLst>
            </p:cNvPr>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80" name="Oval 76">
              <a:extLst>
                <a:ext uri="{FF2B5EF4-FFF2-40B4-BE49-F238E27FC236}">
                  <a16:creationId xmlns:a16="http://schemas.microsoft.com/office/drawing/2014/main" id="{B5780D47-AD29-B64F-B8E0-3B28246EBB26}"/>
                </a:ext>
              </a:extLst>
            </p:cNvPr>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75181" name="Oval 77">
              <a:extLst>
                <a:ext uri="{FF2B5EF4-FFF2-40B4-BE49-F238E27FC236}">
                  <a16:creationId xmlns:a16="http://schemas.microsoft.com/office/drawing/2014/main" id="{05F3225D-61CF-B247-89CE-A8F35C97C216}"/>
                </a:ext>
              </a:extLst>
            </p:cNvPr>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175129" name="Slide Number Placeholder 80">
            <a:extLst>
              <a:ext uri="{FF2B5EF4-FFF2-40B4-BE49-F238E27FC236}">
                <a16:creationId xmlns:a16="http://schemas.microsoft.com/office/drawing/2014/main" id="{7B548A77-0AE3-5D4A-A4D0-1FD94F8040DE}"/>
              </a:ext>
            </a:extLst>
          </p:cNvPr>
          <p:cNvSpPr>
            <a:spLocks noGrp="1"/>
          </p:cNvSpPr>
          <p:nvPr>
            <p:ph type="sldNum" sz="quarter" idx="12"/>
          </p:nvPr>
        </p:nvSpPr>
        <p:spPr>
          <a:xfrm>
            <a:off x="3048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fld id="{1F542370-62EE-2248-AEDA-73BBD8089A97}" type="slidenum">
              <a:rPr lang="en-US" altLang="zh-CN" sz="1800">
                <a:ea typeface="宋体" panose="02010600030101010101" pitchFamily="2" charset="-122"/>
              </a:rPr>
              <a:pPr algn="l" eaLnBrk="1" hangingPunct="1"/>
              <a:t>83</a:t>
            </a:fld>
            <a:endParaRPr lang="en-US" altLang="zh-CN" sz="1800">
              <a:ea typeface="宋体" panose="02010600030101010101" pitchFamily="2" charset="-122"/>
            </a:endParaRPr>
          </a:p>
        </p:txBody>
      </p:sp>
    </p:spTree>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Number Placeholder 5">
            <a:extLst>
              <a:ext uri="{FF2B5EF4-FFF2-40B4-BE49-F238E27FC236}">
                <a16:creationId xmlns:a16="http://schemas.microsoft.com/office/drawing/2014/main" id="{1B2B2D1B-0906-D84C-A0CA-775493AEA7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D5B928E-7EAB-574B-9CF1-813321FB6EAB}" type="slidenum">
              <a:rPr lang="en-US" altLang="zh-CN" sz="1200">
                <a:ea typeface="宋体" panose="02010600030101010101" pitchFamily="2" charset="-122"/>
              </a:rPr>
              <a:pPr eaLnBrk="1" hangingPunct="1"/>
              <a:t>84</a:t>
            </a:fld>
            <a:endParaRPr lang="en-US" altLang="zh-CN" sz="1200">
              <a:ea typeface="宋体" panose="02010600030101010101" pitchFamily="2" charset="-122"/>
            </a:endParaRPr>
          </a:p>
        </p:txBody>
      </p:sp>
      <p:sp>
        <p:nvSpPr>
          <p:cNvPr id="177154" name="Rectangle 2">
            <a:extLst>
              <a:ext uri="{FF2B5EF4-FFF2-40B4-BE49-F238E27FC236}">
                <a16:creationId xmlns:a16="http://schemas.microsoft.com/office/drawing/2014/main" id="{0092C08A-26A7-414F-9780-28C308A59352}"/>
              </a:ext>
            </a:extLst>
          </p:cNvPr>
          <p:cNvSpPr>
            <a:spLocks noGrp="1" noChangeArrowheads="1"/>
          </p:cNvSpPr>
          <p:nvPr>
            <p:ph type="title"/>
          </p:nvPr>
        </p:nvSpPr>
        <p:spPr>
          <a:xfrm>
            <a:off x="-304800" y="0"/>
            <a:ext cx="9753600" cy="1143000"/>
          </a:xfrm>
        </p:spPr>
        <p:txBody>
          <a:bodyPr/>
          <a:lstStyle/>
          <a:p>
            <a:pPr eaLnBrk="1" hangingPunct="1"/>
            <a:r>
              <a:rPr lang="en-US" altLang="zh-CN" sz="2800">
                <a:ea typeface="宋体" panose="02010600030101010101" pitchFamily="2" charset="-122"/>
              </a:rPr>
              <a:t>Density-Based Clustering: OPTICS &amp; Applications</a:t>
            </a:r>
            <a:br>
              <a:rPr lang="en-US" altLang="zh-CN" sz="2800">
                <a:ea typeface="宋体" panose="02010600030101010101" pitchFamily="2" charset="-122"/>
              </a:rPr>
            </a:br>
            <a:r>
              <a:rPr lang="en-US" altLang="zh-CN" sz="2400">
                <a:ea typeface="宋体" panose="02010600030101010101" pitchFamily="2" charset="-122"/>
              </a:rPr>
              <a:t>demo: </a:t>
            </a:r>
            <a:r>
              <a:rPr lang="en-US" altLang="zh-CN" sz="1400">
                <a:ea typeface="宋体" panose="02010600030101010101" pitchFamily="2" charset="-122"/>
                <a:hlinkClick r:id="rId3"/>
              </a:rPr>
              <a:t>http://www.dbs.informatik.uni-muenchen.de/Forschung/KDD/Clustering/OPTICS/Demo</a:t>
            </a:r>
            <a:r>
              <a:rPr lang="en-US" altLang="zh-CN" sz="1400">
                <a:ea typeface="宋体" panose="02010600030101010101" pitchFamily="2" charset="-122"/>
              </a:rPr>
              <a:t> </a:t>
            </a:r>
          </a:p>
        </p:txBody>
      </p:sp>
      <p:pic>
        <p:nvPicPr>
          <p:cNvPr id="177155" name="Picture 3" descr="DBSCAN">
            <a:extLst>
              <a:ext uri="{FF2B5EF4-FFF2-40B4-BE49-F238E27FC236}">
                <a16:creationId xmlns:a16="http://schemas.microsoft.com/office/drawing/2014/main" id="{583D54B6-FE91-BA4F-A061-D02AC0279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95400"/>
            <a:ext cx="42672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6" name="Picture 4" descr="OPTICS">
            <a:extLst>
              <a:ext uri="{FF2B5EF4-FFF2-40B4-BE49-F238E27FC236}">
                <a16:creationId xmlns:a16="http://schemas.microsoft.com/office/drawing/2014/main" id="{DC344544-B290-9249-B004-555425D59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295400"/>
            <a:ext cx="411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7" name="Picture 5" descr="OPTICSOF">
            <a:extLst>
              <a:ext uri="{FF2B5EF4-FFF2-40B4-BE49-F238E27FC236}">
                <a16:creationId xmlns:a16="http://schemas.microsoft.com/office/drawing/2014/main" id="{2E3A0C99-8F28-5845-AFA7-AA6F568965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173538"/>
            <a:ext cx="43434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8" name="Picture 6" descr="Histograms">
            <a:extLst>
              <a:ext uri="{FF2B5EF4-FFF2-40B4-BE49-F238E27FC236}">
                <a16:creationId xmlns:a16="http://schemas.microsoft.com/office/drawing/2014/main" id="{0FCB979B-7707-B24B-ABD2-32C1DADB03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054475"/>
            <a:ext cx="41910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1026">
            <a:extLst>
              <a:ext uri="{FF2B5EF4-FFF2-40B4-BE49-F238E27FC236}">
                <a16:creationId xmlns:a16="http://schemas.microsoft.com/office/drawing/2014/main" id="{DC3BC560-B7CC-0347-88C5-C9D5D420B6AD}"/>
              </a:ext>
            </a:extLst>
          </p:cNvPr>
          <p:cNvSpPr>
            <a:spLocks noGrp="1" noChangeArrowheads="1"/>
          </p:cNvSpPr>
          <p:nvPr>
            <p:ph type="title"/>
          </p:nvPr>
        </p:nvSpPr>
        <p:spPr>
          <a:xfrm>
            <a:off x="0" y="304800"/>
            <a:ext cx="9144000" cy="685800"/>
          </a:xfrm>
        </p:spPr>
        <p:txBody>
          <a:bodyPr lIns="92075" tIns="46038" rIns="92075" bIns="46038" anchor="ctr"/>
          <a:lstStyle/>
          <a:p>
            <a:pPr eaLnBrk="1" hangingPunct="1"/>
            <a:r>
              <a:rPr lang="en-US" altLang="zh-CN" sz="3200">
                <a:ea typeface="宋体" panose="02010600030101010101" pitchFamily="2" charset="-122"/>
              </a:rPr>
              <a:t>DENCLUE: Using Statistical Density Functions</a:t>
            </a:r>
            <a:endParaRPr lang="en-US" altLang="zh-CN" sz="2400">
              <a:ea typeface="宋体" panose="02010600030101010101" pitchFamily="2" charset="-122"/>
            </a:endParaRPr>
          </a:p>
        </p:txBody>
      </p:sp>
      <p:sp>
        <p:nvSpPr>
          <p:cNvPr id="179202" name="Rectangle 1027">
            <a:extLst>
              <a:ext uri="{FF2B5EF4-FFF2-40B4-BE49-F238E27FC236}">
                <a16:creationId xmlns:a16="http://schemas.microsoft.com/office/drawing/2014/main" id="{23745CA6-6D98-9A41-9516-45AFFD0C62AA}"/>
              </a:ext>
            </a:extLst>
          </p:cNvPr>
          <p:cNvSpPr>
            <a:spLocks noGrp="1" noChangeArrowheads="1"/>
          </p:cNvSpPr>
          <p:nvPr>
            <p:ph type="body" sz="half" idx="1"/>
          </p:nvPr>
        </p:nvSpPr>
        <p:spPr>
          <a:xfrm>
            <a:off x="381000" y="1371600"/>
            <a:ext cx="8382000" cy="5105400"/>
          </a:xfrm>
        </p:spPr>
        <p:txBody>
          <a:bodyPr lIns="92075" tIns="46038" rIns="92075" bIns="46038"/>
          <a:lstStyle/>
          <a:p>
            <a:pPr eaLnBrk="1" hangingPunct="1">
              <a:lnSpc>
                <a:spcPct val="120000"/>
              </a:lnSpc>
            </a:pPr>
            <a:r>
              <a:rPr lang="en-US" altLang="zh-CN" sz="2000">
                <a:ea typeface="宋体" panose="02010600030101010101" pitchFamily="2" charset="-122"/>
              </a:rPr>
              <a:t>DENsity-based CLUstEring by Hinneburg &amp; Keim  (KDD</a:t>
            </a:r>
            <a:r>
              <a:rPr lang="en-US" altLang="zh-CN" sz="2000">
                <a:latin typeface="Times New Roman" panose="02020603050405020304" pitchFamily="18" charset="0"/>
                <a:ea typeface="宋体" panose="02010600030101010101" pitchFamily="2" charset="-122"/>
              </a:rPr>
              <a:t>’</a:t>
            </a:r>
            <a:r>
              <a:rPr lang="en-US" altLang="zh-CN" sz="2000">
                <a:ea typeface="宋体" panose="02010600030101010101" pitchFamily="2" charset="-122"/>
              </a:rPr>
              <a:t>98)</a:t>
            </a:r>
          </a:p>
          <a:p>
            <a:pPr eaLnBrk="1" hangingPunct="1">
              <a:lnSpc>
                <a:spcPct val="120000"/>
              </a:lnSpc>
            </a:pPr>
            <a:r>
              <a:rPr lang="en-US" altLang="zh-CN" sz="2000">
                <a:ea typeface="宋体" panose="02010600030101010101" pitchFamily="2" charset="-122"/>
              </a:rPr>
              <a:t>Using statistical density functions:</a:t>
            </a:r>
          </a:p>
          <a:p>
            <a:pPr eaLnBrk="1" hangingPunct="1">
              <a:lnSpc>
                <a:spcPct val="120000"/>
              </a:lnSpc>
            </a:pPr>
            <a:endParaRPr lang="en-US" altLang="zh-CN" sz="2000">
              <a:ea typeface="宋体" panose="02010600030101010101" pitchFamily="2" charset="-122"/>
            </a:endParaRPr>
          </a:p>
          <a:p>
            <a:pPr eaLnBrk="1" hangingPunct="1">
              <a:lnSpc>
                <a:spcPct val="120000"/>
              </a:lnSpc>
            </a:pPr>
            <a:endParaRPr lang="en-US" altLang="zh-CN" sz="2000">
              <a:ea typeface="宋体" panose="02010600030101010101" pitchFamily="2" charset="-122"/>
            </a:endParaRPr>
          </a:p>
          <a:p>
            <a:pPr eaLnBrk="1" hangingPunct="1">
              <a:lnSpc>
                <a:spcPct val="120000"/>
              </a:lnSpc>
            </a:pPr>
            <a:endParaRPr lang="en-US" altLang="zh-CN" sz="2000">
              <a:ea typeface="宋体" panose="02010600030101010101" pitchFamily="2" charset="-122"/>
            </a:endParaRPr>
          </a:p>
          <a:p>
            <a:pPr eaLnBrk="1" hangingPunct="1">
              <a:lnSpc>
                <a:spcPct val="120000"/>
              </a:lnSpc>
            </a:pPr>
            <a:r>
              <a:rPr lang="en-US" altLang="zh-CN" sz="2000">
                <a:ea typeface="宋体" panose="02010600030101010101" pitchFamily="2" charset="-122"/>
              </a:rPr>
              <a:t>Major features</a:t>
            </a:r>
          </a:p>
          <a:p>
            <a:pPr lvl="1" eaLnBrk="1" hangingPunct="1">
              <a:lnSpc>
                <a:spcPct val="120000"/>
              </a:lnSpc>
            </a:pPr>
            <a:r>
              <a:rPr lang="en-US" altLang="zh-CN" sz="2000">
                <a:ea typeface="宋体" panose="02010600030101010101" pitchFamily="2" charset="-122"/>
              </a:rPr>
              <a:t>Solid mathematical foundation</a:t>
            </a:r>
          </a:p>
          <a:p>
            <a:pPr lvl="1" eaLnBrk="1" hangingPunct="1">
              <a:lnSpc>
                <a:spcPct val="120000"/>
              </a:lnSpc>
            </a:pPr>
            <a:r>
              <a:rPr lang="en-US" altLang="zh-CN" sz="2000">
                <a:ea typeface="宋体" panose="02010600030101010101" pitchFamily="2" charset="-122"/>
              </a:rPr>
              <a:t>Good for data sets with large amounts of noise</a:t>
            </a:r>
          </a:p>
          <a:p>
            <a:pPr lvl="1" eaLnBrk="1" hangingPunct="1">
              <a:lnSpc>
                <a:spcPct val="120000"/>
              </a:lnSpc>
            </a:pPr>
            <a:r>
              <a:rPr lang="en-US" altLang="zh-CN" sz="2000">
                <a:ea typeface="宋体" panose="02010600030101010101" pitchFamily="2" charset="-122"/>
              </a:rPr>
              <a:t>Allows a compact mathematical description of arbitrarily shaped clusters in high-dimensional data sets</a:t>
            </a:r>
          </a:p>
          <a:p>
            <a:pPr lvl="1" eaLnBrk="1" hangingPunct="1">
              <a:lnSpc>
                <a:spcPct val="120000"/>
              </a:lnSpc>
            </a:pPr>
            <a:r>
              <a:rPr lang="en-US" altLang="zh-CN" sz="2000">
                <a:ea typeface="宋体" panose="02010600030101010101" pitchFamily="2" charset="-122"/>
              </a:rPr>
              <a:t>Significant faster than existing algorithm (e.g., DBSCAN)</a:t>
            </a:r>
          </a:p>
          <a:p>
            <a:pPr lvl="1" eaLnBrk="1" hangingPunct="1">
              <a:lnSpc>
                <a:spcPct val="120000"/>
              </a:lnSpc>
            </a:pPr>
            <a:r>
              <a:rPr lang="en-US" altLang="zh-CN" sz="2000">
                <a:ea typeface="宋体" panose="02010600030101010101" pitchFamily="2" charset="-122"/>
              </a:rPr>
              <a:t>But needs a large number of parameters</a:t>
            </a:r>
          </a:p>
        </p:txBody>
      </p:sp>
      <p:graphicFrame>
        <p:nvGraphicFramePr>
          <p:cNvPr id="179203" name="Object 1028">
            <a:extLst>
              <a:ext uri="{FF2B5EF4-FFF2-40B4-BE49-F238E27FC236}">
                <a16:creationId xmlns:a16="http://schemas.microsoft.com/office/drawing/2014/main" id="{ABCEB4CD-49EB-B149-A900-64277399CFF7}"/>
              </a:ext>
            </a:extLst>
          </p:cNvPr>
          <p:cNvGraphicFramePr>
            <a:graphicFrameLocks noGrp="1"/>
          </p:cNvGraphicFramePr>
          <p:nvPr>
            <p:ph sz="quarter" idx="2"/>
          </p:nvPr>
        </p:nvGraphicFramePr>
        <p:xfrm>
          <a:off x="1066800" y="2438400"/>
          <a:ext cx="2209800" cy="666750"/>
        </p:xfrm>
        <a:graphic>
          <a:graphicData uri="http://schemas.openxmlformats.org/presentationml/2006/ole">
            <mc:AlternateContent xmlns:mc="http://schemas.openxmlformats.org/markup-compatibility/2006">
              <mc:Choice xmlns:v="urn:schemas-microsoft-com:vml" Requires="v">
                <p:oleObj spid="_x0000_s179225" name="Equation" r:id="rId4" imgW="35102800" imgH="8775700" progId="Equation.2">
                  <p:embed/>
                </p:oleObj>
              </mc:Choice>
              <mc:Fallback>
                <p:oleObj name="Equation" r:id="rId4" imgW="35102800" imgH="8775700" progId="Equation.2">
                  <p:embed/>
                  <p:pic>
                    <p:nvPicPr>
                      <p:cNvPr id="0" name="Object 1028"/>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438400"/>
                        <a:ext cx="2209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4" name="Object 1030">
            <a:extLst>
              <a:ext uri="{FF2B5EF4-FFF2-40B4-BE49-F238E27FC236}">
                <a16:creationId xmlns:a16="http://schemas.microsoft.com/office/drawing/2014/main" id="{6F4FD52F-A01A-2742-893C-D682B5F21A6D}"/>
              </a:ext>
            </a:extLst>
          </p:cNvPr>
          <p:cNvGraphicFramePr>
            <a:graphicFrameLocks noGrp="1"/>
          </p:cNvGraphicFramePr>
          <p:nvPr>
            <p:ph sz="quarter" idx="3"/>
          </p:nvPr>
        </p:nvGraphicFramePr>
        <p:xfrm>
          <a:off x="4419600" y="2286000"/>
          <a:ext cx="3810000" cy="762000"/>
        </p:xfrm>
        <a:graphic>
          <a:graphicData uri="http://schemas.openxmlformats.org/presentationml/2006/ole">
            <mc:AlternateContent xmlns:mc="http://schemas.openxmlformats.org/markup-compatibility/2006">
              <mc:Choice xmlns:v="urn:schemas-microsoft-com:vml" Requires="v">
                <p:oleObj spid="_x0000_s179226" name="Equation" r:id="rId6" imgW="36322000" imgH="8737600" progId="Equation.3">
                  <p:embed/>
                </p:oleObj>
              </mc:Choice>
              <mc:Fallback>
                <p:oleObj name="Equation" r:id="rId6" imgW="36322000" imgH="8737600" progId="Equation.3">
                  <p:embed/>
                  <p:pic>
                    <p:nvPicPr>
                      <p:cNvPr id="0" name="Object 1030"/>
                      <p:cNvPicPr>
                        <a:picLocks noGrp="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2860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5" name="Object 1032">
            <a:extLst>
              <a:ext uri="{FF2B5EF4-FFF2-40B4-BE49-F238E27FC236}">
                <a16:creationId xmlns:a16="http://schemas.microsoft.com/office/drawing/2014/main" id="{736AECAE-EEA5-4A4A-8DAE-8295AF6CA6AC}"/>
              </a:ext>
            </a:extLst>
          </p:cNvPr>
          <p:cNvGraphicFramePr>
            <a:graphicFrameLocks/>
          </p:cNvGraphicFramePr>
          <p:nvPr/>
        </p:nvGraphicFramePr>
        <p:xfrm>
          <a:off x="4343400" y="3124200"/>
          <a:ext cx="4356100" cy="762000"/>
        </p:xfrm>
        <a:graphic>
          <a:graphicData uri="http://schemas.openxmlformats.org/presentationml/2006/ole">
            <mc:AlternateContent xmlns:mc="http://schemas.openxmlformats.org/markup-compatibility/2006">
              <mc:Choice xmlns:v="urn:schemas-microsoft-com:vml" Requires="v">
                <p:oleObj spid="_x0000_s179227" name="Equation" r:id="rId8" imgW="49225200" imgH="8851900" progId="Equation.3">
                  <p:embed/>
                </p:oleObj>
              </mc:Choice>
              <mc:Fallback>
                <p:oleObj name="Equation" r:id="rId8" imgW="49225200" imgH="8851900" progId="Equation.3">
                  <p:embed/>
                  <p:pic>
                    <p:nvPicPr>
                      <p:cNvPr id="0" name="Object 103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3124200"/>
                        <a:ext cx="4356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79206" name="AutoShape 1033">
            <a:extLst>
              <a:ext uri="{FF2B5EF4-FFF2-40B4-BE49-F238E27FC236}">
                <a16:creationId xmlns:a16="http://schemas.microsoft.com/office/drawing/2014/main" id="{62FDFE4D-7E25-3647-B01F-D6D7E40ACC8A}"/>
              </a:ext>
            </a:extLst>
          </p:cNvPr>
          <p:cNvSpPr>
            <a:spLocks noChangeArrowheads="1"/>
          </p:cNvSpPr>
          <p:nvPr/>
        </p:nvSpPr>
        <p:spPr bwMode="auto">
          <a:xfrm>
            <a:off x="2362200" y="3200400"/>
            <a:ext cx="1447800" cy="609600"/>
          </a:xfrm>
          <a:prstGeom prst="wedgeRoundRectCallout">
            <a:avLst>
              <a:gd name="adj1" fmla="val -72042"/>
              <a:gd name="adj2" fmla="val -5963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400">
                <a:ea typeface="宋体" panose="02010600030101010101" pitchFamily="2" charset="-122"/>
              </a:rPr>
              <a:t>influence of y on x</a:t>
            </a:r>
          </a:p>
        </p:txBody>
      </p:sp>
      <p:sp>
        <p:nvSpPr>
          <p:cNvPr id="179207" name="AutoShape 1034">
            <a:extLst>
              <a:ext uri="{FF2B5EF4-FFF2-40B4-BE49-F238E27FC236}">
                <a16:creationId xmlns:a16="http://schemas.microsoft.com/office/drawing/2014/main" id="{01401EDF-A041-2249-A6D1-50A5C9019C93}"/>
              </a:ext>
            </a:extLst>
          </p:cNvPr>
          <p:cNvSpPr>
            <a:spLocks noChangeArrowheads="1"/>
          </p:cNvSpPr>
          <p:nvPr/>
        </p:nvSpPr>
        <p:spPr bwMode="auto">
          <a:xfrm>
            <a:off x="7543800" y="1676400"/>
            <a:ext cx="1447800" cy="609600"/>
          </a:xfrm>
          <a:prstGeom prst="wedgeRoundRectCallout">
            <a:avLst>
              <a:gd name="adj1" fmla="val -170065"/>
              <a:gd name="adj2" fmla="val 9505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400">
                <a:ea typeface="宋体" panose="02010600030101010101" pitchFamily="2" charset="-122"/>
              </a:rPr>
              <a:t>total influence on x</a:t>
            </a:r>
          </a:p>
        </p:txBody>
      </p:sp>
      <p:sp>
        <p:nvSpPr>
          <p:cNvPr id="179208" name="AutoShape 1035">
            <a:extLst>
              <a:ext uri="{FF2B5EF4-FFF2-40B4-BE49-F238E27FC236}">
                <a16:creationId xmlns:a16="http://schemas.microsoft.com/office/drawing/2014/main" id="{E6DB299F-5C2D-054C-A219-DEFA9EED4D09}"/>
              </a:ext>
            </a:extLst>
          </p:cNvPr>
          <p:cNvSpPr>
            <a:spLocks noChangeArrowheads="1"/>
          </p:cNvSpPr>
          <p:nvPr/>
        </p:nvSpPr>
        <p:spPr bwMode="auto">
          <a:xfrm>
            <a:off x="7391400" y="3886200"/>
            <a:ext cx="1524000" cy="762000"/>
          </a:xfrm>
          <a:prstGeom prst="wedgeRoundRectCallout">
            <a:avLst>
              <a:gd name="adj1" fmla="val -165315"/>
              <a:gd name="adj2" fmla="val -5520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zh-CN" sz="1400">
                <a:ea typeface="宋体" panose="02010600030101010101" pitchFamily="2" charset="-122"/>
              </a:rPr>
              <a:t>gradient of x in the direction of x</a:t>
            </a:r>
            <a:r>
              <a:rPr lang="en-US" altLang="zh-CN" sz="1400" baseline="-25000">
                <a:ea typeface="宋体" panose="02010600030101010101" pitchFamily="2" charset="-122"/>
              </a:rPr>
              <a:t>i</a:t>
            </a:r>
          </a:p>
        </p:txBody>
      </p:sp>
      <p:sp>
        <p:nvSpPr>
          <p:cNvPr id="179209" name="Slide Number Placeholder 12">
            <a:extLst>
              <a:ext uri="{FF2B5EF4-FFF2-40B4-BE49-F238E27FC236}">
                <a16:creationId xmlns:a16="http://schemas.microsoft.com/office/drawing/2014/main" id="{DA0C8BD4-301B-F248-9C73-9ACCD72103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9AE0B2F-11CC-674F-90E3-4C1ED514CD4E}" type="slidenum">
              <a:rPr lang="en-US" altLang="zh-CN" sz="1200">
                <a:ea typeface="宋体" panose="02010600030101010101" pitchFamily="2" charset="-122"/>
              </a:rPr>
              <a:pPr eaLnBrk="1" hangingPunct="1"/>
              <a:t>85</a:t>
            </a:fld>
            <a:endParaRPr lang="en-US" altLang="zh-CN" sz="1200">
              <a:ea typeface="宋体" panose="02010600030101010101" pitchFamily="2" charset="-122"/>
            </a:endParaRPr>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a:extLst>
              <a:ext uri="{FF2B5EF4-FFF2-40B4-BE49-F238E27FC236}">
                <a16:creationId xmlns:a16="http://schemas.microsoft.com/office/drawing/2014/main" id="{DFCC59EA-3D63-B045-903C-0F74EE7534CF}"/>
              </a:ext>
            </a:extLst>
          </p:cNvPr>
          <p:cNvSpPr>
            <a:spLocks noGrp="1" noChangeArrowheads="1"/>
          </p:cNvSpPr>
          <p:nvPr>
            <p:ph type="body" idx="1"/>
          </p:nvPr>
        </p:nvSpPr>
        <p:spPr>
          <a:xfrm>
            <a:off x="304800" y="1371600"/>
            <a:ext cx="8534400" cy="5181600"/>
          </a:xfrm>
        </p:spPr>
        <p:txBody>
          <a:bodyPr lIns="92075" tIns="46038" rIns="92075" bIns="46038"/>
          <a:lstStyle/>
          <a:p>
            <a:pPr eaLnBrk="1" hangingPunct="1"/>
            <a:r>
              <a:rPr lang="en-US" altLang="zh-CN" sz="2000">
                <a:ea typeface="宋体" panose="02010600030101010101" pitchFamily="2" charset="-122"/>
              </a:rPr>
              <a:t>Uses grid cells but only keeps information about grid cells that do actually contain data points and manages these cells in a tree-based access structure</a:t>
            </a:r>
          </a:p>
          <a:p>
            <a:pPr eaLnBrk="1" hangingPunct="1"/>
            <a:r>
              <a:rPr lang="en-US" altLang="zh-CN" sz="2000">
                <a:ea typeface="宋体" panose="02010600030101010101" pitchFamily="2" charset="-122"/>
              </a:rPr>
              <a:t>Influence function: describes the impact of a data point within its neighborhood</a:t>
            </a:r>
          </a:p>
          <a:p>
            <a:pPr eaLnBrk="1" hangingPunct="1"/>
            <a:r>
              <a:rPr lang="en-US" altLang="zh-CN" sz="2000">
                <a:ea typeface="宋体" panose="02010600030101010101" pitchFamily="2" charset="-122"/>
              </a:rPr>
              <a:t>Overall density of the data space can be calculated as the sum of the influence function of all data points</a:t>
            </a:r>
          </a:p>
          <a:p>
            <a:pPr eaLnBrk="1" hangingPunct="1"/>
            <a:r>
              <a:rPr lang="en-US" altLang="zh-CN" sz="2000">
                <a:ea typeface="宋体" panose="02010600030101010101" pitchFamily="2" charset="-122"/>
              </a:rPr>
              <a:t>Clusters can be determined mathematically by identifying density attractors</a:t>
            </a:r>
          </a:p>
          <a:p>
            <a:pPr eaLnBrk="1" hangingPunct="1"/>
            <a:r>
              <a:rPr lang="en-US" altLang="zh-CN" sz="2000">
                <a:ea typeface="宋体" panose="02010600030101010101" pitchFamily="2" charset="-122"/>
              </a:rPr>
              <a:t>Density attractors are local maximal of the overall density function</a:t>
            </a:r>
          </a:p>
          <a:p>
            <a:pPr eaLnBrk="1" hangingPunct="1"/>
            <a:r>
              <a:rPr lang="en-US" altLang="zh-CN" sz="2000">
                <a:ea typeface="宋体" panose="02010600030101010101" pitchFamily="2" charset="-122"/>
              </a:rPr>
              <a:t>Center defined clusters: assign to each density attractor the points density attracted to it</a:t>
            </a:r>
          </a:p>
          <a:p>
            <a:pPr eaLnBrk="1" hangingPunct="1"/>
            <a:r>
              <a:rPr lang="en-US" altLang="zh-CN" sz="2000">
                <a:ea typeface="宋体" panose="02010600030101010101" pitchFamily="2" charset="-122"/>
              </a:rPr>
              <a:t>Arbitrary shaped cluster: merge density attractors that are connected through paths of high density (&gt; threshold)</a:t>
            </a:r>
          </a:p>
          <a:p>
            <a:pPr eaLnBrk="1" hangingPunct="1">
              <a:lnSpc>
                <a:spcPct val="120000"/>
              </a:lnSpc>
            </a:pPr>
            <a:endParaRPr lang="en-US" altLang="zh-CN" sz="1800">
              <a:ea typeface="宋体" panose="02010600030101010101" pitchFamily="2" charset="-122"/>
            </a:endParaRPr>
          </a:p>
        </p:txBody>
      </p:sp>
      <p:sp>
        <p:nvSpPr>
          <p:cNvPr id="181250" name="Rectangle 3">
            <a:extLst>
              <a:ext uri="{FF2B5EF4-FFF2-40B4-BE49-F238E27FC236}">
                <a16:creationId xmlns:a16="http://schemas.microsoft.com/office/drawing/2014/main" id="{B7CB68B0-B51C-834F-A28A-6C7EECE999B5}"/>
              </a:ext>
            </a:extLst>
          </p:cNvPr>
          <p:cNvSpPr>
            <a:spLocks noGrp="1" noChangeArrowheads="1"/>
          </p:cNvSpPr>
          <p:nvPr>
            <p:ph type="title"/>
          </p:nvPr>
        </p:nvSpPr>
        <p:spPr/>
        <p:txBody>
          <a:bodyPr/>
          <a:lstStyle/>
          <a:p>
            <a:pPr eaLnBrk="1" hangingPunct="1"/>
            <a:r>
              <a:rPr lang="en-US" altLang="zh-CN">
                <a:ea typeface="宋体" panose="02010600030101010101" pitchFamily="2" charset="-122"/>
              </a:rPr>
              <a:t>Denclue: Technical Essence</a:t>
            </a:r>
          </a:p>
        </p:txBody>
      </p:sp>
      <p:sp>
        <p:nvSpPr>
          <p:cNvPr id="181251" name="Slide Number Placeholder 6">
            <a:extLst>
              <a:ext uri="{FF2B5EF4-FFF2-40B4-BE49-F238E27FC236}">
                <a16:creationId xmlns:a16="http://schemas.microsoft.com/office/drawing/2014/main" id="{1B840862-FB15-9844-BD1E-E4FBD6C364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61FD83A-5C37-AB4B-91B3-1F16420D630E}" type="slidenum">
              <a:rPr lang="en-US" altLang="zh-CN" sz="1200">
                <a:ea typeface="宋体" panose="02010600030101010101" pitchFamily="2" charset="-122"/>
              </a:rPr>
              <a:pPr eaLnBrk="1" hangingPunct="1"/>
              <a:t>86</a:t>
            </a:fld>
            <a:endParaRPr lang="en-US" altLang="zh-CN" sz="1200">
              <a:ea typeface="宋体" panose="02010600030101010101" pitchFamily="2" charset="-122"/>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a:extLst>
              <a:ext uri="{FF2B5EF4-FFF2-40B4-BE49-F238E27FC236}">
                <a16:creationId xmlns:a16="http://schemas.microsoft.com/office/drawing/2014/main" id="{45B69F59-5DB1-1F41-9391-1ACAD13E24DC}"/>
              </a:ext>
            </a:extLst>
          </p:cNvPr>
          <p:cNvSpPr>
            <a:spLocks noGrp="1" noChangeArrowheads="1"/>
          </p:cNvSpPr>
          <p:nvPr>
            <p:ph type="title"/>
          </p:nvPr>
        </p:nvSpPr>
        <p:spPr/>
        <p:txBody>
          <a:bodyPr lIns="92075" tIns="46038" rIns="92075" bIns="46038" anchor="ctr"/>
          <a:lstStyle/>
          <a:p>
            <a:pPr eaLnBrk="1" hangingPunct="1"/>
            <a:r>
              <a:rPr lang="en-US" altLang="zh-CN">
                <a:ea typeface="宋体" panose="02010600030101010101" pitchFamily="2" charset="-122"/>
              </a:rPr>
              <a:t>Density Attractor</a:t>
            </a:r>
            <a:endParaRPr lang="en-US" altLang="zh-CN" sz="2800">
              <a:ea typeface="宋体" panose="02010600030101010101" pitchFamily="2" charset="-122"/>
            </a:endParaRPr>
          </a:p>
        </p:txBody>
      </p:sp>
      <p:pic>
        <p:nvPicPr>
          <p:cNvPr id="183298" name="Picture 3">
            <a:extLst>
              <a:ext uri="{FF2B5EF4-FFF2-40B4-BE49-F238E27FC236}">
                <a16:creationId xmlns:a16="http://schemas.microsoft.com/office/drawing/2014/main" id="{2722B18B-FD8A-E548-AD56-EEA8780092E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299" name="Picture 4">
            <a:extLst>
              <a:ext uri="{FF2B5EF4-FFF2-40B4-BE49-F238E27FC236}">
                <a16:creationId xmlns:a16="http://schemas.microsoft.com/office/drawing/2014/main" id="{CE214C18-90AB-1448-9919-8060BB9FC8E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25082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0" name="Picture 5">
            <a:extLst>
              <a:ext uri="{FF2B5EF4-FFF2-40B4-BE49-F238E27FC236}">
                <a16:creationId xmlns:a16="http://schemas.microsoft.com/office/drawing/2014/main" id="{FE59CF61-20D4-AB4C-9F6E-4602811D6B1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191000"/>
            <a:ext cx="312102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1" name="Slide Number Placeholder 8">
            <a:extLst>
              <a:ext uri="{FF2B5EF4-FFF2-40B4-BE49-F238E27FC236}">
                <a16:creationId xmlns:a16="http://schemas.microsoft.com/office/drawing/2014/main" id="{869F85E0-FFB5-754E-B7CD-16269F8833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2E0DEA1-52E1-BB40-B172-BDD47919ECE1}" type="slidenum">
              <a:rPr lang="en-US" altLang="zh-CN" sz="1200">
                <a:ea typeface="宋体" panose="02010600030101010101" pitchFamily="2" charset="-122"/>
              </a:rPr>
              <a:pPr eaLnBrk="1" hangingPunct="1"/>
              <a:t>87</a:t>
            </a:fld>
            <a:endParaRPr lang="en-US" altLang="zh-CN" sz="1200">
              <a:ea typeface="宋体" panose="02010600030101010101" pitchFamily="2" charset="-122"/>
            </a:endParaRP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1026">
            <a:extLst>
              <a:ext uri="{FF2B5EF4-FFF2-40B4-BE49-F238E27FC236}">
                <a16:creationId xmlns:a16="http://schemas.microsoft.com/office/drawing/2014/main" id="{007CDCD9-B6B6-EE40-B96E-60C37CF2C93B}"/>
              </a:ext>
            </a:extLst>
          </p:cNvPr>
          <p:cNvSpPr>
            <a:spLocks noGrp="1" noChangeArrowheads="1"/>
          </p:cNvSpPr>
          <p:nvPr>
            <p:ph type="title"/>
          </p:nvPr>
        </p:nvSpPr>
        <p:spPr/>
        <p:txBody>
          <a:bodyPr lIns="92075" tIns="46038" rIns="92075" bIns="46038" anchor="ctr"/>
          <a:lstStyle/>
          <a:p>
            <a:pPr eaLnBrk="1" hangingPunct="1"/>
            <a:r>
              <a:rPr lang="en-US" altLang="zh-CN">
                <a:ea typeface="宋体" panose="02010600030101010101" pitchFamily="2" charset="-122"/>
              </a:rPr>
              <a:t>Center-Defined and Arbitrary</a:t>
            </a:r>
            <a:endParaRPr lang="en-US" altLang="zh-CN" sz="2800">
              <a:ea typeface="宋体" panose="02010600030101010101" pitchFamily="2" charset="-122"/>
            </a:endParaRPr>
          </a:p>
        </p:txBody>
      </p:sp>
      <p:pic>
        <p:nvPicPr>
          <p:cNvPr id="185346" name="Picture 1027">
            <a:extLst>
              <a:ext uri="{FF2B5EF4-FFF2-40B4-BE49-F238E27FC236}">
                <a16:creationId xmlns:a16="http://schemas.microsoft.com/office/drawing/2014/main" id="{9BD399B3-46CE-264D-B476-A60707118C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89916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7" name="Slide Number Placeholder 6">
            <a:extLst>
              <a:ext uri="{FF2B5EF4-FFF2-40B4-BE49-F238E27FC236}">
                <a16:creationId xmlns:a16="http://schemas.microsoft.com/office/drawing/2014/main" id="{E0EDB2B6-C823-0B4A-BD8B-FAA563AF4B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E9A184F-3162-8244-AA56-DD5F0E33C26E}" type="slidenum">
              <a:rPr lang="en-US" altLang="zh-CN" sz="1200">
                <a:ea typeface="宋体" panose="02010600030101010101" pitchFamily="2" charset="-122"/>
              </a:rPr>
              <a:pPr eaLnBrk="1" hangingPunct="1"/>
              <a:t>88</a:t>
            </a:fld>
            <a:endParaRPr lang="en-US" altLang="zh-CN" sz="1200">
              <a:ea typeface="宋体" panose="02010600030101010101" pitchFamily="2" charset="-122"/>
            </a:endParaRP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Number Placeholder 5">
            <a:extLst>
              <a:ext uri="{FF2B5EF4-FFF2-40B4-BE49-F238E27FC236}">
                <a16:creationId xmlns:a16="http://schemas.microsoft.com/office/drawing/2014/main" id="{87A0BAA7-F9B3-F04A-8DFD-E7B1FF3AAA3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1F579040-F616-FA48-90AD-4E555319A76E}" type="slidenum">
              <a:rPr lang="en-US" altLang="zh-CN" sz="1200">
                <a:ea typeface="宋体" panose="02010600030101010101" pitchFamily="2" charset="-122"/>
              </a:rPr>
              <a:pPr algn="r" eaLnBrk="1" hangingPunct="1"/>
              <a:t>89</a:t>
            </a:fld>
            <a:endParaRPr lang="en-US" altLang="zh-CN" sz="1200">
              <a:ea typeface="宋体" panose="02010600030101010101" pitchFamily="2" charset="-122"/>
            </a:endParaRPr>
          </a:p>
        </p:txBody>
      </p:sp>
      <p:sp>
        <p:nvSpPr>
          <p:cNvPr id="187394" name="Rectangle 2">
            <a:extLst>
              <a:ext uri="{FF2B5EF4-FFF2-40B4-BE49-F238E27FC236}">
                <a16:creationId xmlns:a16="http://schemas.microsoft.com/office/drawing/2014/main" id="{FD5E135C-1D6A-9F42-B7FD-7D3E67ADCB4A}"/>
              </a:ext>
            </a:extLst>
          </p:cNvPr>
          <p:cNvSpPr>
            <a:spLocks noGrp="1" noChangeArrowheads="1"/>
          </p:cNvSpPr>
          <p:nvPr>
            <p:ph type="title" idx="4294967295"/>
          </p:nvPr>
        </p:nvSpPr>
        <p:spPr>
          <a:xfrm>
            <a:off x="0" y="152400"/>
            <a:ext cx="9144000" cy="990600"/>
          </a:xfrm>
        </p:spPr>
        <p:txBody>
          <a:bodyPr lIns="92075" tIns="46038" rIns="92075" bIns="46038" anchor="ctr"/>
          <a:lstStyle/>
          <a:p>
            <a:pPr eaLnBrk="1" hangingPunct="1"/>
            <a:r>
              <a:rPr lang="en-AU" altLang="zh-TW" sz="3200">
                <a:ea typeface="PMingLiU" panose="02020500000000000000" pitchFamily="18" charset="-120"/>
              </a:rPr>
              <a:t>Cluster Analysis: Basic Concepts and Methods</a:t>
            </a:r>
            <a:endParaRPr lang="en-US" altLang="zh-CN" sz="3200">
              <a:ea typeface="PMingLiU" panose="02020500000000000000" pitchFamily="18" charset="-120"/>
            </a:endParaRPr>
          </a:p>
        </p:txBody>
      </p:sp>
      <p:sp>
        <p:nvSpPr>
          <p:cNvPr id="187395" name="Rectangle 3">
            <a:extLst>
              <a:ext uri="{FF2B5EF4-FFF2-40B4-BE49-F238E27FC236}">
                <a16:creationId xmlns:a16="http://schemas.microsoft.com/office/drawing/2014/main" id="{C8E32EEC-8B18-2F4C-B1D3-627A01C8AF3C}"/>
              </a:ext>
            </a:extLst>
          </p:cNvPr>
          <p:cNvSpPr>
            <a:spLocks noGrp="1" noChangeArrowheads="1"/>
          </p:cNvSpPr>
          <p:nvPr>
            <p:ph type="body" idx="4294967295"/>
          </p:nvPr>
        </p:nvSpPr>
        <p:spPr>
          <a:xfrm>
            <a:off x="381000" y="1371600"/>
            <a:ext cx="8223250" cy="5181600"/>
          </a:xfrm>
        </p:spPr>
        <p:txBody>
          <a:bodyPr lIns="92075" tIns="46038" rIns="92075" bIns="46038"/>
          <a:lstStyle/>
          <a:p>
            <a:pPr marL="533400" indent="-533400">
              <a:lnSpc>
                <a:spcPct val="130000"/>
              </a:lnSpc>
            </a:pPr>
            <a:r>
              <a:rPr lang="en-US" altLang="zh-CN">
                <a:latin typeface="Calibri" panose="020F0502020204030204" pitchFamily="34" charset="0"/>
                <a:ea typeface="宋体" panose="02010600030101010101" pitchFamily="2" charset="-122"/>
              </a:rPr>
              <a:t>Cluster Analysis: Basic Concepts</a:t>
            </a:r>
          </a:p>
          <a:p>
            <a:pPr marL="533400" indent="-533400">
              <a:lnSpc>
                <a:spcPct val="130000"/>
              </a:lnSpc>
            </a:pPr>
            <a:r>
              <a:rPr lang="en-US" altLang="zh-CN">
                <a:latin typeface="Calibri" panose="020F0502020204030204" pitchFamily="34" charset="0"/>
                <a:ea typeface="宋体" panose="02010600030101010101" pitchFamily="2" charset="-122"/>
              </a:rPr>
              <a:t>Partitioning Methods</a:t>
            </a:r>
          </a:p>
          <a:p>
            <a:pPr marL="533400" indent="-533400">
              <a:lnSpc>
                <a:spcPct val="130000"/>
              </a:lnSpc>
            </a:pPr>
            <a:r>
              <a:rPr lang="en-US" altLang="zh-CN">
                <a:latin typeface="Calibri" panose="020F0502020204030204" pitchFamily="34" charset="0"/>
                <a:ea typeface="宋体" panose="02010600030101010101" pitchFamily="2" charset="-122"/>
              </a:rPr>
              <a:t>Hierarchical Methods</a:t>
            </a:r>
          </a:p>
          <a:p>
            <a:pPr marL="533400" indent="-533400">
              <a:lnSpc>
                <a:spcPct val="130000"/>
              </a:lnSpc>
            </a:pPr>
            <a:r>
              <a:rPr lang="en-US" altLang="zh-CN">
                <a:latin typeface="Calibri" panose="020F0502020204030204" pitchFamily="34" charset="0"/>
                <a:ea typeface="宋体" panose="02010600030101010101" pitchFamily="2" charset="-122"/>
              </a:rPr>
              <a:t>Density-Based Methods</a:t>
            </a:r>
          </a:p>
          <a:p>
            <a:pPr marL="533400" indent="-533400">
              <a:lnSpc>
                <a:spcPct val="130000"/>
              </a:lnSpc>
            </a:pPr>
            <a:r>
              <a:rPr lang="en-US" altLang="zh-CN">
                <a:latin typeface="Calibri" panose="020F0502020204030204" pitchFamily="34" charset="0"/>
                <a:ea typeface="宋体" panose="02010600030101010101" pitchFamily="2" charset="-122"/>
              </a:rPr>
              <a:t>Grid-Based Methods</a:t>
            </a:r>
          </a:p>
          <a:p>
            <a:pPr marL="533400" indent="-533400">
              <a:lnSpc>
                <a:spcPct val="130000"/>
              </a:lnSpc>
            </a:pPr>
            <a:r>
              <a:rPr lang="en-US" altLang="zh-CN">
                <a:latin typeface="Calibri" panose="020F0502020204030204" pitchFamily="34" charset="0"/>
                <a:ea typeface="宋体" panose="02010600030101010101" pitchFamily="2" charset="-122"/>
              </a:rPr>
              <a:t>Evaluation of Clustering</a:t>
            </a:r>
          </a:p>
          <a:p>
            <a:pPr marL="533400" indent="-533400">
              <a:lnSpc>
                <a:spcPct val="130000"/>
              </a:lnSpc>
            </a:pPr>
            <a:r>
              <a:rPr lang="en-US" altLang="zh-CN">
                <a:latin typeface="Calibri" panose="020F0502020204030204" pitchFamily="34" charset="0"/>
                <a:ea typeface="宋体" panose="02010600030101010101" pitchFamily="2" charset="-122"/>
              </a:rPr>
              <a:t>Summary</a:t>
            </a:r>
          </a:p>
        </p:txBody>
      </p:sp>
      <p:sp>
        <p:nvSpPr>
          <p:cNvPr id="187396" name="AutoShape 5">
            <a:extLst>
              <a:ext uri="{FF2B5EF4-FFF2-40B4-BE49-F238E27FC236}">
                <a16:creationId xmlns:a16="http://schemas.microsoft.com/office/drawing/2014/main" id="{A2C9EC04-35C0-3340-B902-8724E76263D2}"/>
              </a:ext>
            </a:extLst>
          </p:cNvPr>
          <p:cNvSpPr>
            <a:spLocks noChangeArrowheads="1"/>
          </p:cNvSpPr>
          <p:nvPr/>
        </p:nvSpPr>
        <p:spPr bwMode="auto">
          <a:xfrm rot="9867012">
            <a:off x="4191000" y="4038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187397" name="Slide Number Placeholder 5">
            <a:extLst>
              <a:ext uri="{FF2B5EF4-FFF2-40B4-BE49-F238E27FC236}">
                <a16:creationId xmlns:a16="http://schemas.microsoft.com/office/drawing/2014/main" id="{F388A194-46AB-3C43-8874-9BB14160681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89ED45D2-627D-504A-A910-A4658BC166CE}" type="slidenum">
              <a:rPr lang="en-US" altLang="zh-CN" sz="1200">
                <a:ea typeface="宋体" panose="02010600030101010101" pitchFamily="2" charset="-122"/>
              </a:rPr>
              <a:pPr algn="r" eaLnBrk="1" hangingPunct="1"/>
              <a:t>89</a:t>
            </a:fld>
            <a:endParaRPr lang="en-US" altLang="zh-CN" sz="1200">
              <a:ea typeface="宋体" panose="02010600030101010101" pitchFamily="2" charset="-122"/>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9435A7B6-E58C-8C4F-ACEC-B0F550BC31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ABBDBD5-23C6-AC4D-897A-A723E5227FDC}" type="slidenum">
              <a:rPr lang="en-US" altLang="zh-CN" sz="1200">
                <a:ea typeface="宋体" panose="02010600030101010101" pitchFamily="2" charset="-122"/>
              </a:rPr>
              <a:pPr eaLnBrk="1" hangingPunct="1"/>
              <a:t>9</a:t>
            </a:fld>
            <a:endParaRPr lang="en-US" altLang="zh-CN" sz="1200">
              <a:ea typeface="宋体" panose="02010600030101010101" pitchFamily="2" charset="-122"/>
            </a:endParaRPr>
          </a:p>
        </p:txBody>
      </p:sp>
      <p:sp>
        <p:nvSpPr>
          <p:cNvPr id="37890" name="Rectangle 2">
            <a:extLst>
              <a:ext uri="{FF2B5EF4-FFF2-40B4-BE49-F238E27FC236}">
                <a16:creationId xmlns:a16="http://schemas.microsoft.com/office/drawing/2014/main" id="{425415AA-D4D1-D640-8BF4-71929C8086FE}"/>
              </a:ext>
            </a:extLst>
          </p:cNvPr>
          <p:cNvSpPr>
            <a:spLocks noGrp="1" noChangeArrowheads="1"/>
          </p:cNvSpPr>
          <p:nvPr>
            <p:ph type="title"/>
          </p:nvPr>
        </p:nvSpPr>
        <p:spPr>
          <a:xfrm>
            <a:off x="152400" y="304800"/>
            <a:ext cx="8763000" cy="762000"/>
          </a:xfrm>
        </p:spPr>
        <p:txBody>
          <a:bodyPr lIns="92075" tIns="46038" rIns="92075" bIns="46038" anchor="ctr"/>
          <a:lstStyle/>
          <a:p>
            <a:pPr eaLnBrk="1" hangingPunct="1"/>
            <a:r>
              <a:rPr lang="en-US" altLang="zh-CN">
                <a:ea typeface="宋体" panose="02010600030101010101" pitchFamily="2" charset="-122"/>
              </a:rPr>
              <a:t>Clustering: Application Examples</a:t>
            </a:r>
          </a:p>
        </p:txBody>
      </p:sp>
      <p:sp>
        <p:nvSpPr>
          <p:cNvPr id="37891" name="Rectangle 3">
            <a:extLst>
              <a:ext uri="{FF2B5EF4-FFF2-40B4-BE49-F238E27FC236}">
                <a16:creationId xmlns:a16="http://schemas.microsoft.com/office/drawing/2014/main" id="{5715238E-436D-F549-A560-ABD5F2DA64D8}"/>
              </a:ext>
            </a:extLst>
          </p:cNvPr>
          <p:cNvSpPr>
            <a:spLocks noGrp="1" noChangeArrowheads="1"/>
          </p:cNvSpPr>
          <p:nvPr>
            <p:ph type="body" idx="1"/>
          </p:nvPr>
        </p:nvSpPr>
        <p:spPr>
          <a:xfrm>
            <a:off x="381000" y="1371600"/>
            <a:ext cx="8382000" cy="5181600"/>
          </a:xfrm>
        </p:spPr>
        <p:txBody>
          <a:bodyPr lIns="92075" tIns="46038" rIns="92075" bIns="46038"/>
          <a:lstStyle/>
          <a:p>
            <a:pPr eaLnBrk="1" hangingPunct="1"/>
            <a:r>
              <a:rPr lang="en-US" altLang="zh-CN" sz="2000">
                <a:solidFill>
                  <a:srgbClr val="FF0000"/>
                </a:solidFill>
                <a:ea typeface="宋体" panose="02010600030101010101" pitchFamily="2" charset="-122"/>
              </a:rPr>
              <a:t>Biology: </a:t>
            </a:r>
            <a:r>
              <a:rPr lang="en-US" altLang="zh-CN" sz="2000">
                <a:ea typeface="宋体" panose="02010600030101010101" pitchFamily="2" charset="-122"/>
              </a:rPr>
              <a:t>taxonomy of living things: kingdom, phylum, class, order, family, genus and species</a:t>
            </a:r>
          </a:p>
          <a:p>
            <a:pPr eaLnBrk="1" hangingPunct="1"/>
            <a:r>
              <a:rPr lang="en-US" altLang="zh-CN" sz="2000">
                <a:solidFill>
                  <a:srgbClr val="FF0000"/>
                </a:solidFill>
                <a:ea typeface="宋体" panose="02010600030101010101" pitchFamily="2" charset="-122"/>
              </a:rPr>
              <a:t>Information retrieval: </a:t>
            </a:r>
            <a:r>
              <a:rPr lang="en-US" altLang="zh-CN" sz="2000">
                <a:ea typeface="宋体" panose="02010600030101010101" pitchFamily="2" charset="-122"/>
              </a:rPr>
              <a:t>document clustering</a:t>
            </a:r>
          </a:p>
          <a:p>
            <a:pPr eaLnBrk="1" hangingPunct="1"/>
            <a:r>
              <a:rPr lang="en-US" altLang="zh-CN" sz="2000">
                <a:solidFill>
                  <a:srgbClr val="FF0000"/>
                </a:solidFill>
                <a:ea typeface="宋体" panose="02010600030101010101" pitchFamily="2" charset="-122"/>
              </a:rPr>
              <a:t>Land use: </a:t>
            </a:r>
            <a:r>
              <a:rPr lang="en-US" altLang="zh-CN" sz="2000">
                <a:ea typeface="宋体" panose="02010600030101010101" pitchFamily="2" charset="-122"/>
              </a:rPr>
              <a:t>Identification of areas of similar land use in an earth observation database</a:t>
            </a:r>
          </a:p>
          <a:p>
            <a:pPr eaLnBrk="1" hangingPunct="1"/>
            <a:r>
              <a:rPr lang="en-US" altLang="zh-CN" sz="2000">
                <a:solidFill>
                  <a:srgbClr val="FF0000"/>
                </a:solidFill>
                <a:ea typeface="宋体" panose="02010600030101010101" pitchFamily="2" charset="-122"/>
              </a:rPr>
              <a:t>Marketing: </a:t>
            </a:r>
            <a:r>
              <a:rPr lang="en-US" altLang="zh-CN" sz="2000">
                <a:ea typeface="宋体" panose="02010600030101010101" pitchFamily="2" charset="-122"/>
              </a:rPr>
              <a:t>Help marketers discover distinct groups in their customer bases, and then use this knowledge to develop targeted marketing programs</a:t>
            </a:r>
          </a:p>
          <a:p>
            <a:pPr eaLnBrk="1" hangingPunct="1"/>
            <a:r>
              <a:rPr lang="en-US" altLang="zh-CN" sz="2000">
                <a:solidFill>
                  <a:srgbClr val="FF0000"/>
                </a:solidFill>
                <a:ea typeface="宋体" panose="02010600030101010101" pitchFamily="2" charset="-122"/>
              </a:rPr>
              <a:t>City-planning: </a:t>
            </a:r>
            <a:r>
              <a:rPr lang="en-US" altLang="zh-CN" sz="2000">
                <a:ea typeface="宋体" panose="02010600030101010101" pitchFamily="2" charset="-122"/>
              </a:rPr>
              <a:t>Identifying groups of houses according to their house type, value, and geographical location</a:t>
            </a:r>
          </a:p>
          <a:p>
            <a:pPr eaLnBrk="1" hangingPunct="1"/>
            <a:r>
              <a:rPr lang="en-US" altLang="zh-CN" sz="2000">
                <a:solidFill>
                  <a:srgbClr val="FF0000"/>
                </a:solidFill>
                <a:ea typeface="宋体" panose="02010600030101010101" pitchFamily="2" charset="-122"/>
              </a:rPr>
              <a:t>Earth-quake studies: </a:t>
            </a:r>
            <a:r>
              <a:rPr lang="en-US" altLang="zh-CN" sz="2000">
                <a:ea typeface="宋体" panose="02010600030101010101" pitchFamily="2" charset="-122"/>
              </a:rPr>
              <a:t>Observed earth quake epicenters should be clustered along continent faults</a:t>
            </a:r>
          </a:p>
          <a:p>
            <a:pPr eaLnBrk="1" hangingPunct="1"/>
            <a:r>
              <a:rPr lang="en-US" altLang="zh-CN" sz="2000">
                <a:solidFill>
                  <a:srgbClr val="FF0000"/>
                </a:solidFill>
                <a:ea typeface="宋体" panose="02010600030101010101" pitchFamily="2" charset="-122"/>
              </a:rPr>
              <a:t>Climate: </a:t>
            </a:r>
            <a:r>
              <a:rPr lang="en-US" altLang="zh-CN" sz="2000">
                <a:ea typeface="宋体" panose="02010600030101010101" pitchFamily="2" charset="-122"/>
              </a:rPr>
              <a:t>understanding earth climate, find patterns of atmospheric and ocean</a:t>
            </a:r>
          </a:p>
          <a:p>
            <a:pPr eaLnBrk="1" hangingPunct="1"/>
            <a:r>
              <a:rPr lang="en-US" altLang="zh-CN" sz="2000">
                <a:solidFill>
                  <a:srgbClr val="FF0000"/>
                </a:solidFill>
                <a:ea typeface="宋体" panose="02010600030101010101" pitchFamily="2" charset="-122"/>
              </a:rPr>
              <a:t>Economic Science: </a:t>
            </a:r>
            <a:r>
              <a:rPr lang="en-US" altLang="zh-CN" sz="2000">
                <a:ea typeface="宋体" panose="02010600030101010101" pitchFamily="2" charset="-122"/>
              </a:rPr>
              <a:t>market research</a:t>
            </a:r>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a:extLst>
              <a:ext uri="{FF2B5EF4-FFF2-40B4-BE49-F238E27FC236}">
                <a16:creationId xmlns:a16="http://schemas.microsoft.com/office/drawing/2014/main" id="{DD35D857-05B7-7B45-87B9-97AC9AE61B33}"/>
              </a:ext>
            </a:extLst>
          </p:cNvPr>
          <p:cNvSpPr>
            <a:spLocks noGrp="1" noChangeArrowheads="1"/>
          </p:cNvSpPr>
          <p:nvPr>
            <p:ph type="title"/>
          </p:nvPr>
        </p:nvSpPr>
        <p:spPr/>
        <p:txBody>
          <a:bodyPr lIns="92075" tIns="46038" rIns="92075" bIns="46038" anchor="ctr"/>
          <a:lstStyle/>
          <a:p>
            <a:pPr eaLnBrk="1" hangingPunct="1"/>
            <a:r>
              <a:rPr lang="en-US" altLang="zh-CN">
                <a:ea typeface="宋体" panose="02010600030101010101" pitchFamily="2" charset="-122"/>
              </a:rPr>
              <a:t>Grid-Based Clustering Method </a:t>
            </a:r>
          </a:p>
        </p:txBody>
      </p:sp>
      <p:sp>
        <p:nvSpPr>
          <p:cNvPr id="189442" name="Rectangle 3">
            <a:extLst>
              <a:ext uri="{FF2B5EF4-FFF2-40B4-BE49-F238E27FC236}">
                <a16:creationId xmlns:a16="http://schemas.microsoft.com/office/drawing/2014/main" id="{04298BB6-E941-1C42-83A0-A20D631507BC}"/>
              </a:ext>
            </a:extLst>
          </p:cNvPr>
          <p:cNvSpPr>
            <a:spLocks noGrp="1" noChangeArrowheads="1"/>
          </p:cNvSpPr>
          <p:nvPr>
            <p:ph type="body" idx="1"/>
          </p:nvPr>
        </p:nvSpPr>
        <p:spPr>
          <a:xfrm>
            <a:off x="381000" y="1524000"/>
            <a:ext cx="8066088" cy="4876800"/>
          </a:xfrm>
        </p:spPr>
        <p:txBody>
          <a:bodyPr lIns="92075" tIns="46038" rIns="92075" bIns="46038"/>
          <a:lstStyle/>
          <a:p>
            <a:pPr eaLnBrk="1" hangingPunct="1">
              <a:lnSpc>
                <a:spcPct val="90000"/>
              </a:lnSpc>
            </a:pPr>
            <a:r>
              <a:rPr lang="en-US" altLang="zh-CN">
                <a:ea typeface="宋体" panose="02010600030101010101" pitchFamily="2" charset="-122"/>
              </a:rPr>
              <a:t>Using multi-resolution grid data structure</a:t>
            </a:r>
          </a:p>
          <a:p>
            <a:pPr eaLnBrk="1" hangingPunct="1">
              <a:lnSpc>
                <a:spcPct val="90000"/>
              </a:lnSpc>
            </a:pPr>
            <a:r>
              <a:rPr lang="en-US" altLang="zh-CN">
                <a:ea typeface="宋体" panose="02010600030101010101" pitchFamily="2" charset="-122"/>
              </a:rPr>
              <a:t>Several interesting methods</a:t>
            </a:r>
          </a:p>
          <a:p>
            <a:pPr lvl="1" eaLnBrk="1" hangingPunct="1">
              <a:lnSpc>
                <a:spcPct val="90000"/>
              </a:lnSpc>
            </a:pPr>
            <a:r>
              <a:rPr lang="en-US" altLang="zh-CN">
                <a:solidFill>
                  <a:schemeClr val="hlink"/>
                </a:solidFill>
                <a:ea typeface="宋体" panose="02010600030101010101" pitchFamily="2" charset="-122"/>
              </a:rPr>
              <a:t>STING </a:t>
            </a:r>
            <a:r>
              <a:rPr lang="en-US" altLang="zh-CN">
                <a:ea typeface="宋体" panose="02010600030101010101" pitchFamily="2" charset="-122"/>
              </a:rPr>
              <a:t>(a STatistical INformation Grid approach) by Wang, Yang and Muntz (1997)</a:t>
            </a:r>
          </a:p>
          <a:p>
            <a:pPr lvl="1" eaLnBrk="1" hangingPunct="1">
              <a:lnSpc>
                <a:spcPct val="90000"/>
              </a:lnSpc>
              <a:spcBef>
                <a:spcPct val="40000"/>
              </a:spcBef>
            </a:pPr>
            <a:r>
              <a:rPr lang="en-US" altLang="zh-CN">
                <a:solidFill>
                  <a:schemeClr val="hlink"/>
                </a:solidFill>
                <a:ea typeface="宋体" panose="02010600030101010101" pitchFamily="2" charset="-122"/>
              </a:rPr>
              <a:t>WaveCluster</a:t>
            </a:r>
            <a:r>
              <a:rPr lang="en-US" altLang="zh-CN">
                <a:ea typeface="宋体" panose="02010600030101010101" pitchFamily="2" charset="-122"/>
              </a:rPr>
              <a:t> by Sheikholeslami, Chatterjee, and Zhang (VLDB’98)</a:t>
            </a:r>
          </a:p>
          <a:p>
            <a:pPr lvl="2" eaLnBrk="1" hangingPunct="1">
              <a:lnSpc>
                <a:spcPct val="90000"/>
              </a:lnSpc>
              <a:spcBef>
                <a:spcPct val="40000"/>
              </a:spcBef>
            </a:pPr>
            <a:r>
              <a:rPr lang="en-US" altLang="zh-CN" sz="2800">
                <a:ea typeface="宋体" panose="02010600030101010101" pitchFamily="2" charset="-122"/>
              </a:rPr>
              <a:t>A multi-resolution clustering approach using wavelet method</a:t>
            </a:r>
          </a:p>
          <a:p>
            <a:pPr lvl="1" eaLnBrk="1" hangingPunct="1">
              <a:lnSpc>
                <a:spcPct val="90000"/>
              </a:lnSpc>
              <a:spcBef>
                <a:spcPct val="40000"/>
              </a:spcBef>
            </a:pPr>
            <a:r>
              <a:rPr lang="en-US" altLang="zh-CN">
                <a:solidFill>
                  <a:schemeClr val="hlink"/>
                </a:solidFill>
                <a:ea typeface="宋体" panose="02010600030101010101" pitchFamily="2" charset="-122"/>
              </a:rPr>
              <a:t>CLIQUE</a:t>
            </a:r>
            <a:r>
              <a:rPr lang="en-US" altLang="zh-CN">
                <a:ea typeface="宋体" panose="02010600030101010101" pitchFamily="2" charset="-122"/>
              </a:rPr>
              <a:t>: Agrawal, et al. (SIGMOD’98)</a:t>
            </a:r>
          </a:p>
          <a:p>
            <a:pPr lvl="2" eaLnBrk="1" hangingPunct="1">
              <a:lnSpc>
                <a:spcPct val="90000"/>
              </a:lnSpc>
              <a:spcBef>
                <a:spcPct val="40000"/>
              </a:spcBef>
            </a:pPr>
            <a:r>
              <a:rPr lang="en-US" altLang="zh-CN" sz="2800">
                <a:ea typeface="宋体" panose="02010600030101010101" pitchFamily="2" charset="-122"/>
              </a:rPr>
              <a:t>Both grid-based and subspace clustering</a:t>
            </a:r>
          </a:p>
        </p:txBody>
      </p:sp>
      <p:sp>
        <p:nvSpPr>
          <p:cNvPr id="189443" name="Slide Number Placeholder 6">
            <a:extLst>
              <a:ext uri="{FF2B5EF4-FFF2-40B4-BE49-F238E27FC236}">
                <a16:creationId xmlns:a16="http://schemas.microsoft.com/office/drawing/2014/main" id="{EBD36A17-6428-6348-88B8-10627B611D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A7D98FB-4B5E-9A4C-BD2D-CEA14CE98B92}" type="slidenum">
              <a:rPr lang="en-US" altLang="zh-CN" sz="1200">
                <a:ea typeface="宋体" panose="02010600030101010101" pitchFamily="2" charset="-122"/>
              </a:rPr>
              <a:pPr eaLnBrk="1" hangingPunct="1"/>
              <a:t>90</a:t>
            </a:fld>
            <a:endParaRPr lang="en-US" altLang="zh-CN" sz="1200">
              <a:ea typeface="宋体" panose="02010600030101010101" pitchFamily="2" charset="-122"/>
            </a:endParaRP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1026">
            <a:extLst>
              <a:ext uri="{FF2B5EF4-FFF2-40B4-BE49-F238E27FC236}">
                <a16:creationId xmlns:a16="http://schemas.microsoft.com/office/drawing/2014/main" id="{D94BF0EB-FA5A-C84A-B7A8-BD299BC03D5C}"/>
              </a:ext>
            </a:extLst>
          </p:cNvPr>
          <p:cNvSpPr>
            <a:spLocks noGrp="1" noChangeArrowheads="1"/>
          </p:cNvSpPr>
          <p:nvPr>
            <p:ph type="title"/>
          </p:nvPr>
        </p:nvSpPr>
        <p:spPr>
          <a:xfrm>
            <a:off x="0" y="228600"/>
            <a:ext cx="9144000" cy="914400"/>
          </a:xfrm>
        </p:spPr>
        <p:txBody>
          <a:bodyPr lIns="92075" tIns="46038" rIns="92075" bIns="46038" anchor="ctr"/>
          <a:lstStyle/>
          <a:p>
            <a:pPr eaLnBrk="1" hangingPunct="1"/>
            <a:r>
              <a:rPr lang="en-US" altLang="zh-CN" sz="3200">
                <a:ea typeface="宋体" panose="02010600030101010101" pitchFamily="2" charset="-122"/>
              </a:rPr>
              <a:t>STING: A Statistical Information Grid Approach</a:t>
            </a:r>
            <a:endParaRPr lang="en-US" altLang="zh-CN">
              <a:ea typeface="宋体" panose="02010600030101010101" pitchFamily="2" charset="-122"/>
            </a:endParaRPr>
          </a:p>
        </p:txBody>
      </p:sp>
      <p:sp>
        <p:nvSpPr>
          <p:cNvPr id="191490" name="Rectangle 1027">
            <a:extLst>
              <a:ext uri="{FF2B5EF4-FFF2-40B4-BE49-F238E27FC236}">
                <a16:creationId xmlns:a16="http://schemas.microsoft.com/office/drawing/2014/main" id="{BCA94769-4587-8E44-B279-009BF6EE704D}"/>
              </a:ext>
            </a:extLst>
          </p:cNvPr>
          <p:cNvSpPr>
            <a:spLocks noGrp="1" noChangeArrowheads="1"/>
          </p:cNvSpPr>
          <p:nvPr>
            <p:ph type="body" idx="1"/>
          </p:nvPr>
        </p:nvSpPr>
        <p:spPr>
          <a:xfrm>
            <a:off x="304800" y="1371600"/>
            <a:ext cx="8458200" cy="1447800"/>
          </a:xfrm>
        </p:spPr>
        <p:txBody>
          <a:bodyPr lIns="92075" tIns="46038" rIns="92075" bIns="46038"/>
          <a:lstStyle/>
          <a:p>
            <a:pPr eaLnBrk="1" hangingPunct="1">
              <a:lnSpc>
                <a:spcPct val="90000"/>
              </a:lnSpc>
            </a:pPr>
            <a:r>
              <a:rPr lang="en-US" altLang="zh-CN" sz="2400">
                <a:ea typeface="宋体" panose="02010600030101010101" pitchFamily="2" charset="-122"/>
              </a:rPr>
              <a:t>Wang, Yang and Muntz (VLDB’97)</a:t>
            </a:r>
          </a:p>
          <a:p>
            <a:pPr eaLnBrk="1" hangingPunct="1">
              <a:lnSpc>
                <a:spcPct val="90000"/>
              </a:lnSpc>
            </a:pPr>
            <a:r>
              <a:rPr lang="en-US" altLang="zh-CN" sz="2400">
                <a:ea typeface="宋体" panose="02010600030101010101" pitchFamily="2" charset="-122"/>
              </a:rPr>
              <a:t>The spatial area is divided into rectangular cells</a:t>
            </a:r>
          </a:p>
          <a:p>
            <a:pPr eaLnBrk="1" hangingPunct="1">
              <a:lnSpc>
                <a:spcPct val="90000"/>
              </a:lnSpc>
            </a:pPr>
            <a:r>
              <a:rPr lang="en-US" altLang="zh-CN" sz="2400">
                <a:ea typeface="宋体" panose="02010600030101010101" pitchFamily="2" charset="-122"/>
              </a:rPr>
              <a:t>There are several levels of cells corresponding to different levels of resolution</a:t>
            </a:r>
          </a:p>
          <a:p>
            <a:pPr eaLnBrk="1" hangingPunct="1">
              <a:lnSpc>
                <a:spcPct val="90000"/>
              </a:lnSpc>
            </a:pPr>
            <a:endParaRPr lang="en-US" altLang="zh-CN" sz="2400">
              <a:ea typeface="宋体" panose="02010600030101010101" pitchFamily="2" charset="-122"/>
            </a:endParaRPr>
          </a:p>
        </p:txBody>
      </p:sp>
      <p:sp>
        <p:nvSpPr>
          <p:cNvPr id="191491" name="Line 1028">
            <a:extLst>
              <a:ext uri="{FF2B5EF4-FFF2-40B4-BE49-F238E27FC236}">
                <a16:creationId xmlns:a16="http://schemas.microsoft.com/office/drawing/2014/main" id="{D956C95D-67CA-6449-9C0D-4BEF39D77FE8}"/>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492" name="Slide Number Placeholder 8">
            <a:extLst>
              <a:ext uri="{FF2B5EF4-FFF2-40B4-BE49-F238E27FC236}">
                <a16:creationId xmlns:a16="http://schemas.microsoft.com/office/drawing/2014/main" id="{662FB92C-D51B-654F-BD9B-D98BE440A9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6C3791D-E33C-4A4C-8C63-B22AF9AAF55B}" type="slidenum">
              <a:rPr lang="en-US" altLang="zh-CN" sz="1200">
                <a:ea typeface="宋体" panose="02010600030101010101" pitchFamily="2" charset="-122"/>
              </a:rPr>
              <a:pPr eaLnBrk="1" hangingPunct="1"/>
              <a:t>91</a:t>
            </a:fld>
            <a:endParaRPr lang="en-US" altLang="zh-CN" sz="1200">
              <a:ea typeface="宋体" panose="02010600030101010101" pitchFamily="2" charset="-122"/>
            </a:endParaRPr>
          </a:p>
        </p:txBody>
      </p:sp>
      <p:graphicFrame>
        <p:nvGraphicFramePr>
          <p:cNvPr id="191493" name="Object 8">
            <a:extLst>
              <a:ext uri="{FF2B5EF4-FFF2-40B4-BE49-F238E27FC236}">
                <a16:creationId xmlns:a16="http://schemas.microsoft.com/office/drawing/2014/main" id="{F4227715-D0CB-F241-A3F0-DE00293329F5}"/>
              </a:ext>
            </a:extLst>
          </p:cNvPr>
          <p:cNvGraphicFramePr>
            <a:graphicFrameLocks noChangeAspect="1"/>
          </p:cNvGraphicFramePr>
          <p:nvPr/>
        </p:nvGraphicFramePr>
        <p:xfrm>
          <a:off x="760413" y="3106738"/>
          <a:ext cx="7623175" cy="3217862"/>
        </p:xfrm>
        <a:graphic>
          <a:graphicData uri="http://schemas.openxmlformats.org/presentationml/2006/ole">
            <mc:AlternateContent xmlns:mc="http://schemas.openxmlformats.org/markup-compatibility/2006">
              <mc:Choice xmlns:v="urn:schemas-microsoft-com:vml" Requires="v">
                <p:oleObj spid="_x0000_s191499" name="SmartDraw" r:id="rId4" imgW="45720000" imgH="19304000" progId="">
                  <p:embed/>
                </p:oleObj>
              </mc:Choice>
              <mc:Fallback>
                <p:oleObj name="SmartDraw" r:id="rId4" imgW="45720000" imgH="1930400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3106738"/>
                        <a:ext cx="7623175"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a:extLst>
              <a:ext uri="{FF2B5EF4-FFF2-40B4-BE49-F238E27FC236}">
                <a16:creationId xmlns:a16="http://schemas.microsoft.com/office/drawing/2014/main" id="{22DE2EB2-EC34-7242-AD24-A2A95986D7B3}"/>
              </a:ext>
            </a:extLst>
          </p:cNvPr>
          <p:cNvSpPr>
            <a:spLocks noGrp="1" noChangeArrowheads="1"/>
          </p:cNvSpPr>
          <p:nvPr>
            <p:ph type="title"/>
          </p:nvPr>
        </p:nvSpPr>
        <p:spPr>
          <a:xfrm>
            <a:off x="457200" y="228600"/>
            <a:ext cx="8153400" cy="914400"/>
          </a:xfrm>
        </p:spPr>
        <p:txBody>
          <a:bodyPr lIns="92075" tIns="46038" rIns="92075" bIns="46038" anchor="ctr"/>
          <a:lstStyle/>
          <a:p>
            <a:pPr eaLnBrk="1" hangingPunct="1"/>
            <a:r>
              <a:rPr lang="en-US" altLang="zh-CN">
                <a:ea typeface="宋体" panose="02010600030101010101" pitchFamily="2" charset="-122"/>
              </a:rPr>
              <a:t>The STING Clustering Method</a:t>
            </a:r>
          </a:p>
        </p:txBody>
      </p:sp>
      <p:sp>
        <p:nvSpPr>
          <p:cNvPr id="193538" name="Rectangle 3">
            <a:extLst>
              <a:ext uri="{FF2B5EF4-FFF2-40B4-BE49-F238E27FC236}">
                <a16:creationId xmlns:a16="http://schemas.microsoft.com/office/drawing/2014/main" id="{A2D55841-079E-2B48-82E6-44E7C65D779A}"/>
              </a:ext>
            </a:extLst>
          </p:cNvPr>
          <p:cNvSpPr>
            <a:spLocks noGrp="1" noChangeArrowheads="1"/>
          </p:cNvSpPr>
          <p:nvPr>
            <p:ph type="body" idx="1"/>
          </p:nvPr>
        </p:nvSpPr>
        <p:spPr>
          <a:xfrm>
            <a:off x="304800" y="1295400"/>
            <a:ext cx="8458200" cy="5257800"/>
          </a:xfrm>
        </p:spPr>
        <p:txBody>
          <a:bodyPr lIns="92075" tIns="46038" rIns="92075" bIns="46038"/>
          <a:lstStyle/>
          <a:p>
            <a:pPr eaLnBrk="1" hangingPunct="1"/>
            <a:r>
              <a:rPr lang="en-US" altLang="zh-CN" sz="2400">
                <a:ea typeface="宋体" panose="02010600030101010101" pitchFamily="2" charset="-122"/>
              </a:rPr>
              <a:t>Each cell at a high level is partitioned into a number of smaller cells in the next lower level</a:t>
            </a:r>
          </a:p>
          <a:p>
            <a:pPr eaLnBrk="1" hangingPunct="1"/>
            <a:r>
              <a:rPr lang="en-US" altLang="zh-CN" sz="2400">
                <a:ea typeface="宋体" panose="02010600030101010101" pitchFamily="2" charset="-122"/>
              </a:rPr>
              <a:t>Statistical info of each cell is calculated and stored beforehand and is used to answer queries</a:t>
            </a:r>
          </a:p>
          <a:p>
            <a:pPr eaLnBrk="1" hangingPunct="1"/>
            <a:r>
              <a:rPr lang="en-US" altLang="zh-CN" sz="2400">
                <a:ea typeface="宋体" panose="02010600030101010101" pitchFamily="2" charset="-122"/>
              </a:rPr>
              <a:t>Parameters of higher level cells can be easily calculated from parameters of lower level cell</a:t>
            </a:r>
          </a:p>
          <a:p>
            <a:pPr lvl="1" eaLnBrk="1" hangingPunct="1"/>
            <a:r>
              <a:rPr lang="en-US" altLang="zh-CN" sz="2400" i="1">
                <a:ea typeface="宋体" panose="02010600030101010101" pitchFamily="2" charset="-122"/>
              </a:rPr>
              <a:t>count</a:t>
            </a:r>
            <a:r>
              <a:rPr lang="en-US" altLang="zh-CN" sz="2400">
                <a:ea typeface="宋体" panose="02010600030101010101" pitchFamily="2" charset="-122"/>
              </a:rPr>
              <a:t>, </a:t>
            </a:r>
            <a:r>
              <a:rPr lang="en-US" altLang="zh-CN" sz="2400" i="1">
                <a:ea typeface="宋体" panose="02010600030101010101" pitchFamily="2" charset="-122"/>
              </a:rPr>
              <a:t>mean</a:t>
            </a:r>
            <a:r>
              <a:rPr lang="en-US" altLang="zh-CN" sz="2400">
                <a:ea typeface="宋体" panose="02010600030101010101" pitchFamily="2" charset="-122"/>
              </a:rPr>
              <a:t>, </a:t>
            </a:r>
            <a:r>
              <a:rPr lang="en-US" altLang="zh-CN" sz="2400" i="1">
                <a:ea typeface="宋体" panose="02010600030101010101" pitchFamily="2" charset="-122"/>
              </a:rPr>
              <a:t>s</a:t>
            </a:r>
            <a:r>
              <a:rPr lang="en-US" altLang="zh-CN" sz="2400">
                <a:ea typeface="宋体" panose="02010600030101010101" pitchFamily="2" charset="-122"/>
              </a:rPr>
              <a:t>, </a:t>
            </a:r>
            <a:r>
              <a:rPr lang="en-US" altLang="zh-CN" sz="2400" i="1">
                <a:ea typeface="宋体" panose="02010600030101010101" pitchFamily="2" charset="-122"/>
              </a:rPr>
              <a:t>min</a:t>
            </a:r>
            <a:r>
              <a:rPr lang="en-US" altLang="zh-CN" sz="2400">
                <a:ea typeface="宋体" panose="02010600030101010101" pitchFamily="2" charset="-122"/>
              </a:rPr>
              <a:t>, </a:t>
            </a:r>
            <a:r>
              <a:rPr lang="en-US" altLang="zh-CN" sz="2400" i="1">
                <a:ea typeface="宋体" panose="02010600030101010101" pitchFamily="2" charset="-122"/>
              </a:rPr>
              <a:t>max</a:t>
            </a:r>
            <a:r>
              <a:rPr lang="en-US" altLang="zh-CN" sz="2400">
                <a:ea typeface="宋体" panose="02010600030101010101" pitchFamily="2" charset="-122"/>
              </a:rPr>
              <a:t> </a:t>
            </a:r>
          </a:p>
          <a:p>
            <a:pPr lvl="1" eaLnBrk="1" hangingPunct="1"/>
            <a:r>
              <a:rPr lang="en-US" altLang="zh-CN" sz="2400">
                <a:ea typeface="宋体" panose="02010600030101010101" pitchFamily="2" charset="-122"/>
              </a:rPr>
              <a:t>type of distribution—</a:t>
            </a:r>
            <a:r>
              <a:rPr lang="en-US" altLang="zh-CN" sz="2400" i="1">
                <a:ea typeface="宋体" panose="02010600030101010101" pitchFamily="2" charset="-122"/>
              </a:rPr>
              <a:t>normal</a:t>
            </a:r>
            <a:r>
              <a:rPr lang="en-US" altLang="zh-CN" sz="2400">
                <a:ea typeface="宋体" panose="02010600030101010101" pitchFamily="2" charset="-122"/>
              </a:rPr>
              <a:t>, </a:t>
            </a:r>
            <a:r>
              <a:rPr lang="en-US" altLang="zh-CN" sz="2400" i="1">
                <a:ea typeface="宋体" panose="02010600030101010101" pitchFamily="2" charset="-122"/>
              </a:rPr>
              <a:t>uniform</a:t>
            </a:r>
            <a:r>
              <a:rPr lang="en-US" altLang="zh-CN" sz="2400">
                <a:ea typeface="宋体" panose="02010600030101010101" pitchFamily="2" charset="-122"/>
              </a:rPr>
              <a:t>, etc.</a:t>
            </a:r>
          </a:p>
          <a:p>
            <a:pPr eaLnBrk="1" hangingPunct="1"/>
            <a:r>
              <a:rPr lang="en-US" altLang="zh-CN" sz="2400">
                <a:ea typeface="宋体" panose="02010600030101010101" pitchFamily="2" charset="-122"/>
              </a:rPr>
              <a:t>Use a top-down approach to answer spatial data queries</a:t>
            </a:r>
          </a:p>
          <a:p>
            <a:pPr eaLnBrk="1" hangingPunct="1"/>
            <a:r>
              <a:rPr lang="en-US" altLang="zh-CN" sz="2400">
                <a:ea typeface="宋体" panose="02010600030101010101" pitchFamily="2" charset="-122"/>
              </a:rPr>
              <a:t>Start from a pre-selected layer—typically with a small number of cells</a:t>
            </a:r>
          </a:p>
          <a:p>
            <a:pPr eaLnBrk="1" hangingPunct="1"/>
            <a:r>
              <a:rPr lang="en-US" altLang="zh-CN" sz="2400">
                <a:ea typeface="宋体" panose="02010600030101010101" pitchFamily="2" charset="-122"/>
              </a:rPr>
              <a:t>For each cell in the current level compute the confidence interval</a:t>
            </a:r>
          </a:p>
        </p:txBody>
      </p:sp>
      <p:sp>
        <p:nvSpPr>
          <p:cNvPr id="193539" name="Line 4">
            <a:extLst>
              <a:ext uri="{FF2B5EF4-FFF2-40B4-BE49-F238E27FC236}">
                <a16:creationId xmlns:a16="http://schemas.microsoft.com/office/drawing/2014/main" id="{3656AC43-DBFA-7247-92F4-796EC0F8D047}"/>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40" name="Line 5">
            <a:extLst>
              <a:ext uri="{FF2B5EF4-FFF2-40B4-BE49-F238E27FC236}">
                <a16:creationId xmlns:a16="http://schemas.microsoft.com/office/drawing/2014/main" id="{95047F44-76D8-B646-B49E-6FCEC16D662B}"/>
              </a:ext>
            </a:extLst>
          </p:cNvPr>
          <p:cNvSpPr>
            <a:spLocks noChangeShapeType="1"/>
          </p:cNvSpPr>
          <p:nvPr/>
        </p:nvSpPr>
        <p:spPr bwMode="auto">
          <a:xfrm>
            <a:off x="9124950" y="6248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41" name="Line 6">
            <a:extLst>
              <a:ext uri="{FF2B5EF4-FFF2-40B4-BE49-F238E27FC236}">
                <a16:creationId xmlns:a16="http://schemas.microsoft.com/office/drawing/2014/main" id="{DA034E20-FF63-FD46-A324-115A51F62DF0}"/>
              </a:ext>
            </a:extLst>
          </p:cNvPr>
          <p:cNvSpPr>
            <a:spLocks noChangeShapeType="1"/>
          </p:cNvSpPr>
          <p:nvPr/>
        </p:nvSpPr>
        <p:spPr bwMode="auto">
          <a:xfrm>
            <a:off x="9124950" y="5638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42" name="Slide Number Placeholder 9">
            <a:extLst>
              <a:ext uri="{FF2B5EF4-FFF2-40B4-BE49-F238E27FC236}">
                <a16:creationId xmlns:a16="http://schemas.microsoft.com/office/drawing/2014/main" id="{427BEB6C-3A57-B940-9662-D09E6CF24A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8D254C0-EBFA-E048-A008-EC3524F1DA9A}" type="slidenum">
              <a:rPr lang="en-US" altLang="zh-CN" sz="1200">
                <a:ea typeface="宋体" panose="02010600030101010101" pitchFamily="2" charset="-122"/>
              </a:rPr>
              <a:pPr eaLnBrk="1" hangingPunct="1"/>
              <a:t>92</a:t>
            </a:fld>
            <a:endParaRPr lang="en-US" altLang="zh-CN" sz="1200">
              <a:ea typeface="宋体" panose="02010600030101010101" pitchFamily="2" charset="-122"/>
            </a:endParaRPr>
          </a:p>
        </p:txBody>
      </p:sp>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a:extLst>
              <a:ext uri="{FF2B5EF4-FFF2-40B4-BE49-F238E27FC236}">
                <a16:creationId xmlns:a16="http://schemas.microsoft.com/office/drawing/2014/main" id="{4B8167C6-10AA-DF4C-8D88-0E752D8FB75A}"/>
              </a:ext>
            </a:extLst>
          </p:cNvPr>
          <p:cNvSpPr>
            <a:spLocks noGrp="1" noChangeArrowheads="1"/>
          </p:cNvSpPr>
          <p:nvPr>
            <p:ph type="title"/>
          </p:nvPr>
        </p:nvSpPr>
        <p:spPr>
          <a:xfrm>
            <a:off x="304800" y="228600"/>
            <a:ext cx="8610600" cy="838200"/>
          </a:xfrm>
        </p:spPr>
        <p:txBody>
          <a:bodyPr lIns="92075" tIns="46038" rIns="92075" bIns="46038" anchor="ctr"/>
          <a:lstStyle/>
          <a:p>
            <a:pPr eaLnBrk="1" hangingPunct="1"/>
            <a:r>
              <a:rPr lang="en-US" altLang="zh-CN">
                <a:ea typeface="宋体" panose="02010600030101010101" pitchFamily="2" charset="-122"/>
              </a:rPr>
              <a:t>STING Algorithm and Its Analysis</a:t>
            </a:r>
          </a:p>
        </p:txBody>
      </p:sp>
      <p:sp>
        <p:nvSpPr>
          <p:cNvPr id="195586" name="Rectangle 3">
            <a:extLst>
              <a:ext uri="{FF2B5EF4-FFF2-40B4-BE49-F238E27FC236}">
                <a16:creationId xmlns:a16="http://schemas.microsoft.com/office/drawing/2014/main" id="{276C29BB-52F0-C248-859E-1863288DA9E4}"/>
              </a:ext>
            </a:extLst>
          </p:cNvPr>
          <p:cNvSpPr>
            <a:spLocks noGrp="1" noChangeArrowheads="1"/>
          </p:cNvSpPr>
          <p:nvPr>
            <p:ph type="body" idx="1"/>
          </p:nvPr>
        </p:nvSpPr>
        <p:spPr>
          <a:xfrm>
            <a:off x="381000" y="1447800"/>
            <a:ext cx="8305800" cy="4953000"/>
          </a:xfrm>
        </p:spPr>
        <p:txBody>
          <a:bodyPr lIns="92075" tIns="46038" rIns="92075" bIns="46038"/>
          <a:lstStyle/>
          <a:p>
            <a:pPr eaLnBrk="1" hangingPunct="1">
              <a:lnSpc>
                <a:spcPct val="90000"/>
              </a:lnSpc>
              <a:spcBef>
                <a:spcPct val="25000"/>
              </a:spcBef>
            </a:pPr>
            <a:r>
              <a:rPr lang="en-US" altLang="zh-CN" sz="2400">
                <a:ea typeface="宋体" panose="02010600030101010101" pitchFamily="2" charset="-122"/>
              </a:rPr>
              <a:t>Remove the irrelevant cells from further consideration</a:t>
            </a:r>
          </a:p>
          <a:p>
            <a:pPr eaLnBrk="1" hangingPunct="1">
              <a:lnSpc>
                <a:spcPct val="90000"/>
              </a:lnSpc>
              <a:spcBef>
                <a:spcPct val="25000"/>
              </a:spcBef>
            </a:pPr>
            <a:r>
              <a:rPr lang="en-US" altLang="zh-CN" sz="2400">
                <a:ea typeface="宋体" panose="02010600030101010101" pitchFamily="2" charset="-122"/>
              </a:rPr>
              <a:t>When finish examining the current layer, proceed to the next lower level </a:t>
            </a:r>
          </a:p>
          <a:p>
            <a:pPr eaLnBrk="1" hangingPunct="1">
              <a:lnSpc>
                <a:spcPct val="90000"/>
              </a:lnSpc>
              <a:spcBef>
                <a:spcPct val="25000"/>
              </a:spcBef>
            </a:pPr>
            <a:r>
              <a:rPr lang="en-US" altLang="zh-CN" sz="2400">
                <a:ea typeface="宋体" panose="02010600030101010101" pitchFamily="2" charset="-122"/>
              </a:rPr>
              <a:t>Repeat this process until the bottom layer is reached</a:t>
            </a:r>
          </a:p>
          <a:p>
            <a:pPr eaLnBrk="1" hangingPunct="1">
              <a:lnSpc>
                <a:spcPct val="90000"/>
              </a:lnSpc>
              <a:spcBef>
                <a:spcPct val="25000"/>
              </a:spcBef>
            </a:pPr>
            <a:r>
              <a:rPr lang="en-US" altLang="zh-CN" sz="2400">
                <a:ea typeface="宋体" panose="02010600030101010101" pitchFamily="2" charset="-122"/>
              </a:rPr>
              <a:t>Advantages:</a:t>
            </a:r>
          </a:p>
          <a:p>
            <a:pPr lvl="1" eaLnBrk="1" hangingPunct="1">
              <a:lnSpc>
                <a:spcPct val="90000"/>
              </a:lnSpc>
              <a:spcBef>
                <a:spcPct val="25000"/>
              </a:spcBef>
            </a:pPr>
            <a:r>
              <a:rPr lang="en-US" altLang="zh-CN" sz="2400">
                <a:ea typeface="宋体" panose="02010600030101010101" pitchFamily="2" charset="-122"/>
              </a:rPr>
              <a:t>Query-independent, easy to parallelize, incremental update</a:t>
            </a:r>
          </a:p>
          <a:p>
            <a:pPr lvl="1" eaLnBrk="1" hangingPunct="1">
              <a:lnSpc>
                <a:spcPct val="90000"/>
              </a:lnSpc>
              <a:spcBef>
                <a:spcPct val="25000"/>
              </a:spcBef>
            </a:pPr>
            <a:r>
              <a:rPr lang="en-US" altLang="zh-CN" sz="2400" i="1">
                <a:ea typeface="宋体" panose="02010600030101010101" pitchFamily="2" charset="-122"/>
              </a:rPr>
              <a:t>O(K),</a:t>
            </a:r>
            <a:r>
              <a:rPr lang="en-US" altLang="zh-CN" sz="2400">
                <a:ea typeface="宋体" panose="02010600030101010101" pitchFamily="2" charset="-122"/>
              </a:rPr>
              <a:t> where </a:t>
            </a:r>
            <a:r>
              <a:rPr lang="en-US" altLang="zh-CN" sz="2400" i="1">
                <a:ea typeface="宋体" panose="02010600030101010101" pitchFamily="2" charset="-122"/>
              </a:rPr>
              <a:t>K</a:t>
            </a:r>
            <a:r>
              <a:rPr lang="en-US" altLang="zh-CN" sz="2400">
                <a:ea typeface="宋体" panose="02010600030101010101" pitchFamily="2" charset="-122"/>
              </a:rPr>
              <a:t> is the number of grid cells at the lowest level </a:t>
            </a:r>
          </a:p>
          <a:p>
            <a:pPr eaLnBrk="1" hangingPunct="1">
              <a:lnSpc>
                <a:spcPct val="90000"/>
              </a:lnSpc>
              <a:spcBef>
                <a:spcPct val="25000"/>
              </a:spcBef>
            </a:pPr>
            <a:r>
              <a:rPr lang="en-US" altLang="zh-CN" sz="2400">
                <a:ea typeface="宋体" panose="02010600030101010101" pitchFamily="2" charset="-122"/>
              </a:rPr>
              <a:t>Disadvantages:</a:t>
            </a:r>
          </a:p>
          <a:p>
            <a:pPr lvl="1" eaLnBrk="1" hangingPunct="1">
              <a:lnSpc>
                <a:spcPct val="90000"/>
              </a:lnSpc>
              <a:spcBef>
                <a:spcPct val="25000"/>
              </a:spcBef>
            </a:pPr>
            <a:r>
              <a:rPr lang="en-US" altLang="zh-CN" sz="2400">
                <a:ea typeface="宋体" panose="02010600030101010101" pitchFamily="2" charset="-122"/>
              </a:rPr>
              <a:t>All the cluster boundaries are either horizontal or vertical, and no diagonal boundary is detected</a:t>
            </a:r>
          </a:p>
        </p:txBody>
      </p:sp>
      <p:sp>
        <p:nvSpPr>
          <p:cNvPr id="195587" name="Line 4">
            <a:extLst>
              <a:ext uri="{FF2B5EF4-FFF2-40B4-BE49-F238E27FC236}">
                <a16:creationId xmlns:a16="http://schemas.microsoft.com/office/drawing/2014/main" id="{D95D025C-8CD3-734F-A731-A35C893633EE}"/>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88" name="Slide Number Placeholder 7">
            <a:extLst>
              <a:ext uri="{FF2B5EF4-FFF2-40B4-BE49-F238E27FC236}">
                <a16:creationId xmlns:a16="http://schemas.microsoft.com/office/drawing/2014/main" id="{06A13822-9815-1047-B6DB-47C3D20013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AD55283-89E4-A54C-BDC3-26E56076B625}" type="slidenum">
              <a:rPr lang="en-US" altLang="zh-CN" sz="1200">
                <a:ea typeface="宋体" panose="02010600030101010101" pitchFamily="2" charset="-122"/>
              </a:rPr>
              <a:pPr eaLnBrk="1" hangingPunct="1"/>
              <a:t>93</a:t>
            </a:fld>
            <a:endParaRPr lang="en-US" altLang="zh-CN" sz="1200">
              <a:ea typeface="宋体" panose="02010600030101010101" pitchFamily="2" charset="-122"/>
            </a:endParaRPr>
          </a:p>
        </p:txBody>
      </p:sp>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a:extLst>
              <a:ext uri="{FF2B5EF4-FFF2-40B4-BE49-F238E27FC236}">
                <a16:creationId xmlns:a16="http://schemas.microsoft.com/office/drawing/2014/main" id="{5F2B510D-8FBE-4F42-A439-2C43949A99E6}"/>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70A02C09-D2AE-DA4F-AC2F-A791E6EF0B36}" type="slidenum">
              <a:rPr lang="en-US" altLang="zh-CN" sz="1200">
                <a:ea typeface="宋体" panose="02010600030101010101" pitchFamily="2" charset="-122"/>
              </a:rPr>
              <a:pPr algn="r" eaLnBrk="1" hangingPunct="1"/>
              <a:t>94</a:t>
            </a:fld>
            <a:endParaRPr lang="en-US" altLang="zh-CN" sz="1200">
              <a:ea typeface="宋体" panose="02010600030101010101" pitchFamily="2" charset="-122"/>
            </a:endParaRPr>
          </a:p>
        </p:txBody>
      </p:sp>
      <p:sp>
        <p:nvSpPr>
          <p:cNvPr id="197634" name="Rectangle 2">
            <a:extLst>
              <a:ext uri="{FF2B5EF4-FFF2-40B4-BE49-F238E27FC236}">
                <a16:creationId xmlns:a16="http://schemas.microsoft.com/office/drawing/2014/main" id="{E76B63AE-D5B1-2D4A-BE7D-22668C43DE9F}"/>
              </a:ext>
            </a:extLst>
          </p:cNvPr>
          <p:cNvSpPr>
            <a:spLocks noGrp="1" noChangeArrowheads="1"/>
          </p:cNvSpPr>
          <p:nvPr>
            <p:ph type="title" idx="4294967295"/>
          </p:nvPr>
        </p:nvSpPr>
        <p:spPr>
          <a:xfrm>
            <a:off x="681038" y="436563"/>
            <a:ext cx="7226300" cy="498475"/>
          </a:xfrm>
        </p:spPr>
        <p:txBody>
          <a:bodyPr/>
          <a:lstStyle/>
          <a:p>
            <a:pPr eaLnBrk="1" hangingPunct="1"/>
            <a:r>
              <a:rPr lang="en-US" altLang="zh-CN" sz="3200">
                <a:ea typeface="宋体" panose="02010600030101010101" pitchFamily="2" charset="-122"/>
              </a:rPr>
              <a:t>CLIQUE (Clustering In QUEst)</a:t>
            </a:r>
            <a:r>
              <a:rPr lang="en-US" altLang="zh-CN">
                <a:ea typeface="宋体" panose="02010600030101010101" pitchFamily="2" charset="-122"/>
              </a:rPr>
              <a:t> </a:t>
            </a:r>
          </a:p>
        </p:txBody>
      </p:sp>
      <p:sp>
        <p:nvSpPr>
          <p:cNvPr id="197635" name="Rectangle 3">
            <a:extLst>
              <a:ext uri="{FF2B5EF4-FFF2-40B4-BE49-F238E27FC236}">
                <a16:creationId xmlns:a16="http://schemas.microsoft.com/office/drawing/2014/main" id="{F4BA7D96-533F-484D-910A-CA26517DDEB5}"/>
              </a:ext>
            </a:extLst>
          </p:cNvPr>
          <p:cNvSpPr>
            <a:spLocks noGrp="1" noChangeArrowheads="1"/>
          </p:cNvSpPr>
          <p:nvPr>
            <p:ph type="body" idx="4294967295"/>
          </p:nvPr>
        </p:nvSpPr>
        <p:spPr>
          <a:xfrm>
            <a:off x="228600" y="1447800"/>
            <a:ext cx="8686800" cy="5105400"/>
          </a:xfrm>
        </p:spPr>
        <p:txBody>
          <a:bodyPr/>
          <a:lstStyle/>
          <a:p>
            <a:pPr eaLnBrk="1" hangingPunct="1">
              <a:lnSpc>
                <a:spcPct val="110000"/>
              </a:lnSpc>
              <a:spcBef>
                <a:spcPct val="50000"/>
              </a:spcBef>
              <a:buClr>
                <a:schemeClr val="tx1"/>
              </a:buClr>
            </a:pPr>
            <a:r>
              <a:rPr lang="en-US" altLang="zh-CN" sz="2000">
                <a:ea typeface="宋体" panose="02010600030101010101" pitchFamily="2" charset="-122"/>
              </a:rPr>
              <a:t>Agrawal, Gehrke, Gunopulos, Raghavan (SIGMOD’98)</a:t>
            </a:r>
          </a:p>
          <a:p>
            <a:pPr eaLnBrk="1" hangingPunct="1">
              <a:lnSpc>
                <a:spcPct val="110000"/>
              </a:lnSpc>
              <a:spcBef>
                <a:spcPct val="50000"/>
              </a:spcBef>
              <a:buClr>
                <a:schemeClr val="tx1"/>
              </a:buClr>
            </a:pPr>
            <a:r>
              <a:rPr lang="en-US" altLang="zh-CN" sz="2000">
                <a:ea typeface="宋体" panose="02010600030101010101" pitchFamily="2" charset="-122"/>
              </a:rPr>
              <a:t>Automatically identifying subspaces of a high dimensional data space that allow better clustering than original space </a:t>
            </a:r>
          </a:p>
          <a:p>
            <a:pPr eaLnBrk="1" hangingPunct="1">
              <a:lnSpc>
                <a:spcPct val="110000"/>
              </a:lnSpc>
              <a:spcBef>
                <a:spcPct val="50000"/>
              </a:spcBef>
              <a:buClr>
                <a:schemeClr val="tx1"/>
              </a:buClr>
            </a:pPr>
            <a:r>
              <a:rPr lang="en-US" altLang="zh-CN" sz="2000">
                <a:ea typeface="宋体" panose="02010600030101010101" pitchFamily="2" charset="-122"/>
              </a:rPr>
              <a:t>CLIQUE can be considered as both density-based and grid-based</a:t>
            </a:r>
          </a:p>
          <a:p>
            <a:pPr lvl="1" eaLnBrk="1" hangingPunct="1">
              <a:lnSpc>
                <a:spcPct val="110000"/>
              </a:lnSpc>
              <a:spcBef>
                <a:spcPct val="50000"/>
              </a:spcBef>
              <a:buClr>
                <a:schemeClr val="tx1"/>
              </a:buClr>
            </a:pPr>
            <a:r>
              <a:rPr lang="en-US" altLang="zh-CN" sz="2000">
                <a:ea typeface="宋体" panose="02010600030101010101" pitchFamily="2" charset="-122"/>
              </a:rPr>
              <a:t>It partitions each dimension into the same number of equal length interval</a:t>
            </a:r>
          </a:p>
          <a:p>
            <a:pPr lvl="1" eaLnBrk="1" hangingPunct="1">
              <a:lnSpc>
                <a:spcPct val="110000"/>
              </a:lnSpc>
              <a:spcBef>
                <a:spcPct val="50000"/>
              </a:spcBef>
              <a:buClr>
                <a:schemeClr val="tx1"/>
              </a:buClr>
            </a:pPr>
            <a:r>
              <a:rPr lang="en-US" altLang="zh-CN" sz="2000">
                <a:ea typeface="宋体" panose="02010600030101010101" pitchFamily="2" charset="-122"/>
              </a:rPr>
              <a:t>It partitions an m-dimensional data space into non-overlapping rectangular units</a:t>
            </a:r>
          </a:p>
          <a:p>
            <a:pPr lvl="1" eaLnBrk="1" hangingPunct="1">
              <a:lnSpc>
                <a:spcPct val="110000"/>
              </a:lnSpc>
              <a:spcBef>
                <a:spcPct val="50000"/>
              </a:spcBef>
              <a:buClr>
                <a:schemeClr val="tx1"/>
              </a:buClr>
            </a:pPr>
            <a:r>
              <a:rPr lang="en-US" altLang="zh-CN" sz="2000">
                <a:ea typeface="宋体" panose="02010600030101010101" pitchFamily="2" charset="-122"/>
              </a:rPr>
              <a:t>A unit is dense if the fraction of total data points contained in the unit exceeds the input model parameter</a:t>
            </a:r>
          </a:p>
          <a:p>
            <a:pPr lvl="1" eaLnBrk="1" hangingPunct="1">
              <a:lnSpc>
                <a:spcPct val="110000"/>
              </a:lnSpc>
              <a:spcBef>
                <a:spcPct val="50000"/>
              </a:spcBef>
              <a:buClr>
                <a:schemeClr val="tx1"/>
              </a:buClr>
            </a:pPr>
            <a:r>
              <a:rPr lang="en-US" altLang="zh-CN" sz="2000">
                <a:ea typeface="宋体" panose="02010600030101010101" pitchFamily="2" charset="-122"/>
              </a:rPr>
              <a:t>A cluster is a maximal set of connected dense units within a subspace</a:t>
            </a:r>
          </a:p>
        </p:txBody>
      </p:sp>
    </p:spTree>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5">
            <a:extLst>
              <a:ext uri="{FF2B5EF4-FFF2-40B4-BE49-F238E27FC236}">
                <a16:creationId xmlns:a16="http://schemas.microsoft.com/office/drawing/2014/main" id="{EB17969D-13EE-814E-A2FC-CFACE703488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D03F8731-8A7B-EA41-9D90-240091EE8D3C}" type="slidenum">
              <a:rPr lang="en-US" altLang="zh-CN" sz="1200">
                <a:ea typeface="宋体" panose="02010600030101010101" pitchFamily="2" charset="-122"/>
              </a:rPr>
              <a:pPr algn="r" eaLnBrk="1" hangingPunct="1"/>
              <a:t>95</a:t>
            </a:fld>
            <a:endParaRPr lang="en-US" altLang="zh-CN" sz="1200">
              <a:ea typeface="宋体" panose="02010600030101010101" pitchFamily="2" charset="-122"/>
            </a:endParaRPr>
          </a:p>
        </p:txBody>
      </p:sp>
      <p:sp>
        <p:nvSpPr>
          <p:cNvPr id="199682" name="Rectangle 2">
            <a:extLst>
              <a:ext uri="{FF2B5EF4-FFF2-40B4-BE49-F238E27FC236}">
                <a16:creationId xmlns:a16="http://schemas.microsoft.com/office/drawing/2014/main" id="{A29B707E-F48D-6040-991C-5C9210A1694C}"/>
              </a:ext>
            </a:extLst>
          </p:cNvPr>
          <p:cNvSpPr>
            <a:spLocks noGrp="1" noChangeArrowheads="1"/>
          </p:cNvSpPr>
          <p:nvPr>
            <p:ph type="title" idx="4294967295"/>
          </p:nvPr>
        </p:nvSpPr>
        <p:spPr>
          <a:xfrm>
            <a:off x="681038" y="436563"/>
            <a:ext cx="7226300" cy="498475"/>
          </a:xfrm>
        </p:spPr>
        <p:txBody>
          <a:bodyPr/>
          <a:lstStyle/>
          <a:p>
            <a:pPr eaLnBrk="1" hangingPunct="1"/>
            <a:r>
              <a:rPr lang="en-US" altLang="zh-CN" sz="3200">
                <a:ea typeface="宋体" panose="02010600030101010101" pitchFamily="2" charset="-122"/>
              </a:rPr>
              <a:t>CLIQUE: The Major Steps</a:t>
            </a:r>
          </a:p>
        </p:txBody>
      </p:sp>
      <p:sp>
        <p:nvSpPr>
          <p:cNvPr id="199683" name="Rectangle 3">
            <a:extLst>
              <a:ext uri="{FF2B5EF4-FFF2-40B4-BE49-F238E27FC236}">
                <a16:creationId xmlns:a16="http://schemas.microsoft.com/office/drawing/2014/main" id="{534F1AD6-2A83-C144-B77E-9F2C28D1CADA}"/>
              </a:ext>
            </a:extLst>
          </p:cNvPr>
          <p:cNvSpPr>
            <a:spLocks noGrp="1" noChangeArrowheads="1"/>
          </p:cNvSpPr>
          <p:nvPr>
            <p:ph type="body" idx="4294967295"/>
          </p:nvPr>
        </p:nvSpPr>
        <p:spPr>
          <a:xfrm>
            <a:off x="304800" y="1371600"/>
            <a:ext cx="8610600" cy="4953000"/>
          </a:xfrm>
        </p:spPr>
        <p:txBody>
          <a:bodyPr/>
          <a:lstStyle/>
          <a:p>
            <a:pPr eaLnBrk="1" hangingPunct="1">
              <a:lnSpc>
                <a:spcPct val="90000"/>
              </a:lnSpc>
              <a:spcBef>
                <a:spcPct val="50000"/>
              </a:spcBef>
              <a:buClr>
                <a:schemeClr val="tx1"/>
              </a:buClr>
            </a:pPr>
            <a:r>
              <a:rPr lang="en-US" altLang="zh-CN" sz="2400">
                <a:solidFill>
                  <a:srgbClr val="261C6E"/>
                </a:solidFill>
                <a:ea typeface="宋体" panose="02010600030101010101" pitchFamily="2" charset="-122"/>
              </a:rPr>
              <a:t>Partition the data space and find the number of points that lie inside each cell of the partition.</a:t>
            </a:r>
          </a:p>
          <a:p>
            <a:pPr eaLnBrk="1" hangingPunct="1">
              <a:lnSpc>
                <a:spcPct val="90000"/>
              </a:lnSpc>
              <a:spcBef>
                <a:spcPct val="50000"/>
              </a:spcBef>
              <a:buClr>
                <a:schemeClr val="tx1"/>
              </a:buClr>
            </a:pPr>
            <a:r>
              <a:rPr lang="en-US" altLang="zh-CN" sz="2400">
                <a:solidFill>
                  <a:srgbClr val="261C6E"/>
                </a:solidFill>
                <a:ea typeface="宋体" panose="02010600030101010101" pitchFamily="2" charset="-122"/>
              </a:rPr>
              <a:t>Identify the subspaces that contain clusters using the Apriori principle</a:t>
            </a:r>
          </a:p>
          <a:p>
            <a:pPr eaLnBrk="1" hangingPunct="1">
              <a:lnSpc>
                <a:spcPct val="90000"/>
              </a:lnSpc>
              <a:spcBef>
                <a:spcPct val="50000"/>
              </a:spcBef>
              <a:buClr>
                <a:schemeClr val="tx1"/>
              </a:buClr>
            </a:pPr>
            <a:r>
              <a:rPr lang="en-US" altLang="zh-CN" sz="2400">
                <a:solidFill>
                  <a:srgbClr val="261C6E"/>
                </a:solidFill>
                <a:ea typeface="宋体" panose="02010600030101010101" pitchFamily="2" charset="-122"/>
              </a:rPr>
              <a:t>Identify clusters</a:t>
            </a:r>
            <a:endParaRPr lang="en-US" altLang="zh-CN" sz="2400">
              <a:ea typeface="宋体" panose="02010600030101010101" pitchFamily="2" charset="-122"/>
            </a:endParaRPr>
          </a:p>
          <a:p>
            <a:pPr lvl="1" eaLnBrk="1" hangingPunct="1">
              <a:lnSpc>
                <a:spcPct val="90000"/>
              </a:lnSpc>
              <a:spcBef>
                <a:spcPct val="50000"/>
              </a:spcBef>
              <a:buClr>
                <a:schemeClr val="tx1"/>
              </a:buClr>
            </a:pPr>
            <a:r>
              <a:rPr lang="en-US" altLang="zh-CN" sz="2400">
                <a:ea typeface="宋体" panose="02010600030101010101" pitchFamily="2" charset="-122"/>
              </a:rPr>
              <a:t>Determine dense units in all subspaces of interests</a:t>
            </a:r>
          </a:p>
          <a:p>
            <a:pPr lvl="1" eaLnBrk="1" hangingPunct="1">
              <a:lnSpc>
                <a:spcPct val="90000"/>
              </a:lnSpc>
            </a:pPr>
            <a:r>
              <a:rPr lang="en-US" altLang="zh-CN" sz="2400">
                <a:ea typeface="宋体" panose="02010600030101010101" pitchFamily="2" charset="-122"/>
              </a:rPr>
              <a:t>Determine connected dense units in all subspaces of interests.</a:t>
            </a:r>
          </a:p>
          <a:p>
            <a:pPr eaLnBrk="1" hangingPunct="1">
              <a:lnSpc>
                <a:spcPct val="90000"/>
              </a:lnSpc>
              <a:spcBef>
                <a:spcPct val="50000"/>
              </a:spcBef>
              <a:buClr>
                <a:schemeClr val="tx1"/>
              </a:buClr>
            </a:pPr>
            <a:r>
              <a:rPr lang="en-US" altLang="zh-CN" sz="2400">
                <a:solidFill>
                  <a:srgbClr val="261C6E"/>
                </a:solidFill>
                <a:ea typeface="宋体" panose="02010600030101010101" pitchFamily="2" charset="-122"/>
              </a:rPr>
              <a:t>Generate minimal description for the clusters</a:t>
            </a:r>
            <a:endParaRPr lang="en-US" altLang="zh-CN" sz="2400">
              <a:ea typeface="宋体" panose="02010600030101010101" pitchFamily="2" charset="-122"/>
            </a:endParaRPr>
          </a:p>
          <a:p>
            <a:pPr lvl="1" eaLnBrk="1" hangingPunct="1">
              <a:lnSpc>
                <a:spcPct val="90000"/>
              </a:lnSpc>
            </a:pPr>
            <a:r>
              <a:rPr lang="en-US" altLang="zh-CN" sz="2400">
                <a:ea typeface="宋体" panose="02010600030101010101" pitchFamily="2" charset="-122"/>
              </a:rPr>
              <a:t>Determine maximal regions that cover a cluster of connected dense units for each cluster</a:t>
            </a:r>
          </a:p>
          <a:p>
            <a:pPr lvl="1" eaLnBrk="1" hangingPunct="1">
              <a:lnSpc>
                <a:spcPct val="90000"/>
              </a:lnSpc>
            </a:pPr>
            <a:r>
              <a:rPr lang="en-US" altLang="zh-CN" sz="2400">
                <a:ea typeface="宋体" panose="02010600030101010101" pitchFamily="2" charset="-122"/>
              </a:rPr>
              <a:t>Determination of minimal cover for each cluster</a:t>
            </a:r>
          </a:p>
        </p:txBody>
      </p:sp>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3">
            <a:extLst>
              <a:ext uri="{FF2B5EF4-FFF2-40B4-BE49-F238E27FC236}">
                <a16:creationId xmlns:a16="http://schemas.microsoft.com/office/drawing/2014/main" id="{FFC6101A-21C4-584C-ADCD-85B391E7D08F}"/>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CB3D7316-044E-B149-B971-1BAD7516894B}" type="slidenum">
              <a:rPr lang="en-US" altLang="zh-CN" sz="1200">
                <a:ea typeface="宋体" panose="02010600030101010101" pitchFamily="2" charset="-122"/>
              </a:rPr>
              <a:pPr algn="r" eaLnBrk="1" hangingPunct="1"/>
              <a:t>96</a:t>
            </a:fld>
            <a:endParaRPr lang="en-US" altLang="zh-CN" sz="1200">
              <a:ea typeface="宋体" panose="02010600030101010101" pitchFamily="2" charset="-122"/>
            </a:endParaRPr>
          </a:p>
        </p:txBody>
      </p:sp>
      <p:sp>
        <p:nvSpPr>
          <p:cNvPr id="201730" name="Text Box 2">
            <a:extLst>
              <a:ext uri="{FF2B5EF4-FFF2-40B4-BE49-F238E27FC236}">
                <a16:creationId xmlns:a16="http://schemas.microsoft.com/office/drawing/2014/main" id="{EAC9876B-E641-B84B-A8BC-0A990C9AE64A}"/>
              </a:ext>
            </a:extLst>
          </p:cNvPr>
          <p:cNvSpPr txBox="1">
            <a:spLocks noChangeArrowheads="1"/>
          </p:cNvSpPr>
          <p:nvPr/>
        </p:nvSpPr>
        <p:spPr bwMode="auto">
          <a:xfrm rot="-5400000">
            <a:off x="19844" y="369094"/>
            <a:ext cx="1058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Salary (10,000)</a:t>
            </a:r>
          </a:p>
        </p:txBody>
      </p:sp>
      <p:sp>
        <p:nvSpPr>
          <p:cNvPr id="201731" name="Rectangle 3" descr="25%">
            <a:extLst>
              <a:ext uri="{FF2B5EF4-FFF2-40B4-BE49-F238E27FC236}">
                <a16:creationId xmlns:a16="http://schemas.microsoft.com/office/drawing/2014/main" id="{3049FE2B-DB8E-1646-AD45-2EC6ED11B9EE}"/>
              </a:ext>
            </a:extLst>
          </p:cNvPr>
          <p:cNvSpPr>
            <a:spLocks noChangeArrowheads="1"/>
          </p:cNvSpPr>
          <p:nvPr/>
        </p:nvSpPr>
        <p:spPr bwMode="auto">
          <a:xfrm>
            <a:off x="2133600" y="1066800"/>
            <a:ext cx="914400" cy="1204913"/>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32" name="Rectangle 4" descr="25%">
            <a:extLst>
              <a:ext uri="{FF2B5EF4-FFF2-40B4-BE49-F238E27FC236}">
                <a16:creationId xmlns:a16="http://schemas.microsoft.com/office/drawing/2014/main" id="{25180EA9-25C0-0F4C-9991-1D78C9711887}"/>
              </a:ext>
            </a:extLst>
          </p:cNvPr>
          <p:cNvSpPr>
            <a:spLocks noChangeArrowheads="1"/>
          </p:cNvSpPr>
          <p:nvPr/>
        </p:nvSpPr>
        <p:spPr bwMode="auto">
          <a:xfrm>
            <a:off x="1524000" y="762000"/>
            <a:ext cx="1219200" cy="1219200"/>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33" name="Rectangle 5">
            <a:extLst>
              <a:ext uri="{FF2B5EF4-FFF2-40B4-BE49-F238E27FC236}">
                <a16:creationId xmlns:a16="http://schemas.microsoft.com/office/drawing/2014/main" id="{8BEE3CBD-1FB1-284F-ABEC-8C599571B86B}"/>
              </a:ext>
            </a:extLst>
          </p:cNvPr>
          <p:cNvSpPr>
            <a:spLocks noChangeArrowheads="1"/>
          </p:cNvSpPr>
          <p:nvPr/>
        </p:nvSpPr>
        <p:spPr bwMode="auto">
          <a:xfrm>
            <a:off x="1219200" y="381000"/>
            <a:ext cx="24384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34" name="Line 6">
            <a:extLst>
              <a:ext uri="{FF2B5EF4-FFF2-40B4-BE49-F238E27FC236}">
                <a16:creationId xmlns:a16="http://schemas.microsoft.com/office/drawing/2014/main" id="{34E92417-B451-E941-BEAB-9426E958956C}"/>
              </a:ext>
            </a:extLst>
          </p:cNvPr>
          <p:cNvSpPr>
            <a:spLocks noChangeShapeType="1"/>
          </p:cNvSpPr>
          <p:nvPr/>
        </p:nvSpPr>
        <p:spPr bwMode="auto">
          <a:xfrm>
            <a:off x="24384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35" name="Line 7">
            <a:extLst>
              <a:ext uri="{FF2B5EF4-FFF2-40B4-BE49-F238E27FC236}">
                <a16:creationId xmlns:a16="http://schemas.microsoft.com/office/drawing/2014/main" id="{015DA41D-6CDE-6348-B009-D63399D001DC}"/>
              </a:ext>
            </a:extLst>
          </p:cNvPr>
          <p:cNvSpPr>
            <a:spLocks noChangeShapeType="1"/>
          </p:cNvSpPr>
          <p:nvPr/>
        </p:nvSpPr>
        <p:spPr bwMode="auto">
          <a:xfrm>
            <a:off x="3048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36" name="Line 8">
            <a:extLst>
              <a:ext uri="{FF2B5EF4-FFF2-40B4-BE49-F238E27FC236}">
                <a16:creationId xmlns:a16="http://schemas.microsoft.com/office/drawing/2014/main" id="{0B4F5CEE-15B0-7D4E-A51B-8ACBDAE24A0D}"/>
              </a:ext>
            </a:extLst>
          </p:cNvPr>
          <p:cNvSpPr>
            <a:spLocks noChangeShapeType="1"/>
          </p:cNvSpPr>
          <p:nvPr/>
        </p:nvSpPr>
        <p:spPr bwMode="auto">
          <a:xfrm>
            <a:off x="1828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37" name="Line 9">
            <a:extLst>
              <a:ext uri="{FF2B5EF4-FFF2-40B4-BE49-F238E27FC236}">
                <a16:creationId xmlns:a16="http://schemas.microsoft.com/office/drawing/2014/main" id="{4A298F53-B1FC-8D40-877C-3C22ED8B8F0E}"/>
              </a:ext>
            </a:extLst>
          </p:cNvPr>
          <p:cNvSpPr>
            <a:spLocks noChangeShapeType="1"/>
          </p:cNvSpPr>
          <p:nvPr/>
        </p:nvSpPr>
        <p:spPr bwMode="auto">
          <a:xfrm>
            <a:off x="3352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38" name="Line 10">
            <a:extLst>
              <a:ext uri="{FF2B5EF4-FFF2-40B4-BE49-F238E27FC236}">
                <a16:creationId xmlns:a16="http://schemas.microsoft.com/office/drawing/2014/main" id="{DFC0BAE1-DBA2-1645-99C8-BFA50D623233}"/>
              </a:ext>
            </a:extLst>
          </p:cNvPr>
          <p:cNvSpPr>
            <a:spLocks noChangeShapeType="1"/>
          </p:cNvSpPr>
          <p:nvPr/>
        </p:nvSpPr>
        <p:spPr bwMode="auto">
          <a:xfrm>
            <a:off x="27432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39" name="Line 11">
            <a:extLst>
              <a:ext uri="{FF2B5EF4-FFF2-40B4-BE49-F238E27FC236}">
                <a16:creationId xmlns:a16="http://schemas.microsoft.com/office/drawing/2014/main" id="{A3BFCDD0-0F77-BE4B-8C4E-70BBBD8401AB}"/>
              </a:ext>
            </a:extLst>
          </p:cNvPr>
          <p:cNvSpPr>
            <a:spLocks noChangeShapeType="1"/>
          </p:cNvSpPr>
          <p:nvPr/>
        </p:nvSpPr>
        <p:spPr bwMode="auto">
          <a:xfrm>
            <a:off x="21336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0" name="Line 12">
            <a:extLst>
              <a:ext uri="{FF2B5EF4-FFF2-40B4-BE49-F238E27FC236}">
                <a16:creationId xmlns:a16="http://schemas.microsoft.com/office/drawing/2014/main" id="{6B071DA0-A09A-7944-9EC8-311033B6299E}"/>
              </a:ext>
            </a:extLst>
          </p:cNvPr>
          <p:cNvSpPr>
            <a:spLocks noChangeShapeType="1"/>
          </p:cNvSpPr>
          <p:nvPr/>
        </p:nvSpPr>
        <p:spPr bwMode="auto">
          <a:xfrm>
            <a:off x="1524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1" name="Line 13">
            <a:extLst>
              <a:ext uri="{FF2B5EF4-FFF2-40B4-BE49-F238E27FC236}">
                <a16:creationId xmlns:a16="http://schemas.microsoft.com/office/drawing/2014/main" id="{306DA5F2-067C-F547-A752-0A93E615C611}"/>
              </a:ext>
            </a:extLst>
          </p:cNvPr>
          <p:cNvSpPr>
            <a:spLocks noChangeShapeType="1"/>
          </p:cNvSpPr>
          <p:nvPr/>
        </p:nvSpPr>
        <p:spPr bwMode="auto">
          <a:xfrm rot="16200000" flipH="1">
            <a:off x="2439988" y="4587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2" name="Line 14">
            <a:extLst>
              <a:ext uri="{FF2B5EF4-FFF2-40B4-BE49-F238E27FC236}">
                <a16:creationId xmlns:a16="http://schemas.microsoft.com/office/drawing/2014/main" id="{9133FE78-8FD2-284D-9D0F-3ECE21A5ED90}"/>
              </a:ext>
            </a:extLst>
          </p:cNvPr>
          <p:cNvSpPr>
            <a:spLocks noChangeShapeType="1"/>
          </p:cNvSpPr>
          <p:nvPr/>
        </p:nvSpPr>
        <p:spPr bwMode="auto">
          <a:xfrm rot="16200000" flipH="1">
            <a:off x="2436813" y="10683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3" name="Line 15">
            <a:extLst>
              <a:ext uri="{FF2B5EF4-FFF2-40B4-BE49-F238E27FC236}">
                <a16:creationId xmlns:a16="http://schemas.microsoft.com/office/drawing/2014/main" id="{4EDFFB7F-1509-9848-9B48-F222DDE499FC}"/>
              </a:ext>
            </a:extLst>
          </p:cNvPr>
          <p:cNvSpPr>
            <a:spLocks noChangeShapeType="1"/>
          </p:cNvSpPr>
          <p:nvPr/>
        </p:nvSpPr>
        <p:spPr bwMode="auto">
          <a:xfrm rot="16200000" flipH="1">
            <a:off x="2436813" y="1539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4" name="Line 16">
            <a:extLst>
              <a:ext uri="{FF2B5EF4-FFF2-40B4-BE49-F238E27FC236}">
                <a16:creationId xmlns:a16="http://schemas.microsoft.com/office/drawing/2014/main" id="{CE687A0C-5B5F-664D-8B7F-BB29E18DB816}"/>
              </a:ext>
            </a:extLst>
          </p:cNvPr>
          <p:cNvSpPr>
            <a:spLocks noChangeShapeType="1"/>
          </p:cNvSpPr>
          <p:nvPr/>
        </p:nvSpPr>
        <p:spPr bwMode="auto">
          <a:xfrm rot="16200000" flipH="1">
            <a:off x="2436813" y="-4556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5" name="Line 17">
            <a:extLst>
              <a:ext uri="{FF2B5EF4-FFF2-40B4-BE49-F238E27FC236}">
                <a16:creationId xmlns:a16="http://schemas.microsoft.com/office/drawing/2014/main" id="{24252ED8-C6DF-C449-A44E-5C5F4074CC22}"/>
              </a:ext>
            </a:extLst>
          </p:cNvPr>
          <p:cNvSpPr>
            <a:spLocks noChangeShapeType="1"/>
          </p:cNvSpPr>
          <p:nvPr/>
        </p:nvSpPr>
        <p:spPr bwMode="auto">
          <a:xfrm rot="16200000" flipH="1">
            <a:off x="2436813" y="-1508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6" name="Line 18">
            <a:extLst>
              <a:ext uri="{FF2B5EF4-FFF2-40B4-BE49-F238E27FC236}">
                <a16:creationId xmlns:a16="http://schemas.microsoft.com/office/drawing/2014/main" id="{0CB5B0D3-AC24-9B44-9B41-350382506737}"/>
              </a:ext>
            </a:extLst>
          </p:cNvPr>
          <p:cNvSpPr>
            <a:spLocks noChangeShapeType="1"/>
          </p:cNvSpPr>
          <p:nvPr/>
        </p:nvSpPr>
        <p:spPr bwMode="auto">
          <a:xfrm rot="16200000" flipH="1">
            <a:off x="2436813" y="7635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7" name="Line 19">
            <a:extLst>
              <a:ext uri="{FF2B5EF4-FFF2-40B4-BE49-F238E27FC236}">
                <a16:creationId xmlns:a16="http://schemas.microsoft.com/office/drawing/2014/main" id="{49250FE6-B3FF-D54C-9286-B0065BBE53DE}"/>
              </a:ext>
            </a:extLst>
          </p:cNvPr>
          <p:cNvSpPr>
            <a:spLocks noChangeShapeType="1"/>
          </p:cNvSpPr>
          <p:nvPr/>
        </p:nvSpPr>
        <p:spPr bwMode="auto">
          <a:xfrm rot="16200000" flipH="1">
            <a:off x="2436813" y="13731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748" name="Text Box 20">
            <a:extLst>
              <a:ext uri="{FF2B5EF4-FFF2-40B4-BE49-F238E27FC236}">
                <a16:creationId xmlns:a16="http://schemas.microsoft.com/office/drawing/2014/main" id="{5B8F82A5-54D7-7241-BD3B-355FFFE22F88}"/>
              </a:ext>
            </a:extLst>
          </p:cNvPr>
          <p:cNvSpPr txBox="1">
            <a:spLocks noChangeArrowheads="1"/>
          </p:cNvSpPr>
          <p:nvPr/>
        </p:nvSpPr>
        <p:spPr bwMode="auto">
          <a:xfrm>
            <a:off x="99060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20</a:t>
            </a:r>
          </a:p>
        </p:txBody>
      </p:sp>
      <p:sp>
        <p:nvSpPr>
          <p:cNvPr id="201749" name="Text Box 21">
            <a:extLst>
              <a:ext uri="{FF2B5EF4-FFF2-40B4-BE49-F238E27FC236}">
                <a16:creationId xmlns:a16="http://schemas.microsoft.com/office/drawing/2014/main" id="{719E5D69-65CF-1648-AC32-F14EE15CBA43}"/>
              </a:ext>
            </a:extLst>
          </p:cNvPr>
          <p:cNvSpPr txBox="1">
            <a:spLocks noChangeArrowheads="1"/>
          </p:cNvSpPr>
          <p:nvPr/>
        </p:nvSpPr>
        <p:spPr bwMode="auto">
          <a:xfrm>
            <a:off x="16446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30</a:t>
            </a:r>
          </a:p>
        </p:txBody>
      </p:sp>
      <p:sp>
        <p:nvSpPr>
          <p:cNvPr id="201750" name="Text Box 22">
            <a:extLst>
              <a:ext uri="{FF2B5EF4-FFF2-40B4-BE49-F238E27FC236}">
                <a16:creationId xmlns:a16="http://schemas.microsoft.com/office/drawing/2014/main" id="{C5F47864-F214-6D46-B85C-A7C391550432}"/>
              </a:ext>
            </a:extLst>
          </p:cNvPr>
          <p:cNvSpPr txBox="1">
            <a:spLocks noChangeArrowheads="1"/>
          </p:cNvSpPr>
          <p:nvPr/>
        </p:nvSpPr>
        <p:spPr bwMode="auto">
          <a:xfrm>
            <a:off x="22542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40</a:t>
            </a:r>
          </a:p>
        </p:txBody>
      </p:sp>
      <p:sp>
        <p:nvSpPr>
          <p:cNvPr id="201751" name="Text Box 23">
            <a:extLst>
              <a:ext uri="{FF2B5EF4-FFF2-40B4-BE49-F238E27FC236}">
                <a16:creationId xmlns:a16="http://schemas.microsoft.com/office/drawing/2014/main" id="{25EE325B-F673-3F48-8723-244C2C7DFC23}"/>
              </a:ext>
            </a:extLst>
          </p:cNvPr>
          <p:cNvSpPr txBox="1">
            <a:spLocks noChangeArrowheads="1"/>
          </p:cNvSpPr>
          <p:nvPr/>
        </p:nvSpPr>
        <p:spPr bwMode="auto">
          <a:xfrm>
            <a:off x="28638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50</a:t>
            </a:r>
          </a:p>
        </p:txBody>
      </p:sp>
      <p:sp>
        <p:nvSpPr>
          <p:cNvPr id="201752" name="Text Box 24">
            <a:extLst>
              <a:ext uri="{FF2B5EF4-FFF2-40B4-BE49-F238E27FC236}">
                <a16:creationId xmlns:a16="http://schemas.microsoft.com/office/drawing/2014/main" id="{8A50E69B-C793-2841-B612-15384E553775}"/>
              </a:ext>
            </a:extLst>
          </p:cNvPr>
          <p:cNvSpPr txBox="1">
            <a:spLocks noChangeArrowheads="1"/>
          </p:cNvSpPr>
          <p:nvPr/>
        </p:nvSpPr>
        <p:spPr bwMode="auto">
          <a:xfrm>
            <a:off x="34734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60</a:t>
            </a:r>
          </a:p>
        </p:txBody>
      </p:sp>
      <p:sp>
        <p:nvSpPr>
          <p:cNvPr id="201753" name="Text Box 25">
            <a:extLst>
              <a:ext uri="{FF2B5EF4-FFF2-40B4-BE49-F238E27FC236}">
                <a16:creationId xmlns:a16="http://schemas.microsoft.com/office/drawing/2014/main" id="{66D5ABE2-9F7A-E449-B5C3-ED8FDA28B76E}"/>
              </a:ext>
            </a:extLst>
          </p:cNvPr>
          <p:cNvSpPr txBox="1">
            <a:spLocks noChangeArrowheads="1"/>
          </p:cNvSpPr>
          <p:nvPr/>
        </p:nvSpPr>
        <p:spPr bwMode="auto">
          <a:xfrm>
            <a:off x="3689350" y="26812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age</a:t>
            </a:r>
          </a:p>
        </p:txBody>
      </p:sp>
      <p:sp>
        <p:nvSpPr>
          <p:cNvPr id="201754" name="Text Box 26">
            <a:extLst>
              <a:ext uri="{FF2B5EF4-FFF2-40B4-BE49-F238E27FC236}">
                <a16:creationId xmlns:a16="http://schemas.microsoft.com/office/drawing/2014/main" id="{7CFFC1EF-3F13-9D48-92E7-FB11C2A28AA1}"/>
              </a:ext>
            </a:extLst>
          </p:cNvPr>
          <p:cNvSpPr txBox="1">
            <a:spLocks noChangeArrowheads="1"/>
          </p:cNvSpPr>
          <p:nvPr/>
        </p:nvSpPr>
        <p:spPr bwMode="auto">
          <a:xfrm rot="-5400000">
            <a:off x="872332" y="11850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5</a:t>
            </a:r>
          </a:p>
        </p:txBody>
      </p:sp>
      <p:sp>
        <p:nvSpPr>
          <p:cNvPr id="201755" name="Text Box 27">
            <a:extLst>
              <a:ext uri="{FF2B5EF4-FFF2-40B4-BE49-F238E27FC236}">
                <a16:creationId xmlns:a16="http://schemas.microsoft.com/office/drawing/2014/main" id="{1CEED9AF-CD7A-8E49-8805-30A1CA18F9BA}"/>
              </a:ext>
            </a:extLst>
          </p:cNvPr>
          <p:cNvSpPr txBox="1">
            <a:spLocks noChangeArrowheads="1"/>
          </p:cNvSpPr>
          <p:nvPr/>
        </p:nvSpPr>
        <p:spPr bwMode="auto">
          <a:xfrm rot="-5400000">
            <a:off x="872332" y="14898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4</a:t>
            </a:r>
          </a:p>
        </p:txBody>
      </p:sp>
      <p:sp>
        <p:nvSpPr>
          <p:cNvPr id="201756" name="Text Box 28">
            <a:extLst>
              <a:ext uri="{FF2B5EF4-FFF2-40B4-BE49-F238E27FC236}">
                <a16:creationId xmlns:a16="http://schemas.microsoft.com/office/drawing/2014/main" id="{14F90909-1280-E842-BEC1-84DBBBAB006F}"/>
              </a:ext>
            </a:extLst>
          </p:cNvPr>
          <p:cNvSpPr txBox="1">
            <a:spLocks noChangeArrowheads="1"/>
          </p:cNvSpPr>
          <p:nvPr/>
        </p:nvSpPr>
        <p:spPr bwMode="auto">
          <a:xfrm rot="-5400000">
            <a:off x="872332" y="18010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3</a:t>
            </a:r>
          </a:p>
        </p:txBody>
      </p:sp>
      <p:sp>
        <p:nvSpPr>
          <p:cNvPr id="201757" name="Text Box 29">
            <a:extLst>
              <a:ext uri="{FF2B5EF4-FFF2-40B4-BE49-F238E27FC236}">
                <a16:creationId xmlns:a16="http://schemas.microsoft.com/office/drawing/2014/main" id="{C3A2035D-7102-7848-8815-C2FAA0410173}"/>
              </a:ext>
            </a:extLst>
          </p:cNvPr>
          <p:cNvSpPr txBox="1">
            <a:spLocks noChangeArrowheads="1"/>
          </p:cNvSpPr>
          <p:nvPr/>
        </p:nvSpPr>
        <p:spPr bwMode="auto">
          <a:xfrm rot="-5400000">
            <a:off x="872332" y="24042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1</a:t>
            </a:r>
          </a:p>
        </p:txBody>
      </p:sp>
      <p:sp>
        <p:nvSpPr>
          <p:cNvPr id="201758" name="Text Box 30">
            <a:extLst>
              <a:ext uri="{FF2B5EF4-FFF2-40B4-BE49-F238E27FC236}">
                <a16:creationId xmlns:a16="http://schemas.microsoft.com/office/drawing/2014/main" id="{432F1437-8E84-CB42-8B8C-1387A74D8C3F}"/>
              </a:ext>
            </a:extLst>
          </p:cNvPr>
          <p:cNvSpPr txBox="1">
            <a:spLocks noChangeArrowheads="1"/>
          </p:cNvSpPr>
          <p:nvPr/>
        </p:nvSpPr>
        <p:spPr bwMode="auto">
          <a:xfrm rot="-5400000">
            <a:off x="872332" y="21058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2</a:t>
            </a:r>
          </a:p>
        </p:txBody>
      </p:sp>
      <p:sp>
        <p:nvSpPr>
          <p:cNvPr id="201759" name="Text Box 31">
            <a:extLst>
              <a:ext uri="{FF2B5EF4-FFF2-40B4-BE49-F238E27FC236}">
                <a16:creationId xmlns:a16="http://schemas.microsoft.com/office/drawing/2014/main" id="{F00E997F-B137-B445-B6D0-CC4616F54067}"/>
              </a:ext>
            </a:extLst>
          </p:cNvPr>
          <p:cNvSpPr txBox="1">
            <a:spLocks noChangeArrowheads="1"/>
          </p:cNvSpPr>
          <p:nvPr/>
        </p:nvSpPr>
        <p:spPr bwMode="auto">
          <a:xfrm rot="-5400000">
            <a:off x="886619" y="878682"/>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6</a:t>
            </a:r>
          </a:p>
        </p:txBody>
      </p:sp>
      <p:sp>
        <p:nvSpPr>
          <p:cNvPr id="201760" name="Text Box 32">
            <a:extLst>
              <a:ext uri="{FF2B5EF4-FFF2-40B4-BE49-F238E27FC236}">
                <a16:creationId xmlns:a16="http://schemas.microsoft.com/office/drawing/2014/main" id="{1E5D7638-F98E-6C4F-96F8-00CEE9F4D48E}"/>
              </a:ext>
            </a:extLst>
          </p:cNvPr>
          <p:cNvSpPr txBox="1">
            <a:spLocks noChangeArrowheads="1"/>
          </p:cNvSpPr>
          <p:nvPr/>
        </p:nvSpPr>
        <p:spPr bwMode="auto">
          <a:xfrm rot="-5400000">
            <a:off x="872332" y="5738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7</a:t>
            </a:r>
          </a:p>
        </p:txBody>
      </p:sp>
      <p:sp>
        <p:nvSpPr>
          <p:cNvPr id="201761" name="Text Box 33">
            <a:extLst>
              <a:ext uri="{FF2B5EF4-FFF2-40B4-BE49-F238E27FC236}">
                <a16:creationId xmlns:a16="http://schemas.microsoft.com/office/drawing/2014/main" id="{0284A490-0ED6-E84B-902E-B8BD66C3F7C1}"/>
              </a:ext>
            </a:extLst>
          </p:cNvPr>
          <p:cNvSpPr txBox="1">
            <a:spLocks noChangeArrowheads="1"/>
          </p:cNvSpPr>
          <p:nvPr/>
        </p:nvSpPr>
        <p:spPr bwMode="auto">
          <a:xfrm rot="-5400000">
            <a:off x="886619" y="2699544"/>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0</a:t>
            </a:r>
          </a:p>
        </p:txBody>
      </p:sp>
      <p:grpSp>
        <p:nvGrpSpPr>
          <p:cNvPr id="201762" name="Group 34">
            <a:extLst>
              <a:ext uri="{FF2B5EF4-FFF2-40B4-BE49-F238E27FC236}">
                <a16:creationId xmlns:a16="http://schemas.microsoft.com/office/drawing/2014/main" id="{62C8FF86-2EB3-1245-8F77-2BC807BEF442}"/>
              </a:ext>
            </a:extLst>
          </p:cNvPr>
          <p:cNvGrpSpPr>
            <a:grpSpLocks/>
          </p:cNvGrpSpPr>
          <p:nvPr/>
        </p:nvGrpSpPr>
        <p:grpSpPr bwMode="auto">
          <a:xfrm>
            <a:off x="4648200" y="160338"/>
            <a:ext cx="3921125" cy="3101975"/>
            <a:chOff x="2928" y="101"/>
            <a:chExt cx="2470" cy="1954"/>
          </a:xfrm>
        </p:grpSpPr>
        <p:sp>
          <p:nvSpPr>
            <p:cNvPr id="201852" name="Rectangle 35" descr="25%">
              <a:extLst>
                <a:ext uri="{FF2B5EF4-FFF2-40B4-BE49-F238E27FC236}">
                  <a16:creationId xmlns:a16="http://schemas.microsoft.com/office/drawing/2014/main" id="{331F9BA2-06F1-1949-9B22-090C3BE9160E}"/>
                </a:ext>
              </a:extLst>
            </p:cNvPr>
            <p:cNvSpPr>
              <a:spLocks noChangeArrowheads="1"/>
            </p:cNvSpPr>
            <p:nvPr/>
          </p:nvSpPr>
          <p:spPr bwMode="auto">
            <a:xfrm>
              <a:off x="3720" y="1248"/>
              <a:ext cx="382" cy="382"/>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3" name="Rectangle 36" descr="25%">
              <a:extLst>
                <a:ext uri="{FF2B5EF4-FFF2-40B4-BE49-F238E27FC236}">
                  <a16:creationId xmlns:a16="http://schemas.microsoft.com/office/drawing/2014/main" id="{CB5AC1DB-229C-B146-99C0-A1E8D4EFC4E7}"/>
                </a:ext>
              </a:extLst>
            </p:cNvPr>
            <p:cNvSpPr>
              <a:spLocks noChangeArrowheads="1"/>
            </p:cNvSpPr>
            <p:nvPr/>
          </p:nvSpPr>
          <p:spPr bwMode="auto">
            <a:xfrm>
              <a:off x="3910" y="1056"/>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4" name="Rectangle 37" descr="25%">
              <a:extLst>
                <a:ext uri="{FF2B5EF4-FFF2-40B4-BE49-F238E27FC236}">
                  <a16:creationId xmlns:a16="http://schemas.microsoft.com/office/drawing/2014/main" id="{3E7ECB18-0770-D74D-87D3-F94AF67C3227}"/>
                </a:ext>
              </a:extLst>
            </p:cNvPr>
            <p:cNvSpPr>
              <a:spLocks noChangeArrowheads="1"/>
            </p:cNvSpPr>
            <p:nvPr/>
          </p:nvSpPr>
          <p:spPr bwMode="auto">
            <a:xfrm>
              <a:off x="4102" y="866"/>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5" name="Rectangle 38" descr="25%">
              <a:extLst>
                <a:ext uri="{FF2B5EF4-FFF2-40B4-BE49-F238E27FC236}">
                  <a16:creationId xmlns:a16="http://schemas.microsoft.com/office/drawing/2014/main" id="{48CF4DB0-C355-354A-B495-243F06E05BE2}"/>
                </a:ext>
              </a:extLst>
            </p:cNvPr>
            <p:cNvSpPr>
              <a:spLocks noChangeArrowheads="1"/>
            </p:cNvSpPr>
            <p:nvPr/>
          </p:nvSpPr>
          <p:spPr bwMode="auto">
            <a:xfrm>
              <a:off x="4294" y="862"/>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6" name="Rectangle 39">
              <a:extLst>
                <a:ext uri="{FF2B5EF4-FFF2-40B4-BE49-F238E27FC236}">
                  <a16:creationId xmlns:a16="http://schemas.microsoft.com/office/drawing/2014/main" id="{7E3B0888-3B29-0B46-BF2A-DFF7C8CD4E6D}"/>
                </a:ext>
              </a:extLst>
            </p:cNvPr>
            <p:cNvSpPr>
              <a:spLocks noChangeArrowheads="1"/>
            </p:cNvSpPr>
            <p:nvPr/>
          </p:nvSpPr>
          <p:spPr bwMode="auto">
            <a:xfrm>
              <a:off x="3526" y="240"/>
              <a:ext cx="1536" cy="15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7" name="Line 40">
              <a:extLst>
                <a:ext uri="{FF2B5EF4-FFF2-40B4-BE49-F238E27FC236}">
                  <a16:creationId xmlns:a16="http://schemas.microsoft.com/office/drawing/2014/main" id="{3D5EB773-6B80-0240-B81C-C63BB8DFB17B}"/>
                </a:ext>
              </a:extLst>
            </p:cNvPr>
            <p:cNvSpPr>
              <a:spLocks noChangeShapeType="1"/>
            </p:cNvSpPr>
            <p:nvPr/>
          </p:nvSpPr>
          <p:spPr bwMode="auto">
            <a:xfrm>
              <a:off x="4294"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58" name="Line 41">
              <a:extLst>
                <a:ext uri="{FF2B5EF4-FFF2-40B4-BE49-F238E27FC236}">
                  <a16:creationId xmlns:a16="http://schemas.microsoft.com/office/drawing/2014/main" id="{DD5456A2-7B43-1143-8730-6C9084BD4CBD}"/>
                </a:ext>
              </a:extLst>
            </p:cNvPr>
            <p:cNvSpPr>
              <a:spLocks noChangeShapeType="1"/>
            </p:cNvSpPr>
            <p:nvPr/>
          </p:nvSpPr>
          <p:spPr bwMode="auto">
            <a:xfrm>
              <a:off x="467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59" name="Line 42">
              <a:extLst>
                <a:ext uri="{FF2B5EF4-FFF2-40B4-BE49-F238E27FC236}">
                  <a16:creationId xmlns:a16="http://schemas.microsoft.com/office/drawing/2014/main" id="{1F9FB7FE-4885-FD43-B763-3A624DC635DF}"/>
                </a:ext>
              </a:extLst>
            </p:cNvPr>
            <p:cNvSpPr>
              <a:spLocks noChangeShapeType="1"/>
            </p:cNvSpPr>
            <p:nvPr/>
          </p:nvSpPr>
          <p:spPr bwMode="auto">
            <a:xfrm>
              <a:off x="391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0" name="Line 43">
              <a:extLst>
                <a:ext uri="{FF2B5EF4-FFF2-40B4-BE49-F238E27FC236}">
                  <a16:creationId xmlns:a16="http://schemas.microsoft.com/office/drawing/2014/main" id="{578B8937-A78A-1A4E-8FED-95644FDF7E5C}"/>
                </a:ext>
              </a:extLst>
            </p:cNvPr>
            <p:cNvSpPr>
              <a:spLocks noChangeShapeType="1"/>
            </p:cNvSpPr>
            <p:nvPr/>
          </p:nvSpPr>
          <p:spPr bwMode="auto">
            <a:xfrm>
              <a:off x="487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1" name="Line 44">
              <a:extLst>
                <a:ext uri="{FF2B5EF4-FFF2-40B4-BE49-F238E27FC236}">
                  <a16:creationId xmlns:a16="http://schemas.microsoft.com/office/drawing/2014/main" id="{D95492D7-D55B-F44D-9272-C674299CDA86}"/>
                </a:ext>
              </a:extLst>
            </p:cNvPr>
            <p:cNvSpPr>
              <a:spLocks noChangeShapeType="1"/>
            </p:cNvSpPr>
            <p:nvPr/>
          </p:nvSpPr>
          <p:spPr bwMode="auto">
            <a:xfrm>
              <a:off x="4486"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2" name="Line 45">
              <a:extLst>
                <a:ext uri="{FF2B5EF4-FFF2-40B4-BE49-F238E27FC236}">
                  <a16:creationId xmlns:a16="http://schemas.microsoft.com/office/drawing/2014/main" id="{AA0CB346-AA57-F343-8C88-EB6EBE4035E2}"/>
                </a:ext>
              </a:extLst>
            </p:cNvPr>
            <p:cNvSpPr>
              <a:spLocks noChangeShapeType="1"/>
            </p:cNvSpPr>
            <p:nvPr/>
          </p:nvSpPr>
          <p:spPr bwMode="auto">
            <a:xfrm>
              <a:off x="4102"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3" name="Line 46">
              <a:extLst>
                <a:ext uri="{FF2B5EF4-FFF2-40B4-BE49-F238E27FC236}">
                  <a16:creationId xmlns:a16="http://schemas.microsoft.com/office/drawing/2014/main" id="{AD9591F1-461D-A544-AC49-E12D5D44B8DD}"/>
                </a:ext>
              </a:extLst>
            </p:cNvPr>
            <p:cNvSpPr>
              <a:spLocks noChangeShapeType="1"/>
            </p:cNvSpPr>
            <p:nvPr/>
          </p:nvSpPr>
          <p:spPr bwMode="auto">
            <a:xfrm>
              <a:off x="371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4" name="Line 47">
              <a:extLst>
                <a:ext uri="{FF2B5EF4-FFF2-40B4-BE49-F238E27FC236}">
                  <a16:creationId xmlns:a16="http://schemas.microsoft.com/office/drawing/2014/main" id="{2D4B2443-5A60-404F-950C-9F31F8F0A9FB}"/>
                </a:ext>
              </a:extLst>
            </p:cNvPr>
            <p:cNvSpPr>
              <a:spLocks noChangeShapeType="1"/>
            </p:cNvSpPr>
            <p:nvPr/>
          </p:nvSpPr>
          <p:spPr bwMode="auto">
            <a:xfrm rot="16200000" flipH="1">
              <a:off x="4295" y="289"/>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5" name="Line 48">
              <a:extLst>
                <a:ext uri="{FF2B5EF4-FFF2-40B4-BE49-F238E27FC236}">
                  <a16:creationId xmlns:a16="http://schemas.microsoft.com/office/drawing/2014/main" id="{95A7228C-6ED0-3E43-9F8A-5C4469EBD522}"/>
                </a:ext>
              </a:extLst>
            </p:cNvPr>
            <p:cNvSpPr>
              <a:spLocks noChangeShapeType="1"/>
            </p:cNvSpPr>
            <p:nvPr/>
          </p:nvSpPr>
          <p:spPr bwMode="auto">
            <a:xfrm rot="16200000" flipH="1">
              <a:off x="4293" y="673"/>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6" name="Line 49">
              <a:extLst>
                <a:ext uri="{FF2B5EF4-FFF2-40B4-BE49-F238E27FC236}">
                  <a16:creationId xmlns:a16="http://schemas.microsoft.com/office/drawing/2014/main" id="{EA36A92B-7CFF-544C-B6DC-9769CF068F19}"/>
                </a:ext>
              </a:extLst>
            </p:cNvPr>
            <p:cNvSpPr>
              <a:spLocks noChangeShapeType="1"/>
            </p:cNvSpPr>
            <p:nvPr/>
          </p:nvSpPr>
          <p:spPr bwMode="auto">
            <a:xfrm rot="16200000" flipH="1">
              <a:off x="4293" y="9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7" name="Line 50">
              <a:extLst>
                <a:ext uri="{FF2B5EF4-FFF2-40B4-BE49-F238E27FC236}">
                  <a16:creationId xmlns:a16="http://schemas.microsoft.com/office/drawing/2014/main" id="{8DB30597-F789-9343-89B0-456FAE0F8282}"/>
                </a:ext>
              </a:extLst>
            </p:cNvPr>
            <p:cNvSpPr>
              <a:spLocks noChangeShapeType="1"/>
            </p:cNvSpPr>
            <p:nvPr/>
          </p:nvSpPr>
          <p:spPr bwMode="auto">
            <a:xfrm rot="16200000" flipH="1">
              <a:off x="4293" y="-28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8" name="Line 51">
              <a:extLst>
                <a:ext uri="{FF2B5EF4-FFF2-40B4-BE49-F238E27FC236}">
                  <a16:creationId xmlns:a16="http://schemas.microsoft.com/office/drawing/2014/main" id="{D844DB22-6B6E-D64A-B496-3EE3E8437950}"/>
                </a:ext>
              </a:extLst>
            </p:cNvPr>
            <p:cNvSpPr>
              <a:spLocks noChangeShapeType="1"/>
            </p:cNvSpPr>
            <p:nvPr/>
          </p:nvSpPr>
          <p:spPr bwMode="auto">
            <a:xfrm rot="16200000" flipH="1">
              <a:off x="4293" y="-9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69" name="Line 52">
              <a:extLst>
                <a:ext uri="{FF2B5EF4-FFF2-40B4-BE49-F238E27FC236}">
                  <a16:creationId xmlns:a16="http://schemas.microsoft.com/office/drawing/2014/main" id="{CD072300-48F6-544F-8396-7814858768BE}"/>
                </a:ext>
              </a:extLst>
            </p:cNvPr>
            <p:cNvSpPr>
              <a:spLocks noChangeShapeType="1"/>
            </p:cNvSpPr>
            <p:nvPr/>
          </p:nvSpPr>
          <p:spPr bwMode="auto">
            <a:xfrm rot="16200000" flipH="1">
              <a:off x="4293" y="481"/>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70" name="Line 53">
              <a:extLst>
                <a:ext uri="{FF2B5EF4-FFF2-40B4-BE49-F238E27FC236}">
                  <a16:creationId xmlns:a16="http://schemas.microsoft.com/office/drawing/2014/main" id="{38702CCC-997A-6E44-88C6-6131304B39BC}"/>
                </a:ext>
              </a:extLst>
            </p:cNvPr>
            <p:cNvSpPr>
              <a:spLocks noChangeShapeType="1"/>
            </p:cNvSpPr>
            <p:nvPr/>
          </p:nvSpPr>
          <p:spPr bwMode="auto">
            <a:xfrm rot="16200000" flipH="1">
              <a:off x="4293" y="86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1871" name="Text Box 54">
              <a:extLst>
                <a:ext uri="{FF2B5EF4-FFF2-40B4-BE49-F238E27FC236}">
                  <a16:creationId xmlns:a16="http://schemas.microsoft.com/office/drawing/2014/main" id="{021C1F37-4290-9A48-B46E-57FD62576B85}"/>
                </a:ext>
              </a:extLst>
            </p:cNvPr>
            <p:cNvSpPr txBox="1">
              <a:spLocks noChangeArrowheads="1"/>
            </p:cNvSpPr>
            <p:nvPr/>
          </p:nvSpPr>
          <p:spPr bwMode="auto">
            <a:xfrm>
              <a:off x="338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20</a:t>
              </a:r>
            </a:p>
          </p:txBody>
        </p:sp>
        <p:sp>
          <p:nvSpPr>
            <p:cNvPr id="201872" name="Text Box 55">
              <a:extLst>
                <a:ext uri="{FF2B5EF4-FFF2-40B4-BE49-F238E27FC236}">
                  <a16:creationId xmlns:a16="http://schemas.microsoft.com/office/drawing/2014/main" id="{F117111B-02D3-BC45-8F40-57C593B69927}"/>
                </a:ext>
              </a:extLst>
            </p:cNvPr>
            <p:cNvSpPr txBox="1">
              <a:spLocks noChangeArrowheads="1"/>
            </p:cNvSpPr>
            <p:nvPr/>
          </p:nvSpPr>
          <p:spPr bwMode="auto">
            <a:xfrm>
              <a:off x="3794"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30</a:t>
              </a:r>
            </a:p>
          </p:txBody>
        </p:sp>
        <p:sp>
          <p:nvSpPr>
            <p:cNvPr id="201873" name="Text Box 56">
              <a:extLst>
                <a:ext uri="{FF2B5EF4-FFF2-40B4-BE49-F238E27FC236}">
                  <a16:creationId xmlns:a16="http://schemas.microsoft.com/office/drawing/2014/main" id="{83BEEEBE-D043-8342-9879-552CFEEE2107}"/>
                </a:ext>
              </a:extLst>
            </p:cNvPr>
            <p:cNvSpPr txBox="1">
              <a:spLocks noChangeArrowheads="1"/>
            </p:cNvSpPr>
            <p:nvPr/>
          </p:nvSpPr>
          <p:spPr bwMode="auto">
            <a:xfrm>
              <a:off x="4178"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40</a:t>
              </a:r>
            </a:p>
          </p:txBody>
        </p:sp>
        <p:sp>
          <p:nvSpPr>
            <p:cNvPr id="201874" name="Text Box 57">
              <a:extLst>
                <a:ext uri="{FF2B5EF4-FFF2-40B4-BE49-F238E27FC236}">
                  <a16:creationId xmlns:a16="http://schemas.microsoft.com/office/drawing/2014/main" id="{6AC4FD57-BCD5-F44F-993B-0A761ED7F697}"/>
                </a:ext>
              </a:extLst>
            </p:cNvPr>
            <p:cNvSpPr txBox="1">
              <a:spLocks noChangeArrowheads="1"/>
            </p:cNvSpPr>
            <p:nvPr/>
          </p:nvSpPr>
          <p:spPr bwMode="auto">
            <a:xfrm>
              <a:off x="456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50</a:t>
              </a:r>
            </a:p>
          </p:txBody>
        </p:sp>
        <p:sp>
          <p:nvSpPr>
            <p:cNvPr id="201875" name="Text Box 58">
              <a:extLst>
                <a:ext uri="{FF2B5EF4-FFF2-40B4-BE49-F238E27FC236}">
                  <a16:creationId xmlns:a16="http://schemas.microsoft.com/office/drawing/2014/main" id="{797301C9-B64E-9745-8985-DBB2596CD95F}"/>
                </a:ext>
              </a:extLst>
            </p:cNvPr>
            <p:cNvSpPr txBox="1">
              <a:spLocks noChangeArrowheads="1"/>
            </p:cNvSpPr>
            <p:nvPr/>
          </p:nvSpPr>
          <p:spPr bwMode="auto">
            <a:xfrm>
              <a:off x="4946"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60</a:t>
              </a:r>
            </a:p>
          </p:txBody>
        </p:sp>
        <p:sp>
          <p:nvSpPr>
            <p:cNvPr id="201876" name="Text Box 59">
              <a:extLst>
                <a:ext uri="{FF2B5EF4-FFF2-40B4-BE49-F238E27FC236}">
                  <a16:creationId xmlns:a16="http://schemas.microsoft.com/office/drawing/2014/main" id="{2FBACF3A-9703-554D-B413-486EEE72C8A0}"/>
                </a:ext>
              </a:extLst>
            </p:cNvPr>
            <p:cNvSpPr txBox="1">
              <a:spLocks noChangeArrowheads="1"/>
            </p:cNvSpPr>
            <p:nvPr/>
          </p:nvSpPr>
          <p:spPr bwMode="auto">
            <a:xfrm>
              <a:off x="5082" y="168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age</a:t>
              </a:r>
            </a:p>
          </p:txBody>
        </p:sp>
        <p:sp>
          <p:nvSpPr>
            <p:cNvPr id="201877" name="Text Box 60">
              <a:extLst>
                <a:ext uri="{FF2B5EF4-FFF2-40B4-BE49-F238E27FC236}">
                  <a16:creationId xmlns:a16="http://schemas.microsoft.com/office/drawing/2014/main" id="{5CB0FF08-D793-DA40-BD98-D384A8EF57ED}"/>
                </a:ext>
              </a:extLst>
            </p:cNvPr>
            <p:cNvSpPr txBox="1">
              <a:spLocks noChangeArrowheads="1"/>
            </p:cNvSpPr>
            <p:nvPr/>
          </p:nvSpPr>
          <p:spPr bwMode="auto">
            <a:xfrm rot="-5400000">
              <a:off x="3308" y="7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5</a:t>
              </a:r>
            </a:p>
          </p:txBody>
        </p:sp>
        <p:sp>
          <p:nvSpPr>
            <p:cNvPr id="201878" name="Text Box 61">
              <a:extLst>
                <a:ext uri="{FF2B5EF4-FFF2-40B4-BE49-F238E27FC236}">
                  <a16:creationId xmlns:a16="http://schemas.microsoft.com/office/drawing/2014/main" id="{AC2B99AE-B871-2944-8D10-6F1DB3E30905}"/>
                </a:ext>
              </a:extLst>
            </p:cNvPr>
            <p:cNvSpPr txBox="1">
              <a:spLocks noChangeArrowheads="1"/>
            </p:cNvSpPr>
            <p:nvPr/>
          </p:nvSpPr>
          <p:spPr bwMode="auto">
            <a:xfrm rot="-5400000">
              <a:off x="3308" y="93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4</a:t>
              </a:r>
            </a:p>
          </p:txBody>
        </p:sp>
        <p:sp>
          <p:nvSpPr>
            <p:cNvPr id="201879" name="Text Box 62">
              <a:extLst>
                <a:ext uri="{FF2B5EF4-FFF2-40B4-BE49-F238E27FC236}">
                  <a16:creationId xmlns:a16="http://schemas.microsoft.com/office/drawing/2014/main" id="{A4B93D5E-2CE5-8342-A8EA-40FB700700E8}"/>
                </a:ext>
              </a:extLst>
            </p:cNvPr>
            <p:cNvSpPr txBox="1">
              <a:spLocks noChangeArrowheads="1"/>
            </p:cNvSpPr>
            <p:nvPr/>
          </p:nvSpPr>
          <p:spPr bwMode="auto">
            <a:xfrm rot="-5400000">
              <a:off x="3308" y="113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3</a:t>
              </a:r>
            </a:p>
          </p:txBody>
        </p:sp>
        <p:sp>
          <p:nvSpPr>
            <p:cNvPr id="201880" name="Text Box 63">
              <a:extLst>
                <a:ext uri="{FF2B5EF4-FFF2-40B4-BE49-F238E27FC236}">
                  <a16:creationId xmlns:a16="http://schemas.microsoft.com/office/drawing/2014/main" id="{56D16708-72BD-2342-95FB-D3D443CCB534}"/>
                </a:ext>
              </a:extLst>
            </p:cNvPr>
            <p:cNvSpPr txBox="1">
              <a:spLocks noChangeArrowheads="1"/>
            </p:cNvSpPr>
            <p:nvPr/>
          </p:nvSpPr>
          <p:spPr bwMode="auto">
            <a:xfrm rot="-5400000">
              <a:off x="3308" y="1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1</a:t>
              </a:r>
            </a:p>
          </p:txBody>
        </p:sp>
        <p:sp>
          <p:nvSpPr>
            <p:cNvPr id="201881" name="Text Box 64">
              <a:extLst>
                <a:ext uri="{FF2B5EF4-FFF2-40B4-BE49-F238E27FC236}">
                  <a16:creationId xmlns:a16="http://schemas.microsoft.com/office/drawing/2014/main" id="{A6910673-7C7A-2E48-A42A-E0DBF33B8C0E}"/>
                </a:ext>
              </a:extLst>
            </p:cNvPr>
            <p:cNvSpPr txBox="1">
              <a:spLocks noChangeArrowheads="1"/>
            </p:cNvSpPr>
            <p:nvPr/>
          </p:nvSpPr>
          <p:spPr bwMode="auto">
            <a:xfrm rot="-5400000">
              <a:off x="3308" y="13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2</a:t>
              </a:r>
            </a:p>
          </p:txBody>
        </p:sp>
        <p:sp>
          <p:nvSpPr>
            <p:cNvPr id="201882" name="Text Box 65">
              <a:extLst>
                <a:ext uri="{FF2B5EF4-FFF2-40B4-BE49-F238E27FC236}">
                  <a16:creationId xmlns:a16="http://schemas.microsoft.com/office/drawing/2014/main" id="{CE841590-A517-EF44-AC26-DF11623895C2}"/>
                </a:ext>
              </a:extLst>
            </p:cNvPr>
            <p:cNvSpPr txBox="1">
              <a:spLocks noChangeArrowheads="1"/>
            </p:cNvSpPr>
            <p:nvPr/>
          </p:nvSpPr>
          <p:spPr bwMode="auto">
            <a:xfrm rot="-5400000">
              <a:off x="3318" y="5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6</a:t>
              </a:r>
            </a:p>
          </p:txBody>
        </p:sp>
        <p:sp>
          <p:nvSpPr>
            <p:cNvPr id="201883" name="Text Box 66">
              <a:extLst>
                <a:ext uri="{FF2B5EF4-FFF2-40B4-BE49-F238E27FC236}">
                  <a16:creationId xmlns:a16="http://schemas.microsoft.com/office/drawing/2014/main" id="{39B0E41C-0FC2-2E41-B8D4-13233DFD2C2B}"/>
                </a:ext>
              </a:extLst>
            </p:cNvPr>
            <p:cNvSpPr txBox="1">
              <a:spLocks noChangeArrowheads="1"/>
            </p:cNvSpPr>
            <p:nvPr/>
          </p:nvSpPr>
          <p:spPr bwMode="auto">
            <a:xfrm rot="-5400000">
              <a:off x="3309" y="3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7</a:t>
              </a:r>
            </a:p>
          </p:txBody>
        </p:sp>
        <p:sp>
          <p:nvSpPr>
            <p:cNvPr id="201884" name="Text Box 67">
              <a:extLst>
                <a:ext uri="{FF2B5EF4-FFF2-40B4-BE49-F238E27FC236}">
                  <a16:creationId xmlns:a16="http://schemas.microsoft.com/office/drawing/2014/main" id="{644C0159-E025-D042-9F31-01DC9EAC6BEF}"/>
                </a:ext>
              </a:extLst>
            </p:cNvPr>
            <p:cNvSpPr txBox="1">
              <a:spLocks noChangeArrowheads="1"/>
            </p:cNvSpPr>
            <p:nvPr/>
          </p:nvSpPr>
          <p:spPr bwMode="auto">
            <a:xfrm rot="-5400000">
              <a:off x="3317" y="1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0</a:t>
              </a:r>
            </a:p>
          </p:txBody>
        </p:sp>
        <p:sp>
          <p:nvSpPr>
            <p:cNvPr id="201885" name="Text Box 68">
              <a:extLst>
                <a:ext uri="{FF2B5EF4-FFF2-40B4-BE49-F238E27FC236}">
                  <a16:creationId xmlns:a16="http://schemas.microsoft.com/office/drawing/2014/main" id="{8F413832-73E7-B24F-978E-BDBBCB20A881}"/>
                </a:ext>
              </a:extLst>
            </p:cNvPr>
            <p:cNvSpPr txBox="1">
              <a:spLocks noChangeArrowheads="1"/>
            </p:cNvSpPr>
            <p:nvPr/>
          </p:nvSpPr>
          <p:spPr bwMode="auto">
            <a:xfrm rot="-5400000">
              <a:off x="2796" y="233"/>
              <a:ext cx="6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Vacation(week)</a:t>
              </a:r>
            </a:p>
          </p:txBody>
        </p:sp>
      </p:grpSp>
      <p:grpSp>
        <p:nvGrpSpPr>
          <p:cNvPr id="201763" name="Group 69">
            <a:extLst>
              <a:ext uri="{FF2B5EF4-FFF2-40B4-BE49-F238E27FC236}">
                <a16:creationId xmlns:a16="http://schemas.microsoft.com/office/drawing/2014/main" id="{5849D541-C2BA-0843-9E29-B6C508CBF767}"/>
              </a:ext>
            </a:extLst>
          </p:cNvPr>
          <p:cNvGrpSpPr>
            <a:grpSpLocks/>
          </p:cNvGrpSpPr>
          <p:nvPr/>
        </p:nvGrpSpPr>
        <p:grpSpPr bwMode="auto">
          <a:xfrm>
            <a:off x="2209800" y="3505200"/>
            <a:ext cx="5149850" cy="3124200"/>
            <a:chOff x="1776" y="2064"/>
            <a:chExt cx="3244" cy="1968"/>
          </a:xfrm>
        </p:grpSpPr>
        <p:grpSp>
          <p:nvGrpSpPr>
            <p:cNvPr id="201830" name="Group 70">
              <a:extLst>
                <a:ext uri="{FF2B5EF4-FFF2-40B4-BE49-F238E27FC236}">
                  <a16:creationId xmlns:a16="http://schemas.microsoft.com/office/drawing/2014/main" id="{87118D47-8EDD-D249-B4A7-EFFCB172583A}"/>
                </a:ext>
              </a:extLst>
            </p:cNvPr>
            <p:cNvGrpSpPr>
              <a:grpSpLocks/>
            </p:cNvGrpSpPr>
            <p:nvPr/>
          </p:nvGrpSpPr>
          <p:grpSpPr bwMode="auto">
            <a:xfrm>
              <a:off x="2976" y="2256"/>
              <a:ext cx="672" cy="768"/>
              <a:chOff x="2976" y="2256"/>
              <a:chExt cx="958" cy="768"/>
            </a:xfrm>
          </p:grpSpPr>
          <p:sp>
            <p:nvSpPr>
              <p:cNvPr id="201848" name="Rectangle 71" descr="25%">
                <a:extLst>
                  <a:ext uri="{FF2B5EF4-FFF2-40B4-BE49-F238E27FC236}">
                    <a16:creationId xmlns:a16="http://schemas.microsoft.com/office/drawing/2014/main" id="{638F0591-C6FD-0045-845B-268F0F06763A}"/>
                  </a:ext>
                </a:extLst>
              </p:cNvPr>
              <p:cNvSpPr>
                <a:spLocks noChangeArrowheads="1"/>
              </p:cNvSpPr>
              <p:nvPr/>
            </p:nvSpPr>
            <p:spPr bwMode="auto">
              <a:xfrm>
                <a:off x="2976" y="2642"/>
                <a:ext cx="382" cy="38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49" name="Rectangle 72" descr="25%">
                <a:extLst>
                  <a:ext uri="{FF2B5EF4-FFF2-40B4-BE49-F238E27FC236}">
                    <a16:creationId xmlns:a16="http://schemas.microsoft.com/office/drawing/2014/main" id="{AFBBB480-94FF-8E4A-A1FC-5CA328FB30F3}"/>
                  </a:ext>
                </a:extLst>
              </p:cNvPr>
              <p:cNvSpPr>
                <a:spLocks noChangeArrowheads="1"/>
              </p:cNvSpPr>
              <p:nvPr/>
            </p:nvSpPr>
            <p:spPr bwMode="auto">
              <a:xfrm>
                <a:off x="3166" y="2450"/>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0" name="Rectangle 73" descr="25%">
                <a:extLst>
                  <a:ext uri="{FF2B5EF4-FFF2-40B4-BE49-F238E27FC236}">
                    <a16:creationId xmlns:a16="http://schemas.microsoft.com/office/drawing/2014/main" id="{EDD78D49-F115-A147-B455-95E1EB55BE8F}"/>
                  </a:ext>
                </a:extLst>
              </p:cNvPr>
              <p:cNvSpPr>
                <a:spLocks noChangeArrowheads="1"/>
              </p:cNvSpPr>
              <p:nvPr/>
            </p:nvSpPr>
            <p:spPr bwMode="auto">
              <a:xfrm>
                <a:off x="3358" y="2260"/>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51" name="Rectangle 74" descr="25%">
                <a:extLst>
                  <a:ext uri="{FF2B5EF4-FFF2-40B4-BE49-F238E27FC236}">
                    <a16:creationId xmlns:a16="http://schemas.microsoft.com/office/drawing/2014/main" id="{8A9721E8-2331-D640-BCD2-83EFD232BE74}"/>
                  </a:ext>
                </a:extLst>
              </p:cNvPr>
              <p:cNvSpPr>
                <a:spLocks noChangeArrowheads="1"/>
              </p:cNvSpPr>
              <p:nvPr/>
            </p:nvSpPr>
            <p:spPr bwMode="auto">
              <a:xfrm>
                <a:off x="3550" y="2256"/>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201831" name="Rectangle 75">
              <a:extLst>
                <a:ext uri="{FF2B5EF4-FFF2-40B4-BE49-F238E27FC236}">
                  <a16:creationId xmlns:a16="http://schemas.microsoft.com/office/drawing/2014/main" id="{F6F6BCC0-DE40-F441-913F-6CEA6F84C339}"/>
                </a:ext>
              </a:extLst>
            </p:cNvPr>
            <p:cNvSpPr>
              <a:spLocks noChangeArrowheads="1"/>
            </p:cNvSpPr>
            <p:nvPr/>
          </p:nvSpPr>
          <p:spPr bwMode="auto">
            <a:xfrm>
              <a:off x="1776" y="2928"/>
              <a:ext cx="2016" cy="1104"/>
            </a:xfrm>
            <a:prstGeom prst="rect">
              <a:avLst/>
            </a:prstGeom>
            <a:solidFill>
              <a:schemeClr val="accent1"/>
            </a:solidFill>
            <a:ln w="9525">
              <a:miter lim="800000"/>
              <a:headEnd/>
              <a:tailEnd/>
            </a:ln>
            <a:scene3d>
              <a:camera prst="legacyObliqueTopRight"/>
              <a:lightRig rig="legacyNormal3" dir="b"/>
            </a:scene3d>
            <a:sp3d extrusionH="3630600" prstMaterial="legacyWirefram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32" name="Text Box 76">
              <a:extLst>
                <a:ext uri="{FF2B5EF4-FFF2-40B4-BE49-F238E27FC236}">
                  <a16:creationId xmlns:a16="http://schemas.microsoft.com/office/drawing/2014/main" id="{EA50B132-3A8F-0741-A437-780DFBD995CF}"/>
                </a:ext>
              </a:extLst>
            </p:cNvPr>
            <p:cNvSpPr txBox="1">
              <a:spLocks noChangeArrowheads="1"/>
            </p:cNvSpPr>
            <p:nvPr/>
          </p:nvSpPr>
          <p:spPr bwMode="auto">
            <a:xfrm>
              <a:off x="4704" y="316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age</a:t>
              </a:r>
            </a:p>
          </p:txBody>
        </p:sp>
        <p:sp>
          <p:nvSpPr>
            <p:cNvPr id="201833" name="Text Box 77">
              <a:extLst>
                <a:ext uri="{FF2B5EF4-FFF2-40B4-BE49-F238E27FC236}">
                  <a16:creationId xmlns:a16="http://schemas.microsoft.com/office/drawing/2014/main" id="{AA8FDA66-FF2A-E34E-8881-9EB9581AAC01}"/>
                </a:ext>
              </a:extLst>
            </p:cNvPr>
            <p:cNvSpPr txBox="1">
              <a:spLocks noChangeArrowheads="1"/>
            </p:cNvSpPr>
            <p:nvPr/>
          </p:nvSpPr>
          <p:spPr bwMode="auto">
            <a:xfrm rot="-5400000">
              <a:off x="2143" y="2282"/>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Vacation</a:t>
              </a:r>
            </a:p>
          </p:txBody>
        </p:sp>
        <p:sp>
          <p:nvSpPr>
            <p:cNvPr id="201834" name="Text Box 78">
              <a:extLst>
                <a:ext uri="{FF2B5EF4-FFF2-40B4-BE49-F238E27FC236}">
                  <a16:creationId xmlns:a16="http://schemas.microsoft.com/office/drawing/2014/main" id="{9913D050-3A5F-4241-9196-CD0EE1D77303}"/>
                </a:ext>
              </a:extLst>
            </p:cNvPr>
            <p:cNvSpPr txBox="1">
              <a:spLocks noChangeArrowheads="1"/>
            </p:cNvSpPr>
            <p:nvPr/>
          </p:nvSpPr>
          <p:spPr bwMode="auto">
            <a:xfrm rot="-2607393">
              <a:off x="2160" y="307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Salary</a:t>
              </a:r>
            </a:p>
          </p:txBody>
        </p:sp>
        <p:grpSp>
          <p:nvGrpSpPr>
            <p:cNvPr id="201835" name="Group 79">
              <a:extLst>
                <a:ext uri="{FF2B5EF4-FFF2-40B4-BE49-F238E27FC236}">
                  <a16:creationId xmlns:a16="http://schemas.microsoft.com/office/drawing/2014/main" id="{394F2DC0-48D1-034E-B905-8E382C95E9AB}"/>
                </a:ext>
              </a:extLst>
            </p:cNvPr>
            <p:cNvGrpSpPr>
              <a:grpSpLocks/>
            </p:cNvGrpSpPr>
            <p:nvPr/>
          </p:nvGrpSpPr>
          <p:grpSpPr bwMode="auto">
            <a:xfrm>
              <a:off x="2736" y="3360"/>
              <a:ext cx="720" cy="624"/>
              <a:chOff x="4512" y="3120"/>
              <a:chExt cx="576" cy="528"/>
            </a:xfrm>
          </p:grpSpPr>
          <p:sp>
            <p:nvSpPr>
              <p:cNvPr id="201838" name="Line 80">
                <a:extLst>
                  <a:ext uri="{FF2B5EF4-FFF2-40B4-BE49-F238E27FC236}">
                    <a16:creationId xmlns:a16="http://schemas.microsoft.com/office/drawing/2014/main" id="{14709D97-72C6-5A41-B1F4-22D5C1488194}"/>
                  </a:ext>
                </a:extLst>
              </p:cNvPr>
              <p:cNvSpPr>
                <a:spLocks noChangeShapeType="1"/>
              </p:cNvSpPr>
              <p:nvPr/>
            </p:nvSpPr>
            <p:spPr bwMode="auto">
              <a:xfrm flipH="1">
                <a:off x="4512"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39" name="Line 81">
                <a:extLst>
                  <a:ext uri="{FF2B5EF4-FFF2-40B4-BE49-F238E27FC236}">
                    <a16:creationId xmlns:a16="http://schemas.microsoft.com/office/drawing/2014/main" id="{4CD27A2D-F0D3-0447-9A9C-7741A8DE2481}"/>
                  </a:ext>
                </a:extLst>
              </p:cNvPr>
              <p:cNvSpPr>
                <a:spLocks noChangeShapeType="1"/>
              </p:cNvSpPr>
              <p:nvPr/>
            </p:nvSpPr>
            <p:spPr bwMode="auto">
              <a:xfrm>
                <a:off x="4512"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0" name="Line 82">
                <a:extLst>
                  <a:ext uri="{FF2B5EF4-FFF2-40B4-BE49-F238E27FC236}">
                    <a16:creationId xmlns:a16="http://schemas.microsoft.com/office/drawing/2014/main" id="{89BA6862-FA64-1146-940F-64D4C3988B14}"/>
                  </a:ext>
                </a:extLst>
              </p:cNvPr>
              <p:cNvSpPr>
                <a:spLocks noChangeShapeType="1"/>
              </p:cNvSpPr>
              <p:nvPr/>
            </p:nvSpPr>
            <p:spPr bwMode="auto">
              <a:xfrm flipH="1">
                <a:off x="4512" y="331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1" name="Line 83">
                <a:extLst>
                  <a:ext uri="{FF2B5EF4-FFF2-40B4-BE49-F238E27FC236}">
                    <a16:creationId xmlns:a16="http://schemas.microsoft.com/office/drawing/2014/main" id="{08931F69-FAC6-D940-99A4-9C8D9C9FD0A6}"/>
                  </a:ext>
                </a:extLst>
              </p:cNvPr>
              <p:cNvSpPr>
                <a:spLocks noChangeShapeType="1"/>
              </p:cNvSpPr>
              <p:nvPr/>
            </p:nvSpPr>
            <p:spPr bwMode="auto">
              <a:xfrm>
                <a:off x="4512" y="35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2" name="Line 84">
                <a:extLst>
                  <a:ext uri="{FF2B5EF4-FFF2-40B4-BE49-F238E27FC236}">
                    <a16:creationId xmlns:a16="http://schemas.microsoft.com/office/drawing/2014/main" id="{2B6D00A7-7DF4-9C4D-9A12-ADF90610C2B6}"/>
                  </a:ext>
                </a:extLst>
              </p:cNvPr>
              <p:cNvSpPr>
                <a:spLocks noChangeShapeType="1"/>
              </p:cNvSpPr>
              <p:nvPr/>
            </p:nvSpPr>
            <p:spPr bwMode="auto">
              <a:xfrm flipH="1">
                <a:off x="4608" y="350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3" name="Line 85">
                <a:extLst>
                  <a:ext uri="{FF2B5EF4-FFF2-40B4-BE49-F238E27FC236}">
                    <a16:creationId xmlns:a16="http://schemas.microsoft.com/office/drawing/2014/main" id="{61F3F9DB-2516-5E43-9252-525143049F0E}"/>
                  </a:ext>
                </a:extLst>
              </p:cNvPr>
              <p:cNvSpPr>
                <a:spLocks noChangeShapeType="1"/>
              </p:cNvSpPr>
              <p:nvPr/>
            </p:nvSpPr>
            <p:spPr bwMode="auto">
              <a:xfrm>
                <a:off x="4608" y="36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4" name="Line 86">
                <a:extLst>
                  <a:ext uri="{FF2B5EF4-FFF2-40B4-BE49-F238E27FC236}">
                    <a16:creationId xmlns:a16="http://schemas.microsoft.com/office/drawing/2014/main" id="{94FE07D4-36E4-1941-9D08-88B74EBA71F3}"/>
                  </a:ext>
                </a:extLst>
              </p:cNvPr>
              <p:cNvSpPr>
                <a:spLocks noChangeShapeType="1"/>
              </p:cNvSpPr>
              <p:nvPr/>
            </p:nvSpPr>
            <p:spPr bwMode="auto">
              <a:xfrm>
                <a:off x="4656" y="31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5" name="Line 87">
                <a:extLst>
                  <a:ext uri="{FF2B5EF4-FFF2-40B4-BE49-F238E27FC236}">
                    <a16:creationId xmlns:a16="http://schemas.microsoft.com/office/drawing/2014/main" id="{834D57BE-B588-EE44-BB61-3C3CAA550D4E}"/>
                  </a:ext>
                </a:extLst>
              </p:cNvPr>
              <p:cNvSpPr>
                <a:spLocks noChangeShapeType="1"/>
              </p:cNvSpPr>
              <p:nvPr/>
            </p:nvSpPr>
            <p:spPr bwMode="auto">
              <a:xfrm flipH="1">
                <a:off x="4944"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6" name="Line 88">
                <a:extLst>
                  <a:ext uri="{FF2B5EF4-FFF2-40B4-BE49-F238E27FC236}">
                    <a16:creationId xmlns:a16="http://schemas.microsoft.com/office/drawing/2014/main" id="{9A878892-EFB7-D94D-8802-481B9E42BAAC}"/>
                  </a:ext>
                </a:extLst>
              </p:cNvPr>
              <p:cNvSpPr>
                <a:spLocks noChangeShapeType="1"/>
              </p:cNvSpPr>
              <p:nvPr/>
            </p:nvSpPr>
            <p:spPr bwMode="auto">
              <a:xfrm>
                <a:off x="4944"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47" name="Line 89">
                <a:extLst>
                  <a:ext uri="{FF2B5EF4-FFF2-40B4-BE49-F238E27FC236}">
                    <a16:creationId xmlns:a16="http://schemas.microsoft.com/office/drawing/2014/main" id="{2BB44007-3992-E74A-A095-C3AD71BFF161}"/>
                  </a:ext>
                </a:extLst>
              </p:cNvPr>
              <p:cNvSpPr>
                <a:spLocks noChangeShapeType="1"/>
              </p:cNvSpPr>
              <p:nvPr/>
            </p:nvSpPr>
            <p:spPr bwMode="auto">
              <a:xfrm flipH="1">
                <a:off x="4848" y="331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1836" name="Text Box 90">
              <a:extLst>
                <a:ext uri="{FF2B5EF4-FFF2-40B4-BE49-F238E27FC236}">
                  <a16:creationId xmlns:a16="http://schemas.microsoft.com/office/drawing/2014/main" id="{EB09B749-393F-4B4D-A70B-3C98694A33EC}"/>
                </a:ext>
              </a:extLst>
            </p:cNvPr>
            <p:cNvSpPr txBox="1">
              <a:spLocks noChangeArrowheads="1"/>
            </p:cNvSpPr>
            <p:nvPr/>
          </p:nvSpPr>
          <p:spPr bwMode="auto">
            <a:xfrm>
              <a:off x="288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30</a:t>
              </a:r>
            </a:p>
          </p:txBody>
        </p:sp>
        <p:sp>
          <p:nvSpPr>
            <p:cNvPr id="201837" name="Text Box 91">
              <a:extLst>
                <a:ext uri="{FF2B5EF4-FFF2-40B4-BE49-F238E27FC236}">
                  <a16:creationId xmlns:a16="http://schemas.microsoft.com/office/drawing/2014/main" id="{B9CEF760-DFB4-5545-AEDB-D516F7ABE965}"/>
                </a:ext>
              </a:extLst>
            </p:cNvPr>
            <p:cNvSpPr txBox="1">
              <a:spLocks noChangeArrowheads="1"/>
            </p:cNvSpPr>
            <p:nvPr/>
          </p:nvSpPr>
          <p:spPr bwMode="auto">
            <a:xfrm>
              <a:off x="3504"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rPr>
                <a:t>50</a:t>
              </a:r>
            </a:p>
          </p:txBody>
        </p:sp>
      </p:grpSp>
      <p:sp>
        <p:nvSpPr>
          <p:cNvPr id="201764" name="Oval 92">
            <a:extLst>
              <a:ext uri="{FF2B5EF4-FFF2-40B4-BE49-F238E27FC236}">
                <a16:creationId xmlns:a16="http://schemas.microsoft.com/office/drawing/2014/main" id="{DA2A15F2-0697-D34E-AA55-F939B5C0F400}"/>
              </a:ext>
            </a:extLst>
          </p:cNvPr>
          <p:cNvSpPr>
            <a:spLocks noChangeArrowheads="1"/>
          </p:cNvSpPr>
          <p:nvPr/>
        </p:nvSpPr>
        <p:spPr bwMode="auto">
          <a:xfrm>
            <a:off x="60960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65" name="Oval 93">
            <a:extLst>
              <a:ext uri="{FF2B5EF4-FFF2-40B4-BE49-F238E27FC236}">
                <a16:creationId xmlns:a16="http://schemas.microsoft.com/office/drawing/2014/main" id="{406EAB04-7537-774C-A317-DEDA82382460}"/>
              </a:ext>
            </a:extLst>
          </p:cNvPr>
          <p:cNvSpPr>
            <a:spLocks noChangeArrowheads="1"/>
          </p:cNvSpPr>
          <p:nvPr/>
        </p:nvSpPr>
        <p:spPr bwMode="auto">
          <a:xfrm>
            <a:off x="1600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66" name="Oval 94">
            <a:extLst>
              <a:ext uri="{FF2B5EF4-FFF2-40B4-BE49-F238E27FC236}">
                <a16:creationId xmlns:a16="http://schemas.microsoft.com/office/drawing/2014/main" id="{80D97D95-AF09-6045-B87C-C970672E1993}"/>
              </a:ext>
            </a:extLst>
          </p:cNvPr>
          <p:cNvSpPr>
            <a:spLocks noChangeArrowheads="1"/>
          </p:cNvSpPr>
          <p:nvPr/>
        </p:nvSpPr>
        <p:spPr bwMode="auto">
          <a:xfrm>
            <a:off x="1752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67" name="Oval 95">
            <a:extLst>
              <a:ext uri="{FF2B5EF4-FFF2-40B4-BE49-F238E27FC236}">
                <a16:creationId xmlns:a16="http://schemas.microsoft.com/office/drawing/2014/main" id="{618BF057-7BA2-8D40-B86C-2B56A12C0E17}"/>
              </a:ext>
            </a:extLst>
          </p:cNvPr>
          <p:cNvSpPr>
            <a:spLocks noChangeArrowheads="1"/>
          </p:cNvSpPr>
          <p:nvPr/>
        </p:nvSpPr>
        <p:spPr bwMode="auto">
          <a:xfrm>
            <a:off x="1752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68" name="Oval 96">
            <a:extLst>
              <a:ext uri="{FF2B5EF4-FFF2-40B4-BE49-F238E27FC236}">
                <a16:creationId xmlns:a16="http://schemas.microsoft.com/office/drawing/2014/main" id="{7FC5E092-AA70-7F43-B477-A5A63B7C199C}"/>
              </a:ext>
            </a:extLst>
          </p:cNvPr>
          <p:cNvSpPr>
            <a:spLocks noChangeArrowheads="1"/>
          </p:cNvSpPr>
          <p:nvPr/>
        </p:nvSpPr>
        <p:spPr bwMode="auto">
          <a:xfrm>
            <a:off x="16002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69" name="Oval 97">
            <a:extLst>
              <a:ext uri="{FF2B5EF4-FFF2-40B4-BE49-F238E27FC236}">
                <a16:creationId xmlns:a16="http://schemas.microsoft.com/office/drawing/2014/main" id="{99471DB2-A673-F94C-954F-D7AB2226B9B5}"/>
              </a:ext>
            </a:extLst>
          </p:cNvPr>
          <p:cNvSpPr>
            <a:spLocks noChangeArrowheads="1"/>
          </p:cNvSpPr>
          <p:nvPr/>
        </p:nvSpPr>
        <p:spPr bwMode="auto">
          <a:xfrm>
            <a:off x="1752600" y="914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0" name="Oval 98">
            <a:extLst>
              <a:ext uri="{FF2B5EF4-FFF2-40B4-BE49-F238E27FC236}">
                <a16:creationId xmlns:a16="http://schemas.microsoft.com/office/drawing/2014/main" id="{1FDDC8F1-1EE3-0246-A140-D53AEA9749A7}"/>
              </a:ext>
            </a:extLst>
          </p:cNvPr>
          <p:cNvSpPr>
            <a:spLocks noChangeArrowheads="1"/>
          </p:cNvSpPr>
          <p:nvPr/>
        </p:nvSpPr>
        <p:spPr bwMode="auto">
          <a:xfrm>
            <a:off x="1600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1" name="Oval 99">
            <a:extLst>
              <a:ext uri="{FF2B5EF4-FFF2-40B4-BE49-F238E27FC236}">
                <a16:creationId xmlns:a16="http://schemas.microsoft.com/office/drawing/2014/main" id="{43F0EBD9-F984-324F-9FEF-4ECA089F9AE0}"/>
              </a:ext>
            </a:extLst>
          </p:cNvPr>
          <p:cNvSpPr>
            <a:spLocks noChangeArrowheads="1"/>
          </p:cNvSpPr>
          <p:nvPr/>
        </p:nvSpPr>
        <p:spPr bwMode="auto">
          <a:xfrm>
            <a:off x="1676400" y="1066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2" name="Oval 100">
            <a:extLst>
              <a:ext uri="{FF2B5EF4-FFF2-40B4-BE49-F238E27FC236}">
                <a16:creationId xmlns:a16="http://schemas.microsoft.com/office/drawing/2014/main" id="{9442C34A-43CF-2544-8ECA-95715E5ADEC8}"/>
              </a:ext>
            </a:extLst>
          </p:cNvPr>
          <p:cNvSpPr>
            <a:spLocks noChangeArrowheads="1"/>
          </p:cNvSpPr>
          <p:nvPr/>
        </p:nvSpPr>
        <p:spPr bwMode="auto">
          <a:xfrm>
            <a:off x="1828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3" name="Oval 101">
            <a:extLst>
              <a:ext uri="{FF2B5EF4-FFF2-40B4-BE49-F238E27FC236}">
                <a16:creationId xmlns:a16="http://schemas.microsoft.com/office/drawing/2014/main" id="{D1AEA63B-ACC6-0540-AEDB-2256F801A575}"/>
              </a:ext>
            </a:extLst>
          </p:cNvPr>
          <p:cNvSpPr>
            <a:spLocks noChangeArrowheads="1"/>
          </p:cNvSpPr>
          <p:nvPr/>
        </p:nvSpPr>
        <p:spPr bwMode="auto">
          <a:xfrm>
            <a:off x="1981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4" name="Oval 102">
            <a:extLst>
              <a:ext uri="{FF2B5EF4-FFF2-40B4-BE49-F238E27FC236}">
                <a16:creationId xmlns:a16="http://schemas.microsoft.com/office/drawing/2014/main" id="{E38CCB12-E909-754D-AF39-8472D5803684}"/>
              </a:ext>
            </a:extLst>
          </p:cNvPr>
          <p:cNvSpPr>
            <a:spLocks noChangeArrowheads="1"/>
          </p:cNvSpPr>
          <p:nvPr/>
        </p:nvSpPr>
        <p:spPr bwMode="auto">
          <a:xfrm>
            <a:off x="2133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5" name="Oval 103">
            <a:extLst>
              <a:ext uri="{FF2B5EF4-FFF2-40B4-BE49-F238E27FC236}">
                <a16:creationId xmlns:a16="http://schemas.microsoft.com/office/drawing/2014/main" id="{B7C6ECA4-9D6F-734E-BB22-20FAA844701C}"/>
              </a:ext>
            </a:extLst>
          </p:cNvPr>
          <p:cNvSpPr>
            <a:spLocks noChangeArrowheads="1"/>
          </p:cNvSpPr>
          <p:nvPr/>
        </p:nvSpPr>
        <p:spPr bwMode="auto">
          <a:xfrm>
            <a:off x="2133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6" name="Oval 104">
            <a:extLst>
              <a:ext uri="{FF2B5EF4-FFF2-40B4-BE49-F238E27FC236}">
                <a16:creationId xmlns:a16="http://schemas.microsoft.com/office/drawing/2014/main" id="{4F6111C3-86B0-8643-98AC-15BE4CE8C708}"/>
              </a:ext>
            </a:extLst>
          </p:cNvPr>
          <p:cNvSpPr>
            <a:spLocks noChangeArrowheads="1"/>
          </p:cNvSpPr>
          <p:nvPr/>
        </p:nvSpPr>
        <p:spPr bwMode="auto">
          <a:xfrm>
            <a:off x="1981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7" name="Oval 105">
            <a:extLst>
              <a:ext uri="{FF2B5EF4-FFF2-40B4-BE49-F238E27FC236}">
                <a16:creationId xmlns:a16="http://schemas.microsoft.com/office/drawing/2014/main" id="{A483E528-964F-7C45-8BA7-C972B3DDBD5D}"/>
              </a:ext>
            </a:extLst>
          </p:cNvPr>
          <p:cNvSpPr>
            <a:spLocks noChangeArrowheads="1"/>
          </p:cNvSpPr>
          <p:nvPr/>
        </p:nvSpPr>
        <p:spPr bwMode="auto">
          <a:xfrm>
            <a:off x="2209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8" name="Oval 106">
            <a:extLst>
              <a:ext uri="{FF2B5EF4-FFF2-40B4-BE49-F238E27FC236}">
                <a16:creationId xmlns:a16="http://schemas.microsoft.com/office/drawing/2014/main" id="{961FF871-27CF-6141-B11D-EA87F25658D1}"/>
              </a:ext>
            </a:extLst>
          </p:cNvPr>
          <p:cNvSpPr>
            <a:spLocks noChangeArrowheads="1"/>
          </p:cNvSpPr>
          <p:nvPr/>
        </p:nvSpPr>
        <p:spPr bwMode="auto">
          <a:xfrm>
            <a:off x="2362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79" name="Oval 107">
            <a:extLst>
              <a:ext uri="{FF2B5EF4-FFF2-40B4-BE49-F238E27FC236}">
                <a16:creationId xmlns:a16="http://schemas.microsoft.com/office/drawing/2014/main" id="{C1A0048C-6BBF-7C42-B3E0-DC6549CBAA5B}"/>
              </a:ext>
            </a:extLst>
          </p:cNvPr>
          <p:cNvSpPr>
            <a:spLocks noChangeArrowheads="1"/>
          </p:cNvSpPr>
          <p:nvPr/>
        </p:nvSpPr>
        <p:spPr bwMode="auto">
          <a:xfrm>
            <a:off x="251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0" name="Oval 108">
            <a:extLst>
              <a:ext uri="{FF2B5EF4-FFF2-40B4-BE49-F238E27FC236}">
                <a16:creationId xmlns:a16="http://schemas.microsoft.com/office/drawing/2014/main" id="{C87BCF27-C134-6044-8040-B6FAE1ED731D}"/>
              </a:ext>
            </a:extLst>
          </p:cNvPr>
          <p:cNvSpPr>
            <a:spLocks noChangeArrowheads="1"/>
          </p:cNvSpPr>
          <p:nvPr/>
        </p:nvSpPr>
        <p:spPr bwMode="auto">
          <a:xfrm>
            <a:off x="2514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1" name="Oval 109">
            <a:extLst>
              <a:ext uri="{FF2B5EF4-FFF2-40B4-BE49-F238E27FC236}">
                <a16:creationId xmlns:a16="http://schemas.microsoft.com/office/drawing/2014/main" id="{9E3AB2ED-F90D-5D43-A253-B3CA813E4967}"/>
              </a:ext>
            </a:extLst>
          </p:cNvPr>
          <p:cNvSpPr>
            <a:spLocks noChangeArrowheads="1"/>
          </p:cNvSpPr>
          <p:nvPr/>
        </p:nvSpPr>
        <p:spPr bwMode="auto">
          <a:xfrm>
            <a:off x="2362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2" name="Oval 110">
            <a:extLst>
              <a:ext uri="{FF2B5EF4-FFF2-40B4-BE49-F238E27FC236}">
                <a16:creationId xmlns:a16="http://schemas.microsoft.com/office/drawing/2014/main" id="{8A7FEE4F-F40B-6948-B19C-C00E326B9250}"/>
              </a:ext>
            </a:extLst>
          </p:cNvPr>
          <p:cNvSpPr>
            <a:spLocks noChangeArrowheads="1"/>
          </p:cNvSpPr>
          <p:nvPr/>
        </p:nvSpPr>
        <p:spPr bwMode="auto">
          <a:xfrm>
            <a:off x="2590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3" name="Oval 111">
            <a:extLst>
              <a:ext uri="{FF2B5EF4-FFF2-40B4-BE49-F238E27FC236}">
                <a16:creationId xmlns:a16="http://schemas.microsoft.com/office/drawing/2014/main" id="{56CFA440-1183-C848-822C-16D25FFF5CC2}"/>
              </a:ext>
            </a:extLst>
          </p:cNvPr>
          <p:cNvSpPr>
            <a:spLocks noChangeArrowheads="1"/>
          </p:cNvSpPr>
          <p:nvPr/>
        </p:nvSpPr>
        <p:spPr bwMode="auto">
          <a:xfrm>
            <a:off x="25908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4" name="Oval 112">
            <a:extLst>
              <a:ext uri="{FF2B5EF4-FFF2-40B4-BE49-F238E27FC236}">
                <a16:creationId xmlns:a16="http://schemas.microsoft.com/office/drawing/2014/main" id="{73A052FD-003B-6C42-B4DF-FF64A73238F6}"/>
              </a:ext>
            </a:extLst>
          </p:cNvPr>
          <p:cNvSpPr>
            <a:spLocks noChangeArrowheads="1"/>
          </p:cNvSpPr>
          <p:nvPr/>
        </p:nvSpPr>
        <p:spPr bwMode="auto">
          <a:xfrm>
            <a:off x="27432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5" name="Oval 113">
            <a:extLst>
              <a:ext uri="{FF2B5EF4-FFF2-40B4-BE49-F238E27FC236}">
                <a16:creationId xmlns:a16="http://schemas.microsoft.com/office/drawing/2014/main" id="{236F5B23-0BC6-3C4D-95F5-B7D2A210F152}"/>
              </a:ext>
            </a:extLst>
          </p:cNvPr>
          <p:cNvSpPr>
            <a:spLocks noChangeArrowheads="1"/>
          </p:cNvSpPr>
          <p:nvPr/>
        </p:nvSpPr>
        <p:spPr bwMode="auto">
          <a:xfrm>
            <a:off x="27432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6" name="Oval 114">
            <a:extLst>
              <a:ext uri="{FF2B5EF4-FFF2-40B4-BE49-F238E27FC236}">
                <a16:creationId xmlns:a16="http://schemas.microsoft.com/office/drawing/2014/main" id="{C03AA1D2-B03A-BD42-9D8B-0B8BA5619844}"/>
              </a:ext>
            </a:extLst>
          </p:cNvPr>
          <p:cNvSpPr>
            <a:spLocks noChangeArrowheads="1"/>
          </p:cNvSpPr>
          <p:nvPr/>
        </p:nvSpPr>
        <p:spPr bwMode="auto">
          <a:xfrm>
            <a:off x="25908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7" name="Oval 115">
            <a:extLst>
              <a:ext uri="{FF2B5EF4-FFF2-40B4-BE49-F238E27FC236}">
                <a16:creationId xmlns:a16="http://schemas.microsoft.com/office/drawing/2014/main" id="{97BEEBE3-3696-BA4B-AFB3-A487D17EBB17}"/>
              </a:ext>
            </a:extLst>
          </p:cNvPr>
          <p:cNvSpPr>
            <a:spLocks noChangeArrowheads="1"/>
          </p:cNvSpPr>
          <p:nvPr/>
        </p:nvSpPr>
        <p:spPr bwMode="auto">
          <a:xfrm>
            <a:off x="28194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8" name="Oval 116">
            <a:extLst>
              <a:ext uri="{FF2B5EF4-FFF2-40B4-BE49-F238E27FC236}">
                <a16:creationId xmlns:a16="http://schemas.microsoft.com/office/drawing/2014/main" id="{571B037F-015D-D347-9FD5-83BAEEE5EDAF}"/>
              </a:ext>
            </a:extLst>
          </p:cNvPr>
          <p:cNvSpPr>
            <a:spLocks noChangeArrowheads="1"/>
          </p:cNvSpPr>
          <p:nvPr/>
        </p:nvSpPr>
        <p:spPr bwMode="auto">
          <a:xfrm>
            <a:off x="21336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89" name="Oval 117">
            <a:extLst>
              <a:ext uri="{FF2B5EF4-FFF2-40B4-BE49-F238E27FC236}">
                <a16:creationId xmlns:a16="http://schemas.microsoft.com/office/drawing/2014/main" id="{BB2991F4-B36E-D943-9A90-790AC55B19E1}"/>
              </a:ext>
            </a:extLst>
          </p:cNvPr>
          <p:cNvSpPr>
            <a:spLocks noChangeArrowheads="1"/>
          </p:cNvSpPr>
          <p:nvPr/>
        </p:nvSpPr>
        <p:spPr bwMode="auto">
          <a:xfrm>
            <a:off x="22860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0" name="Oval 118">
            <a:extLst>
              <a:ext uri="{FF2B5EF4-FFF2-40B4-BE49-F238E27FC236}">
                <a16:creationId xmlns:a16="http://schemas.microsoft.com/office/drawing/2014/main" id="{F1173502-17CA-B246-8176-6BEF5DC9915B}"/>
              </a:ext>
            </a:extLst>
          </p:cNvPr>
          <p:cNvSpPr>
            <a:spLocks noChangeArrowheads="1"/>
          </p:cNvSpPr>
          <p:nvPr/>
        </p:nvSpPr>
        <p:spPr bwMode="auto">
          <a:xfrm>
            <a:off x="22860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1" name="Oval 119">
            <a:extLst>
              <a:ext uri="{FF2B5EF4-FFF2-40B4-BE49-F238E27FC236}">
                <a16:creationId xmlns:a16="http://schemas.microsoft.com/office/drawing/2014/main" id="{45A7A318-A127-3F47-A768-DF2AF7D2C26B}"/>
              </a:ext>
            </a:extLst>
          </p:cNvPr>
          <p:cNvSpPr>
            <a:spLocks noChangeArrowheads="1"/>
          </p:cNvSpPr>
          <p:nvPr/>
        </p:nvSpPr>
        <p:spPr bwMode="auto">
          <a:xfrm>
            <a:off x="21336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2" name="Oval 120">
            <a:extLst>
              <a:ext uri="{FF2B5EF4-FFF2-40B4-BE49-F238E27FC236}">
                <a16:creationId xmlns:a16="http://schemas.microsoft.com/office/drawing/2014/main" id="{52AB8D53-D801-7D4B-BFF5-DD741BDAC816}"/>
              </a:ext>
            </a:extLst>
          </p:cNvPr>
          <p:cNvSpPr>
            <a:spLocks noChangeArrowheads="1"/>
          </p:cNvSpPr>
          <p:nvPr/>
        </p:nvSpPr>
        <p:spPr bwMode="auto">
          <a:xfrm>
            <a:off x="23622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3" name="Oval 121">
            <a:extLst>
              <a:ext uri="{FF2B5EF4-FFF2-40B4-BE49-F238E27FC236}">
                <a16:creationId xmlns:a16="http://schemas.microsoft.com/office/drawing/2014/main" id="{9B98DCF7-DD50-6542-BDEA-760F35EA1C72}"/>
              </a:ext>
            </a:extLst>
          </p:cNvPr>
          <p:cNvSpPr>
            <a:spLocks noChangeArrowheads="1"/>
          </p:cNvSpPr>
          <p:nvPr/>
        </p:nvSpPr>
        <p:spPr bwMode="auto">
          <a:xfrm>
            <a:off x="320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4" name="Oval 122">
            <a:extLst>
              <a:ext uri="{FF2B5EF4-FFF2-40B4-BE49-F238E27FC236}">
                <a16:creationId xmlns:a16="http://schemas.microsoft.com/office/drawing/2014/main" id="{594D05C4-4943-B140-91A4-6B6D26CEA4F0}"/>
              </a:ext>
            </a:extLst>
          </p:cNvPr>
          <p:cNvSpPr>
            <a:spLocks noChangeArrowheads="1"/>
          </p:cNvSpPr>
          <p:nvPr/>
        </p:nvSpPr>
        <p:spPr bwMode="auto">
          <a:xfrm>
            <a:off x="1371600" y="457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5" name="Text Box 123">
            <a:extLst>
              <a:ext uri="{FF2B5EF4-FFF2-40B4-BE49-F238E27FC236}">
                <a16:creationId xmlns:a16="http://schemas.microsoft.com/office/drawing/2014/main" id="{F00EA398-9C4E-CF45-AFE7-1E204FB670D4}"/>
              </a:ext>
            </a:extLst>
          </p:cNvPr>
          <p:cNvSpPr txBox="1">
            <a:spLocks noChangeArrowheads="1"/>
          </p:cNvSpPr>
          <p:nvPr/>
        </p:nvSpPr>
        <p:spPr bwMode="auto">
          <a:xfrm>
            <a:off x="304800" y="3581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ltLang="zh-CN" sz="1800">
                <a:latin typeface="Times New Roman" panose="02020603050405020304" pitchFamily="18" charset="0"/>
                <a:ea typeface="宋体" panose="02010600030101010101" pitchFamily="2" charset="-122"/>
                <a:sym typeface="Symbol" pitchFamily="2" charset="2"/>
              </a:rPr>
              <a:t></a:t>
            </a:r>
            <a:r>
              <a:rPr lang="en-US" altLang="zh-CN" sz="1800">
                <a:latin typeface="Times New Roman" panose="02020603050405020304" pitchFamily="18" charset="0"/>
                <a:ea typeface="宋体" panose="02010600030101010101" pitchFamily="2" charset="-122"/>
              </a:rPr>
              <a:t> = 3</a:t>
            </a:r>
          </a:p>
        </p:txBody>
      </p:sp>
      <p:sp>
        <p:nvSpPr>
          <p:cNvPr id="201796" name="Oval 124">
            <a:extLst>
              <a:ext uri="{FF2B5EF4-FFF2-40B4-BE49-F238E27FC236}">
                <a16:creationId xmlns:a16="http://schemas.microsoft.com/office/drawing/2014/main" id="{0C27E8C0-E6C1-904E-92A3-CDEEBDD1D759}"/>
              </a:ext>
            </a:extLst>
          </p:cNvPr>
          <p:cNvSpPr>
            <a:spLocks noChangeArrowheads="1"/>
          </p:cNvSpPr>
          <p:nvPr/>
        </p:nvSpPr>
        <p:spPr bwMode="auto">
          <a:xfrm>
            <a:off x="6324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7" name="Oval 125">
            <a:extLst>
              <a:ext uri="{FF2B5EF4-FFF2-40B4-BE49-F238E27FC236}">
                <a16:creationId xmlns:a16="http://schemas.microsoft.com/office/drawing/2014/main" id="{14F00A8C-6E42-AB45-85B5-50E3138CC90C}"/>
              </a:ext>
            </a:extLst>
          </p:cNvPr>
          <p:cNvSpPr>
            <a:spLocks noChangeArrowheads="1"/>
          </p:cNvSpPr>
          <p:nvPr/>
        </p:nvSpPr>
        <p:spPr bwMode="auto">
          <a:xfrm>
            <a:off x="60198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8" name="Oval 126">
            <a:extLst>
              <a:ext uri="{FF2B5EF4-FFF2-40B4-BE49-F238E27FC236}">
                <a16:creationId xmlns:a16="http://schemas.microsoft.com/office/drawing/2014/main" id="{459E2105-553E-464F-86B6-85750727DC48}"/>
              </a:ext>
            </a:extLst>
          </p:cNvPr>
          <p:cNvSpPr>
            <a:spLocks noChangeArrowheads="1"/>
          </p:cNvSpPr>
          <p:nvPr/>
        </p:nvSpPr>
        <p:spPr bwMode="auto">
          <a:xfrm>
            <a:off x="5943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799" name="Oval 127">
            <a:extLst>
              <a:ext uri="{FF2B5EF4-FFF2-40B4-BE49-F238E27FC236}">
                <a16:creationId xmlns:a16="http://schemas.microsoft.com/office/drawing/2014/main" id="{FA99D980-20C0-9441-9C2D-7055CA10435E}"/>
              </a:ext>
            </a:extLst>
          </p:cNvPr>
          <p:cNvSpPr>
            <a:spLocks noChangeArrowheads="1"/>
          </p:cNvSpPr>
          <p:nvPr/>
        </p:nvSpPr>
        <p:spPr bwMode="auto">
          <a:xfrm>
            <a:off x="64008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0" name="Oval 128">
            <a:extLst>
              <a:ext uri="{FF2B5EF4-FFF2-40B4-BE49-F238E27FC236}">
                <a16:creationId xmlns:a16="http://schemas.microsoft.com/office/drawing/2014/main" id="{3E2A03B9-ECF0-F744-A386-5C73076083E0}"/>
              </a:ext>
            </a:extLst>
          </p:cNvPr>
          <p:cNvSpPr>
            <a:spLocks noChangeArrowheads="1"/>
          </p:cNvSpPr>
          <p:nvPr/>
        </p:nvSpPr>
        <p:spPr bwMode="auto">
          <a:xfrm>
            <a:off x="6629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1" name="Oval 129">
            <a:extLst>
              <a:ext uri="{FF2B5EF4-FFF2-40B4-BE49-F238E27FC236}">
                <a16:creationId xmlns:a16="http://schemas.microsoft.com/office/drawing/2014/main" id="{CB70FA96-FA64-F649-9A7A-43DA046B61BA}"/>
              </a:ext>
            </a:extLst>
          </p:cNvPr>
          <p:cNvSpPr>
            <a:spLocks noChangeArrowheads="1"/>
          </p:cNvSpPr>
          <p:nvPr/>
        </p:nvSpPr>
        <p:spPr bwMode="auto">
          <a:xfrm>
            <a:off x="632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2" name="Oval 130">
            <a:extLst>
              <a:ext uri="{FF2B5EF4-FFF2-40B4-BE49-F238E27FC236}">
                <a16:creationId xmlns:a16="http://schemas.microsoft.com/office/drawing/2014/main" id="{624056C5-FAA2-ED45-AB96-D77D9850C640}"/>
              </a:ext>
            </a:extLst>
          </p:cNvPr>
          <p:cNvSpPr>
            <a:spLocks noChangeArrowheads="1"/>
          </p:cNvSpPr>
          <p:nvPr/>
        </p:nvSpPr>
        <p:spPr bwMode="auto">
          <a:xfrm>
            <a:off x="6248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3" name="Oval 131">
            <a:extLst>
              <a:ext uri="{FF2B5EF4-FFF2-40B4-BE49-F238E27FC236}">
                <a16:creationId xmlns:a16="http://schemas.microsoft.com/office/drawing/2014/main" id="{B9DD9DCB-DD30-EF43-9992-33FC6BFD37AA}"/>
              </a:ext>
            </a:extLst>
          </p:cNvPr>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4" name="Oval 132">
            <a:extLst>
              <a:ext uri="{FF2B5EF4-FFF2-40B4-BE49-F238E27FC236}">
                <a16:creationId xmlns:a16="http://schemas.microsoft.com/office/drawing/2014/main" id="{4476ABD8-A8ED-5B46-8177-E9013F165D6D}"/>
              </a:ext>
            </a:extLst>
          </p:cNvPr>
          <p:cNvSpPr>
            <a:spLocks noChangeArrowheads="1"/>
          </p:cNvSpPr>
          <p:nvPr/>
        </p:nvSpPr>
        <p:spPr bwMode="auto">
          <a:xfrm>
            <a:off x="7010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5" name="Oval 133">
            <a:extLst>
              <a:ext uri="{FF2B5EF4-FFF2-40B4-BE49-F238E27FC236}">
                <a16:creationId xmlns:a16="http://schemas.microsoft.com/office/drawing/2014/main" id="{8A456925-8A09-C24F-B874-701F9C5B7D36}"/>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6" name="Oval 134">
            <a:extLst>
              <a:ext uri="{FF2B5EF4-FFF2-40B4-BE49-F238E27FC236}">
                <a16:creationId xmlns:a16="http://schemas.microsoft.com/office/drawing/2014/main" id="{84AF4986-D124-B845-9E8D-EC14516FED84}"/>
              </a:ext>
            </a:extLst>
          </p:cNvPr>
          <p:cNvSpPr>
            <a:spLocks noChangeArrowheads="1"/>
          </p:cNvSpPr>
          <p:nvPr/>
        </p:nvSpPr>
        <p:spPr bwMode="auto">
          <a:xfrm>
            <a:off x="6629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7" name="Oval 135">
            <a:extLst>
              <a:ext uri="{FF2B5EF4-FFF2-40B4-BE49-F238E27FC236}">
                <a16:creationId xmlns:a16="http://schemas.microsoft.com/office/drawing/2014/main" id="{06476D74-983A-CF4B-BD47-60351BA8E788}"/>
              </a:ext>
            </a:extLst>
          </p:cNvPr>
          <p:cNvSpPr>
            <a:spLocks noChangeArrowheads="1"/>
          </p:cNvSpPr>
          <p:nvPr/>
        </p:nvSpPr>
        <p:spPr bwMode="auto">
          <a:xfrm>
            <a:off x="70866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8" name="Oval 136">
            <a:extLst>
              <a:ext uri="{FF2B5EF4-FFF2-40B4-BE49-F238E27FC236}">
                <a16:creationId xmlns:a16="http://schemas.microsoft.com/office/drawing/2014/main" id="{1857029D-F1AA-8842-88DC-179D0CC917F4}"/>
              </a:ext>
            </a:extLst>
          </p:cNvPr>
          <p:cNvSpPr>
            <a:spLocks noChangeArrowheads="1"/>
          </p:cNvSpPr>
          <p:nvPr/>
        </p:nvSpPr>
        <p:spPr bwMode="auto">
          <a:xfrm>
            <a:off x="7315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09" name="Oval 137">
            <a:extLst>
              <a:ext uri="{FF2B5EF4-FFF2-40B4-BE49-F238E27FC236}">
                <a16:creationId xmlns:a16="http://schemas.microsoft.com/office/drawing/2014/main" id="{37B63CAC-FE1F-5B4B-8AD8-413DBCFC156B}"/>
              </a:ext>
            </a:extLst>
          </p:cNvPr>
          <p:cNvSpPr>
            <a:spLocks noChangeArrowheads="1"/>
          </p:cNvSpPr>
          <p:nvPr/>
        </p:nvSpPr>
        <p:spPr bwMode="auto">
          <a:xfrm>
            <a:off x="701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0" name="Oval 138">
            <a:extLst>
              <a:ext uri="{FF2B5EF4-FFF2-40B4-BE49-F238E27FC236}">
                <a16:creationId xmlns:a16="http://schemas.microsoft.com/office/drawing/2014/main" id="{45A03FA5-E282-F749-BA3C-DA1CAD27B1ED}"/>
              </a:ext>
            </a:extLst>
          </p:cNvPr>
          <p:cNvSpPr>
            <a:spLocks noChangeArrowheads="1"/>
          </p:cNvSpPr>
          <p:nvPr/>
        </p:nvSpPr>
        <p:spPr bwMode="auto">
          <a:xfrm>
            <a:off x="6934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1" name="Oval 139">
            <a:extLst>
              <a:ext uri="{FF2B5EF4-FFF2-40B4-BE49-F238E27FC236}">
                <a16:creationId xmlns:a16="http://schemas.microsoft.com/office/drawing/2014/main" id="{31FB9BA8-29B5-2E41-8AE0-0F4CC4DE7C12}"/>
              </a:ext>
            </a:extLst>
          </p:cNvPr>
          <p:cNvSpPr>
            <a:spLocks noChangeArrowheads="1"/>
          </p:cNvSpPr>
          <p:nvPr/>
        </p:nvSpPr>
        <p:spPr bwMode="auto">
          <a:xfrm>
            <a:off x="72390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2" name="Oval 140">
            <a:extLst>
              <a:ext uri="{FF2B5EF4-FFF2-40B4-BE49-F238E27FC236}">
                <a16:creationId xmlns:a16="http://schemas.microsoft.com/office/drawing/2014/main" id="{34534F4F-3380-EB45-B39F-97CF4DF85336}"/>
              </a:ext>
            </a:extLst>
          </p:cNvPr>
          <p:cNvSpPr>
            <a:spLocks noChangeArrowheads="1"/>
          </p:cNvSpPr>
          <p:nvPr/>
        </p:nvSpPr>
        <p:spPr bwMode="auto">
          <a:xfrm>
            <a:off x="7315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3" name="Oval 141">
            <a:extLst>
              <a:ext uri="{FF2B5EF4-FFF2-40B4-BE49-F238E27FC236}">
                <a16:creationId xmlns:a16="http://schemas.microsoft.com/office/drawing/2014/main" id="{5A5BDC29-C27D-7A4C-95A2-DC4B233A201E}"/>
              </a:ext>
            </a:extLst>
          </p:cNvPr>
          <p:cNvSpPr>
            <a:spLocks noChangeArrowheads="1"/>
          </p:cNvSpPr>
          <p:nvPr/>
        </p:nvSpPr>
        <p:spPr bwMode="auto">
          <a:xfrm>
            <a:off x="7010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4" name="Oval 142">
            <a:extLst>
              <a:ext uri="{FF2B5EF4-FFF2-40B4-BE49-F238E27FC236}">
                <a16:creationId xmlns:a16="http://schemas.microsoft.com/office/drawing/2014/main" id="{96AE684E-44DD-F04D-82C0-00B4C2FB482E}"/>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5" name="Oval 143">
            <a:extLst>
              <a:ext uri="{FF2B5EF4-FFF2-40B4-BE49-F238E27FC236}">
                <a16:creationId xmlns:a16="http://schemas.microsoft.com/office/drawing/2014/main" id="{7F71F12B-1F0E-B242-BDC2-D477087BFBAF}"/>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6" name="Oval 144">
            <a:extLst>
              <a:ext uri="{FF2B5EF4-FFF2-40B4-BE49-F238E27FC236}">
                <a16:creationId xmlns:a16="http://schemas.microsoft.com/office/drawing/2014/main" id="{56EBB279-7484-9744-AEE8-EB3423EEAC49}"/>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7" name="Oval 145">
            <a:extLst>
              <a:ext uri="{FF2B5EF4-FFF2-40B4-BE49-F238E27FC236}">
                <a16:creationId xmlns:a16="http://schemas.microsoft.com/office/drawing/2014/main" id="{AC8B305E-7152-474D-A534-B1EDEF7DE09A}"/>
              </a:ext>
            </a:extLst>
          </p:cNvPr>
          <p:cNvSpPr>
            <a:spLocks noChangeArrowheads="1"/>
          </p:cNvSpPr>
          <p:nvPr/>
        </p:nvSpPr>
        <p:spPr bwMode="auto">
          <a:xfrm>
            <a:off x="6629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8" name="Oval 146">
            <a:extLst>
              <a:ext uri="{FF2B5EF4-FFF2-40B4-BE49-F238E27FC236}">
                <a16:creationId xmlns:a16="http://schemas.microsoft.com/office/drawing/2014/main" id="{C067F8E1-E860-F541-850A-1179EED556C1}"/>
              </a:ext>
            </a:extLst>
          </p:cNvPr>
          <p:cNvSpPr>
            <a:spLocks noChangeArrowheads="1"/>
          </p:cNvSpPr>
          <p:nvPr/>
        </p:nvSpPr>
        <p:spPr bwMode="auto">
          <a:xfrm>
            <a:off x="6553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19" name="Oval 147">
            <a:extLst>
              <a:ext uri="{FF2B5EF4-FFF2-40B4-BE49-F238E27FC236}">
                <a16:creationId xmlns:a16="http://schemas.microsoft.com/office/drawing/2014/main" id="{EDEA534F-06DE-AB40-B0C3-80243461D155}"/>
              </a:ext>
            </a:extLst>
          </p:cNvPr>
          <p:cNvSpPr>
            <a:spLocks noChangeArrowheads="1"/>
          </p:cNvSpPr>
          <p:nvPr/>
        </p:nvSpPr>
        <p:spPr bwMode="auto">
          <a:xfrm>
            <a:off x="6705600" y="2514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0" name="Oval 148">
            <a:extLst>
              <a:ext uri="{FF2B5EF4-FFF2-40B4-BE49-F238E27FC236}">
                <a16:creationId xmlns:a16="http://schemas.microsoft.com/office/drawing/2014/main" id="{79EE7F9C-35B9-F141-B94E-96202BBBB7AC}"/>
              </a:ext>
            </a:extLst>
          </p:cNvPr>
          <p:cNvSpPr>
            <a:spLocks noChangeArrowheads="1"/>
          </p:cNvSpPr>
          <p:nvPr/>
        </p:nvSpPr>
        <p:spPr bwMode="auto">
          <a:xfrm>
            <a:off x="7772400" y="2743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1" name="Oval 149">
            <a:extLst>
              <a:ext uri="{FF2B5EF4-FFF2-40B4-BE49-F238E27FC236}">
                <a16:creationId xmlns:a16="http://schemas.microsoft.com/office/drawing/2014/main" id="{0148881A-128F-D243-B2FB-B4D03D278EA2}"/>
              </a:ext>
            </a:extLst>
          </p:cNvPr>
          <p:cNvSpPr>
            <a:spLocks noChangeArrowheads="1"/>
          </p:cNvSpPr>
          <p:nvPr/>
        </p:nvSpPr>
        <p:spPr bwMode="auto">
          <a:xfrm>
            <a:off x="66294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2" name="Oval 150">
            <a:extLst>
              <a:ext uri="{FF2B5EF4-FFF2-40B4-BE49-F238E27FC236}">
                <a16:creationId xmlns:a16="http://schemas.microsoft.com/office/drawing/2014/main" id="{DB7BE4E1-5464-4543-B3AF-C43F0BD117B5}"/>
              </a:ext>
            </a:extLst>
          </p:cNvPr>
          <p:cNvSpPr>
            <a:spLocks noChangeArrowheads="1"/>
          </p:cNvSpPr>
          <p:nvPr/>
        </p:nvSpPr>
        <p:spPr bwMode="auto">
          <a:xfrm>
            <a:off x="65532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3" name="Oval 151">
            <a:extLst>
              <a:ext uri="{FF2B5EF4-FFF2-40B4-BE49-F238E27FC236}">
                <a16:creationId xmlns:a16="http://schemas.microsoft.com/office/drawing/2014/main" id="{F51BB540-FE22-DC46-9ED0-D6B3DBBF0A36}"/>
              </a:ext>
            </a:extLst>
          </p:cNvPr>
          <p:cNvSpPr>
            <a:spLocks noChangeArrowheads="1"/>
          </p:cNvSpPr>
          <p:nvPr/>
        </p:nvSpPr>
        <p:spPr bwMode="auto">
          <a:xfrm>
            <a:off x="57150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4" name="Rectangle 152">
            <a:extLst>
              <a:ext uri="{FF2B5EF4-FFF2-40B4-BE49-F238E27FC236}">
                <a16:creationId xmlns:a16="http://schemas.microsoft.com/office/drawing/2014/main" id="{916D69EE-99E1-C744-BD03-15C84CA87973}"/>
              </a:ext>
            </a:extLst>
          </p:cNvPr>
          <p:cNvSpPr>
            <a:spLocks noChangeArrowheads="1"/>
          </p:cNvSpPr>
          <p:nvPr/>
        </p:nvSpPr>
        <p:spPr bwMode="auto">
          <a:xfrm>
            <a:off x="1524000" y="762000"/>
            <a:ext cx="12192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5" name="Rectangle 153">
            <a:extLst>
              <a:ext uri="{FF2B5EF4-FFF2-40B4-BE49-F238E27FC236}">
                <a16:creationId xmlns:a16="http://schemas.microsoft.com/office/drawing/2014/main" id="{7C916661-7BDC-7E45-A38A-8A5FB0D5731C}"/>
              </a:ext>
            </a:extLst>
          </p:cNvPr>
          <p:cNvSpPr>
            <a:spLocks noChangeArrowheads="1"/>
          </p:cNvSpPr>
          <p:nvPr/>
        </p:nvSpPr>
        <p:spPr bwMode="auto">
          <a:xfrm>
            <a:off x="2133600" y="1066800"/>
            <a:ext cx="9144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1826" name="Line 154">
            <a:extLst>
              <a:ext uri="{FF2B5EF4-FFF2-40B4-BE49-F238E27FC236}">
                <a16:creationId xmlns:a16="http://schemas.microsoft.com/office/drawing/2014/main" id="{717E1E78-0176-9E4E-BB95-94D88BBA469C}"/>
              </a:ext>
            </a:extLst>
          </p:cNvPr>
          <p:cNvSpPr>
            <a:spLocks noChangeShapeType="1"/>
          </p:cNvSpPr>
          <p:nvPr/>
        </p:nvSpPr>
        <p:spPr bwMode="auto">
          <a:xfrm>
            <a:off x="12192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27" name="Freeform 155">
            <a:extLst>
              <a:ext uri="{FF2B5EF4-FFF2-40B4-BE49-F238E27FC236}">
                <a16:creationId xmlns:a16="http://schemas.microsoft.com/office/drawing/2014/main" id="{1B0F9559-30DB-2344-9BEC-887552775898}"/>
              </a:ext>
            </a:extLst>
          </p:cNvPr>
          <p:cNvSpPr>
            <a:spLocks/>
          </p:cNvSpPr>
          <p:nvPr/>
        </p:nvSpPr>
        <p:spPr bwMode="auto">
          <a:xfrm>
            <a:off x="1528763" y="3327400"/>
            <a:ext cx="1557337" cy="109538"/>
          </a:xfrm>
          <a:custGeom>
            <a:avLst/>
            <a:gdLst>
              <a:gd name="T0" fmla="*/ 0 w 981"/>
              <a:gd name="T1" fmla="*/ 2147483647 h 69"/>
              <a:gd name="T2" fmla="*/ 2147483647 w 981"/>
              <a:gd name="T3" fmla="*/ 2147483647 h 69"/>
              <a:gd name="T4" fmla="*/ 2147483647 w 981"/>
              <a:gd name="T5" fmla="*/ 2147483647 h 69"/>
              <a:gd name="T6" fmla="*/ 2147483647 w 981"/>
              <a:gd name="T7" fmla="*/ 2147483647 h 69"/>
              <a:gd name="T8" fmla="*/ 2147483647 w 981"/>
              <a:gd name="T9" fmla="*/ 2147483647 h 69"/>
              <a:gd name="T10" fmla="*/ 2147483647 w 981"/>
              <a:gd name="T11" fmla="*/ 2147483647 h 69"/>
              <a:gd name="T12" fmla="*/ 2147483647 w 981"/>
              <a:gd name="T13" fmla="*/ 2147483647 h 69"/>
              <a:gd name="T14" fmla="*/ 2147483647 w 981"/>
              <a:gd name="T15" fmla="*/ 2147483647 h 69"/>
              <a:gd name="T16" fmla="*/ 0 w 981"/>
              <a:gd name="T17" fmla="*/ 2147483647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1"/>
              <a:gd name="T28" fmla="*/ 0 h 69"/>
              <a:gd name="T29" fmla="*/ 981 w 981"/>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1" h="69">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tx2"/>
          </a:solidFill>
          <a:ln w="9525">
            <a:solidFill>
              <a:schemeClr val="tx1"/>
            </a:solidFill>
            <a:round/>
            <a:headEnd/>
            <a:tailEnd/>
          </a:ln>
        </p:spPr>
        <p:txBody>
          <a:bodyPr wrap="none" anchor="ctr"/>
          <a:lstStyle/>
          <a:p>
            <a:endParaRPr lang="en-US"/>
          </a:p>
        </p:txBody>
      </p:sp>
      <p:sp>
        <p:nvSpPr>
          <p:cNvPr id="201828" name="Line 156">
            <a:extLst>
              <a:ext uri="{FF2B5EF4-FFF2-40B4-BE49-F238E27FC236}">
                <a16:creationId xmlns:a16="http://schemas.microsoft.com/office/drawing/2014/main" id="{103EE418-280B-3B40-AB4F-A953156DD7CF}"/>
              </a:ext>
            </a:extLst>
          </p:cNvPr>
          <p:cNvSpPr>
            <a:spLocks noChangeShapeType="1"/>
          </p:cNvSpPr>
          <p:nvPr/>
        </p:nvSpPr>
        <p:spPr bwMode="auto">
          <a:xfrm>
            <a:off x="4267200" y="3810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829" name="Freeform 157">
            <a:extLst>
              <a:ext uri="{FF2B5EF4-FFF2-40B4-BE49-F238E27FC236}">
                <a16:creationId xmlns:a16="http://schemas.microsoft.com/office/drawing/2014/main" id="{43559751-3BF2-1043-8D40-4634157178B8}"/>
              </a:ext>
            </a:extLst>
          </p:cNvPr>
          <p:cNvSpPr>
            <a:spLocks/>
          </p:cNvSpPr>
          <p:nvPr/>
        </p:nvSpPr>
        <p:spPr bwMode="auto">
          <a:xfrm>
            <a:off x="4114800" y="752475"/>
            <a:ext cx="198438" cy="1522413"/>
          </a:xfrm>
          <a:custGeom>
            <a:avLst/>
            <a:gdLst>
              <a:gd name="T0" fmla="*/ 2147483647 w 125"/>
              <a:gd name="T1" fmla="*/ 0 h 959"/>
              <a:gd name="T2" fmla="*/ 2147483647 w 125"/>
              <a:gd name="T3" fmla="*/ 2147483647 h 959"/>
              <a:gd name="T4" fmla="*/ 2147483647 w 125"/>
              <a:gd name="T5" fmla="*/ 2147483647 h 959"/>
              <a:gd name="T6" fmla="*/ 2147483647 w 125"/>
              <a:gd name="T7" fmla="*/ 2147483647 h 959"/>
              <a:gd name="T8" fmla="*/ 0 w 125"/>
              <a:gd name="T9" fmla="*/ 2147483647 h 959"/>
              <a:gd name="T10" fmla="*/ 2147483647 w 125"/>
              <a:gd name="T11" fmla="*/ 2147483647 h 959"/>
              <a:gd name="T12" fmla="*/ 2147483647 w 125"/>
              <a:gd name="T13" fmla="*/ 2147483647 h 959"/>
              <a:gd name="T14" fmla="*/ 2147483647 w 125"/>
              <a:gd name="T15" fmla="*/ 2147483647 h 959"/>
              <a:gd name="T16" fmla="*/ 2147483647 w 125"/>
              <a:gd name="T17" fmla="*/ 2147483647 h 959"/>
              <a:gd name="T18" fmla="*/ 2147483647 w 125"/>
              <a:gd name="T19" fmla="*/ 2147483647 h 959"/>
              <a:gd name="T20" fmla="*/ 2147483647 w 125"/>
              <a:gd name="T21" fmla="*/ 0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959"/>
              <a:gd name="T35" fmla="*/ 125 w 12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959">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tx2"/>
          </a:solidFill>
          <a:ln w="9525">
            <a:solidFill>
              <a:schemeClr val="tx1"/>
            </a:solidFill>
            <a:round/>
            <a:headEnd/>
            <a:tailEnd/>
          </a:ln>
        </p:spPr>
        <p:txBody>
          <a:bodyPr wrap="none" anchor="ctr"/>
          <a:lstStyle/>
          <a:p>
            <a:endParaRPr lang="en-US"/>
          </a:p>
        </p:txBody>
      </p:sp>
    </p:spTree>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Number Placeholder 5">
            <a:extLst>
              <a:ext uri="{FF2B5EF4-FFF2-40B4-BE49-F238E27FC236}">
                <a16:creationId xmlns:a16="http://schemas.microsoft.com/office/drawing/2014/main" id="{F6C0731E-BABE-FE43-AB24-182F6815A7E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03FA3B71-5447-944C-B7A5-1F8E49880B4B}" type="slidenum">
              <a:rPr lang="en-US" altLang="zh-CN" sz="1200">
                <a:ea typeface="宋体" panose="02010600030101010101" pitchFamily="2" charset="-122"/>
              </a:rPr>
              <a:pPr algn="r" eaLnBrk="1" hangingPunct="1"/>
              <a:t>97</a:t>
            </a:fld>
            <a:endParaRPr lang="en-US" altLang="zh-CN" sz="1200">
              <a:ea typeface="宋体" panose="02010600030101010101" pitchFamily="2" charset="-122"/>
            </a:endParaRPr>
          </a:p>
        </p:txBody>
      </p:sp>
      <p:sp>
        <p:nvSpPr>
          <p:cNvPr id="203778" name="Rectangle 2">
            <a:extLst>
              <a:ext uri="{FF2B5EF4-FFF2-40B4-BE49-F238E27FC236}">
                <a16:creationId xmlns:a16="http://schemas.microsoft.com/office/drawing/2014/main" id="{3262336F-923F-E642-9C7E-A9C6E2E9A258}"/>
              </a:ext>
            </a:extLst>
          </p:cNvPr>
          <p:cNvSpPr>
            <a:spLocks noGrp="1" noChangeArrowheads="1"/>
          </p:cNvSpPr>
          <p:nvPr>
            <p:ph type="title" idx="4294967295"/>
          </p:nvPr>
        </p:nvSpPr>
        <p:spPr>
          <a:xfrm>
            <a:off x="0" y="304800"/>
            <a:ext cx="9144000" cy="650875"/>
          </a:xfrm>
        </p:spPr>
        <p:txBody>
          <a:bodyPr/>
          <a:lstStyle/>
          <a:p>
            <a:pPr eaLnBrk="1" hangingPunct="1"/>
            <a:r>
              <a:rPr lang="en-US" altLang="zh-CN" sz="3200">
                <a:ea typeface="宋体" panose="02010600030101010101" pitchFamily="2" charset="-122"/>
              </a:rPr>
              <a:t>Strength and Weakness of </a:t>
            </a:r>
            <a:r>
              <a:rPr lang="en-US" altLang="zh-CN" sz="3200" i="1">
                <a:ea typeface="宋体" panose="02010600030101010101" pitchFamily="2" charset="-122"/>
              </a:rPr>
              <a:t>CLIQUE</a:t>
            </a:r>
            <a:endParaRPr lang="en-US" altLang="zh-CN" sz="2100">
              <a:ea typeface="宋体" panose="02010600030101010101" pitchFamily="2" charset="-122"/>
            </a:endParaRPr>
          </a:p>
        </p:txBody>
      </p:sp>
      <p:sp>
        <p:nvSpPr>
          <p:cNvPr id="203779" name="Rectangle 3">
            <a:extLst>
              <a:ext uri="{FF2B5EF4-FFF2-40B4-BE49-F238E27FC236}">
                <a16:creationId xmlns:a16="http://schemas.microsoft.com/office/drawing/2014/main" id="{32596EDB-E22C-B44C-8FDF-A63F573C73A2}"/>
              </a:ext>
            </a:extLst>
          </p:cNvPr>
          <p:cNvSpPr>
            <a:spLocks noGrp="1" noChangeArrowheads="1"/>
          </p:cNvSpPr>
          <p:nvPr>
            <p:ph type="body" idx="4294967295"/>
          </p:nvPr>
        </p:nvSpPr>
        <p:spPr>
          <a:xfrm>
            <a:off x="304800" y="1447800"/>
            <a:ext cx="8458200" cy="4953000"/>
          </a:xfrm>
        </p:spPr>
        <p:txBody>
          <a:bodyPr/>
          <a:lstStyle/>
          <a:p>
            <a:pPr eaLnBrk="1" hangingPunct="1"/>
            <a:r>
              <a:rPr lang="en-US" altLang="zh-CN" sz="2400" u="sng">
                <a:ea typeface="宋体" panose="02010600030101010101" pitchFamily="2" charset="-122"/>
              </a:rPr>
              <a:t>Strength</a:t>
            </a:r>
            <a:r>
              <a:rPr lang="en-US" altLang="zh-CN" sz="2400">
                <a:ea typeface="宋体" panose="02010600030101010101" pitchFamily="2" charset="-122"/>
              </a:rPr>
              <a:t> </a:t>
            </a:r>
          </a:p>
          <a:p>
            <a:pPr lvl="1" eaLnBrk="1" hangingPunct="1"/>
            <a:r>
              <a:rPr lang="en-US" altLang="zh-CN" sz="2400" i="1" u="sng">
                <a:ea typeface="宋体" panose="02010600030101010101" pitchFamily="2" charset="-122"/>
              </a:rPr>
              <a:t>automatically</a:t>
            </a:r>
            <a:r>
              <a:rPr lang="en-US" altLang="zh-CN" sz="2400" u="sng">
                <a:ea typeface="宋体" panose="02010600030101010101" pitchFamily="2" charset="-122"/>
              </a:rPr>
              <a:t> finds subspaces of the</a:t>
            </a:r>
            <a:r>
              <a:rPr lang="en-US" altLang="zh-CN" sz="2400">
                <a:ea typeface="宋体" panose="02010600030101010101" pitchFamily="2" charset="-122"/>
              </a:rPr>
              <a:t> </a:t>
            </a:r>
            <a:r>
              <a:rPr lang="en-US" altLang="zh-CN" sz="2400" u="sng">
                <a:ea typeface="宋体" panose="02010600030101010101" pitchFamily="2" charset="-122"/>
              </a:rPr>
              <a:t>highest dimensionality</a:t>
            </a:r>
            <a:r>
              <a:rPr lang="en-US" altLang="zh-CN" sz="2400">
                <a:ea typeface="宋体" panose="02010600030101010101" pitchFamily="2" charset="-122"/>
              </a:rPr>
              <a:t> such that high density clusters exist in those subspaces</a:t>
            </a:r>
          </a:p>
          <a:p>
            <a:pPr lvl="1" eaLnBrk="1" hangingPunct="1"/>
            <a:r>
              <a:rPr lang="en-US" altLang="zh-CN" sz="2400" i="1">
                <a:ea typeface="宋体" panose="02010600030101010101" pitchFamily="2" charset="-122"/>
              </a:rPr>
              <a:t>insensitive</a:t>
            </a:r>
            <a:r>
              <a:rPr lang="en-US" altLang="zh-CN" sz="2400">
                <a:ea typeface="宋体" panose="02010600030101010101" pitchFamily="2" charset="-122"/>
              </a:rPr>
              <a:t> to the order of records in input and does not presume some canonical data distribution</a:t>
            </a:r>
          </a:p>
          <a:p>
            <a:pPr lvl="1" eaLnBrk="1" hangingPunct="1"/>
            <a:r>
              <a:rPr lang="en-US" altLang="zh-CN" sz="2400">
                <a:ea typeface="宋体" panose="02010600030101010101" pitchFamily="2" charset="-122"/>
              </a:rPr>
              <a:t>scales</a:t>
            </a:r>
            <a:r>
              <a:rPr lang="en-US" altLang="zh-CN" sz="2400" i="1">
                <a:ea typeface="宋体" panose="02010600030101010101" pitchFamily="2" charset="-122"/>
              </a:rPr>
              <a:t> linearly</a:t>
            </a:r>
            <a:r>
              <a:rPr lang="en-US" altLang="zh-CN" sz="2400">
                <a:ea typeface="宋体" panose="02010600030101010101" pitchFamily="2" charset="-122"/>
              </a:rPr>
              <a:t> with the size of input and has good scalability as the number of dimensions in the data increases</a:t>
            </a:r>
          </a:p>
          <a:p>
            <a:pPr eaLnBrk="1" hangingPunct="1"/>
            <a:r>
              <a:rPr lang="en-US" altLang="zh-CN" sz="2400" u="sng">
                <a:ea typeface="宋体" panose="02010600030101010101" pitchFamily="2" charset="-122"/>
              </a:rPr>
              <a:t>Weakness</a:t>
            </a:r>
            <a:endParaRPr lang="en-US" altLang="zh-CN" sz="2400">
              <a:ea typeface="宋体" panose="02010600030101010101" pitchFamily="2" charset="-122"/>
            </a:endParaRPr>
          </a:p>
          <a:p>
            <a:pPr lvl="1" eaLnBrk="1" hangingPunct="1"/>
            <a:r>
              <a:rPr lang="en-US" altLang="zh-CN" sz="2400">
                <a:ea typeface="宋体" panose="02010600030101010101" pitchFamily="2" charset="-122"/>
              </a:rPr>
              <a:t>The accuracy of the clustering result may be degraded at the expense of simplicity of the method</a:t>
            </a: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Content Placeholder 1">
            <a:extLst>
              <a:ext uri="{FF2B5EF4-FFF2-40B4-BE49-F238E27FC236}">
                <a16:creationId xmlns:a16="http://schemas.microsoft.com/office/drawing/2014/main" id="{A096C642-475B-EF46-9B69-61373E5FE0FF}"/>
              </a:ext>
            </a:extLst>
          </p:cNvPr>
          <p:cNvSpPr>
            <a:spLocks noGrp="1"/>
          </p:cNvSpPr>
          <p:nvPr>
            <p:ph/>
          </p:nvPr>
        </p:nvSpPr>
        <p:spPr>
          <a:xfrm>
            <a:off x="304800" y="3048000"/>
            <a:ext cx="8458200" cy="609600"/>
          </a:xfrm>
        </p:spPr>
        <p:txBody>
          <a:bodyPr/>
          <a:lstStyle/>
          <a:p>
            <a:pPr algn="ctr">
              <a:buFont typeface="Wingdings" pitchFamily="2" charset="2"/>
              <a:buNone/>
            </a:pPr>
            <a:r>
              <a:rPr lang="en-US" altLang="zh-CN" sz="3200">
                <a:ea typeface="宋体" panose="02010600030101010101" pitchFamily="2" charset="-122"/>
              </a:rPr>
              <a:t>Extra slides unused in class</a:t>
            </a:r>
          </a:p>
        </p:txBody>
      </p:sp>
      <p:sp>
        <p:nvSpPr>
          <p:cNvPr id="205826" name="Slide Number Placeholder 4">
            <a:extLst>
              <a:ext uri="{FF2B5EF4-FFF2-40B4-BE49-F238E27FC236}">
                <a16:creationId xmlns:a16="http://schemas.microsoft.com/office/drawing/2014/main" id="{85CBDD2E-1C8A-1C46-84AE-91BCCCDE55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CE35D5F-34A8-B44C-9069-9EB898CCF097}" type="slidenum">
              <a:rPr lang="en-US" altLang="zh-CN" sz="1200">
                <a:ea typeface="宋体" panose="02010600030101010101" pitchFamily="2" charset="-122"/>
              </a:rPr>
              <a:pPr eaLnBrk="1" hangingPunct="1"/>
              <a:t>98</a:t>
            </a:fld>
            <a:endParaRPr lang="en-US" altLang="zh-CN" sz="1200">
              <a:ea typeface="宋体" panose="02010600030101010101" pitchFamily="2" charset="-122"/>
            </a:endParaRPr>
          </a:p>
        </p:txBody>
      </p:sp>
    </p:spTree>
  </p:cSld>
  <p:clrMapOvr>
    <a:masterClrMapping/>
  </p:clrMapOvr>
  <p:transition>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Number Placeholder 5">
            <a:extLst>
              <a:ext uri="{FF2B5EF4-FFF2-40B4-BE49-F238E27FC236}">
                <a16:creationId xmlns:a16="http://schemas.microsoft.com/office/drawing/2014/main" id="{3D3D17F3-B478-CD48-9C80-7BECE9D214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11C4180-E951-2B41-A070-9A3175E25C89}" type="slidenum">
              <a:rPr lang="en-US" altLang="zh-CN" sz="1200">
                <a:ea typeface="宋体" panose="02010600030101010101" pitchFamily="2" charset="-122"/>
              </a:rPr>
              <a:pPr eaLnBrk="1" hangingPunct="1"/>
              <a:t>99</a:t>
            </a:fld>
            <a:endParaRPr lang="en-US" altLang="zh-CN" sz="1200">
              <a:ea typeface="宋体" panose="02010600030101010101" pitchFamily="2" charset="-122"/>
            </a:endParaRPr>
          </a:p>
        </p:txBody>
      </p:sp>
      <p:sp>
        <p:nvSpPr>
          <p:cNvPr id="207874" name="Rectangle 2050">
            <a:extLst>
              <a:ext uri="{FF2B5EF4-FFF2-40B4-BE49-F238E27FC236}">
                <a16:creationId xmlns:a16="http://schemas.microsoft.com/office/drawing/2014/main" id="{93D37601-7B1D-7240-8248-F09580FF717A}"/>
              </a:ext>
            </a:extLst>
          </p:cNvPr>
          <p:cNvSpPr>
            <a:spLocks noGrp="1" noChangeArrowheads="1"/>
          </p:cNvSpPr>
          <p:nvPr>
            <p:ph type="title"/>
          </p:nvPr>
        </p:nvSpPr>
        <p:spPr/>
        <p:txBody>
          <a:bodyPr/>
          <a:lstStyle/>
          <a:p>
            <a:pPr eaLnBrk="1" hangingPunct="1"/>
            <a:r>
              <a:rPr lang="en-US" altLang="ko-KR" sz="3200">
                <a:ea typeface="Gulim" panose="020B0600000101010101" pitchFamily="34" charset="-127"/>
              </a:rPr>
              <a:t>A Typical K-Medoids Algorithm (PAM)</a:t>
            </a:r>
            <a:endParaRPr lang="en-US" altLang="ko-KR" sz="4800" i="1" baseline="-25000">
              <a:ea typeface="Gulim" panose="020B0600000101010101" pitchFamily="34" charset="-127"/>
              <a:sym typeface="Symbol" pitchFamily="2" charset="2"/>
            </a:endParaRPr>
          </a:p>
        </p:txBody>
      </p:sp>
      <p:grpSp>
        <p:nvGrpSpPr>
          <p:cNvPr id="207875" name="Group 2051">
            <a:extLst>
              <a:ext uri="{FF2B5EF4-FFF2-40B4-BE49-F238E27FC236}">
                <a16:creationId xmlns:a16="http://schemas.microsoft.com/office/drawing/2014/main" id="{3D8564F4-7043-1C4B-A84E-1D68E17EA9B2}"/>
              </a:ext>
            </a:extLst>
          </p:cNvPr>
          <p:cNvGrpSpPr>
            <a:grpSpLocks/>
          </p:cNvGrpSpPr>
          <p:nvPr/>
        </p:nvGrpSpPr>
        <p:grpSpPr bwMode="auto">
          <a:xfrm>
            <a:off x="6705600" y="1676400"/>
            <a:ext cx="2514600" cy="2362200"/>
            <a:chOff x="912" y="864"/>
            <a:chExt cx="1584" cy="1488"/>
          </a:xfrm>
        </p:grpSpPr>
        <p:graphicFrame>
          <p:nvGraphicFramePr>
            <p:cNvPr id="208136" name="Object 2052">
              <a:extLst>
                <a:ext uri="{FF2B5EF4-FFF2-40B4-BE49-F238E27FC236}">
                  <a16:creationId xmlns:a16="http://schemas.microsoft.com/office/drawing/2014/main" id="{DEFEA91A-215E-534D-A179-9E53F80445A3}"/>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08150" name="Worksheet" r:id="rId4" imgW="2616200" imgH="2463800" progId="Excel.Sheet.8">
                    <p:embed/>
                  </p:oleObj>
                </mc:Choice>
                <mc:Fallback>
                  <p:oleObj name="Worksheet" r:id="rId4" imgW="2616200" imgH="2463800" progId="Excel.Sheet.8">
                    <p:embed/>
                    <p:pic>
                      <p:nvPicPr>
                        <p:cNvPr id="0" name="Object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8137" name="Line 2053">
              <a:extLst>
                <a:ext uri="{FF2B5EF4-FFF2-40B4-BE49-F238E27FC236}">
                  <a16:creationId xmlns:a16="http://schemas.microsoft.com/office/drawing/2014/main" id="{BFF69627-812A-3344-8894-1AB740278B95}"/>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8138" name="Oval 2054">
              <a:extLst>
                <a:ext uri="{FF2B5EF4-FFF2-40B4-BE49-F238E27FC236}">
                  <a16:creationId xmlns:a16="http://schemas.microsoft.com/office/drawing/2014/main" id="{6C2BFAF7-0D91-C546-98C9-3DB1F9841342}"/>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139" name="Oval 2055">
              <a:extLst>
                <a:ext uri="{FF2B5EF4-FFF2-40B4-BE49-F238E27FC236}">
                  <a16:creationId xmlns:a16="http://schemas.microsoft.com/office/drawing/2014/main" id="{3B8C9172-DBF2-0D46-8A1E-C657755F9C8F}"/>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grpSp>
      <p:sp>
        <p:nvSpPr>
          <p:cNvPr id="207876" name="Text Box 2056">
            <a:extLst>
              <a:ext uri="{FF2B5EF4-FFF2-40B4-BE49-F238E27FC236}">
                <a16:creationId xmlns:a16="http://schemas.microsoft.com/office/drawing/2014/main" id="{061578AA-678D-554D-BDF0-0FE6E40F1C99}"/>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400">
                <a:ea typeface="Gulim" panose="020B0600000101010101" pitchFamily="34" charset="-127"/>
              </a:rPr>
              <a:t>Total Cost = 20</a:t>
            </a:r>
          </a:p>
        </p:txBody>
      </p:sp>
      <p:sp>
        <p:nvSpPr>
          <p:cNvPr id="207877" name="Rectangle 2057">
            <a:extLst>
              <a:ext uri="{FF2B5EF4-FFF2-40B4-BE49-F238E27FC236}">
                <a16:creationId xmlns:a16="http://schemas.microsoft.com/office/drawing/2014/main" id="{790E5D6A-E102-584A-AD29-B0DB7E79BC26}"/>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878" name="Rectangle 2058">
            <a:extLst>
              <a:ext uri="{FF2B5EF4-FFF2-40B4-BE49-F238E27FC236}">
                <a16:creationId xmlns:a16="http://schemas.microsoft.com/office/drawing/2014/main" id="{91512BD3-33D0-4D4B-A856-02BB68168473}"/>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879" name="Line 2059">
            <a:extLst>
              <a:ext uri="{FF2B5EF4-FFF2-40B4-BE49-F238E27FC236}">
                <a16:creationId xmlns:a16="http://schemas.microsoft.com/office/drawing/2014/main" id="{BD4F5CC2-52A6-FE40-B376-838AFD21788F}"/>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0" name="Line 2060">
            <a:extLst>
              <a:ext uri="{FF2B5EF4-FFF2-40B4-BE49-F238E27FC236}">
                <a16:creationId xmlns:a16="http://schemas.microsoft.com/office/drawing/2014/main" id="{7F1DB9DB-536A-F84B-9730-1B2959DE7E6A}"/>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1" name="Line 2061">
            <a:extLst>
              <a:ext uri="{FF2B5EF4-FFF2-40B4-BE49-F238E27FC236}">
                <a16:creationId xmlns:a16="http://schemas.microsoft.com/office/drawing/2014/main" id="{F1D09250-9533-8F41-9A4B-886FF107E83B}"/>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2" name="Line 2062">
            <a:extLst>
              <a:ext uri="{FF2B5EF4-FFF2-40B4-BE49-F238E27FC236}">
                <a16:creationId xmlns:a16="http://schemas.microsoft.com/office/drawing/2014/main" id="{E24DDE15-0313-2749-B548-85542B06B8C0}"/>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3" name="Line 2063">
            <a:extLst>
              <a:ext uri="{FF2B5EF4-FFF2-40B4-BE49-F238E27FC236}">
                <a16:creationId xmlns:a16="http://schemas.microsoft.com/office/drawing/2014/main" id="{7A057D2D-75DD-DE47-A9A4-7CCEC24BA2EA}"/>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4" name="Line 2064">
            <a:extLst>
              <a:ext uri="{FF2B5EF4-FFF2-40B4-BE49-F238E27FC236}">
                <a16:creationId xmlns:a16="http://schemas.microsoft.com/office/drawing/2014/main" id="{D3D9876A-2DA4-7B4A-B723-09C35A38B4AC}"/>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5" name="Line 2065">
            <a:extLst>
              <a:ext uri="{FF2B5EF4-FFF2-40B4-BE49-F238E27FC236}">
                <a16:creationId xmlns:a16="http://schemas.microsoft.com/office/drawing/2014/main" id="{E7E8B47B-5750-D34F-AB37-8E7FF553AE8A}"/>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6" name="Line 2066">
            <a:extLst>
              <a:ext uri="{FF2B5EF4-FFF2-40B4-BE49-F238E27FC236}">
                <a16:creationId xmlns:a16="http://schemas.microsoft.com/office/drawing/2014/main" id="{3A3E8053-2CB1-574C-88B7-FE7F26155681}"/>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7" name="Line 2067">
            <a:extLst>
              <a:ext uri="{FF2B5EF4-FFF2-40B4-BE49-F238E27FC236}">
                <a16:creationId xmlns:a16="http://schemas.microsoft.com/office/drawing/2014/main" id="{57E26EB2-0531-2A49-AD31-C53253D9B514}"/>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8" name="Line 2068">
            <a:extLst>
              <a:ext uri="{FF2B5EF4-FFF2-40B4-BE49-F238E27FC236}">
                <a16:creationId xmlns:a16="http://schemas.microsoft.com/office/drawing/2014/main" id="{6A07F35E-5491-F44A-A38B-9BD696063009}"/>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9" name="Line 2069">
            <a:extLst>
              <a:ext uri="{FF2B5EF4-FFF2-40B4-BE49-F238E27FC236}">
                <a16:creationId xmlns:a16="http://schemas.microsoft.com/office/drawing/2014/main" id="{B64B521E-EEE6-B64B-96DB-B3305C0684E3}"/>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0" name="Line 2070">
            <a:extLst>
              <a:ext uri="{FF2B5EF4-FFF2-40B4-BE49-F238E27FC236}">
                <a16:creationId xmlns:a16="http://schemas.microsoft.com/office/drawing/2014/main" id="{5025837D-0C6A-0F4B-B18B-0A4AB657C402}"/>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1" name="Line 2071">
            <a:extLst>
              <a:ext uri="{FF2B5EF4-FFF2-40B4-BE49-F238E27FC236}">
                <a16:creationId xmlns:a16="http://schemas.microsoft.com/office/drawing/2014/main" id="{890E701F-7001-8B48-868E-157AEE866EAE}"/>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2" name="Line 2072">
            <a:extLst>
              <a:ext uri="{FF2B5EF4-FFF2-40B4-BE49-F238E27FC236}">
                <a16:creationId xmlns:a16="http://schemas.microsoft.com/office/drawing/2014/main" id="{197BAB18-9BA3-B147-8351-196AD4031A7D}"/>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3" name="Line 2073">
            <a:extLst>
              <a:ext uri="{FF2B5EF4-FFF2-40B4-BE49-F238E27FC236}">
                <a16:creationId xmlns:a16="http://schemas.microsoft.com/office/drawing/2014/main" id="{4A21FA7B-4B9B-9F44-850D-24DFC3018EC6}"/>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4" name="Line 2074">
            <a:extLst>
              <a:ext uri="{FF2B5EF4-FFF2-40B4-BE49-F238E27FC236}">
                <a16:creationId xmlns:a16="http://schemas.microsoft.com/office/drawing/2014/main" id="{F4DC0C08-8733-4847-814A-829A6F2040B2}"/>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5" name="Line 2075">
            <a:extLst>
              <a:ext uri="{FF2B5EF4-FFF2-40B4-BE49-F238E27FC236}">
                <a16:creationId xmlns:a16="http://schemas.microsoft.com/office/drawing/2014/main" id="{B646A911-EE5B-0543-B439-1BE6487E672C}"/>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6" name="Line 2076">
            <a:extLst>
              <a:ext uri="{FF2B5EF4-FFF2-40B4-BE49-F238E27FC236}">
                <a16:creationId xmlns:a16="http://schemas.microsoft.com/office/drawing/2014/main" id="{BF957174-93F4-E94A-BC8F-A9492A6F7E55}"/>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7" name="Line 2077">
            <a:extLst>
              <a:ext uri="{FF2B5EF4-FFF2-40B4-BE49-F238E27FC236}">
                <a16:creationId xmlns:a16="http://schemas.microsoft.com/office/drawing/2014/main" id="{7E9734D8-9DB7-B645-8D3E-3B53714B928F}"/>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8" name="Line 2078">
            <a:extLst>
              <a:ext uri="{FF2B5EF4-FFF2-40B4-BE49-F238E27FC236}">
                <a16:creationId xmlns:a16="http://schemas.microsoft.com/office/drawing/2014/main" id="{DB4CF9C4-9FA8-974D-BE7E-5C1B1A1F2E68}"/>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9" name="Rectangle 2079">
            <a:extLst>
              <a:ext uri="{FF2B5EF4-FFF2-40B4-BE49-F238E27FC236}">
                <a16:creationId xmlns:a16="http://schemas.microsoft.com/office/drawing/2014/main" id="{06351846-8024-D849-9773-356DAA9B46FA}"/>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900" name="Line 2080">
            <a:extLst>
              <a:ext uri="{FF2B5EF4-FFF2-40B4-BE49-F238E27FC236}">
                <a16:creationId xmlns:a16="http://schemas.microsoft.com/office/drawing/2014/main" id="{D867A6FC-D19E-ED48-BDB7-1A0F9BB7B36B}"/>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1" name="Line 2081">
            <a:extLst>
              <a:ext uri="{FF2B5EF4-FFF2-40B4-BE49-F238E27FC236}">
                <a16:creationId xmlns:a16="http://schemas.microsoft.com/office/drawing/2014/main" id="{EE6DA754-DFB5-7F42-96A0-B5A6A26319BC}"/>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2" name="Line 2082">
            <a:extLst>
              <a:ext uri="{FF2B5EF4-FFF2-40B4-BE49-F238E27FC236}">
                <a16:creationId xmlns:a16="http://schemas.microsoft.com/office/drawing/2014/main" id="{C8D878D3-64F5-524A-87A6-397949D8E1FA}"/>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3" name="Line 2083">
            <a:extLst>
              <a:ext uri="{FF2B5EF4-FFF2-40B4-BE49-F238E27FC236}">
                <a16:creationId xmlns:a16="http://schemas.microsoft.com/office/drawing/2014/main" id="{CDA9D0AF-C307-DB46-9697-CC2399A46BB3}"/>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4" name="Line 2084">
            <a:extLst>
              <a:ext uri="{FF2B5EF4-FFF2-40B4-BE49-F238E27FC236}">
                <a16:creationId xmlns:a16="http://schemas.microsoft.com/office/drawing/2014/main" id="{D76473E4-D70C-6443-89E9-9941D1E53FA1}"/>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5" name="Line 2085">
            <a:extLst>
              <a:ext uri="{FF2B5EF4-FFF2-40B4-BE49-F238E27FC236}">
                <a16:creationId xmlns:a16="http://schemas.microsoft.com/office/drawing/2014/main" id="{C33F77FC-8BA8-004F-8327-D2B0E28B1274}"/>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6" name="Line 2086">
            <a:extLst>
              <a:ext uri="{FF2B5EF4-FFF2-40B4-BE49-F238E27FC236}">
                <a16:creationId xmlns:a16="http://schemas.microsoft.com/office/drawing/2014/main" id="{E6AD6A55-D5E5-984B-AA47-FCE214069B7D}"/>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7" name="Line 2087">
            <a:extLst>
              <a:ext uri="{FF2B5EF4-FFF2-40B4-BE49-F238E27FC236}">
                <a16:creationId xmlns:a16="http://schemas.microsoft.com/office/drawing/2014/main" id="{67C587D3-964E-0045-92B8-632401E28151}"/>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8" name="Line 2088">
            <a:extLst>
              <a:ext uri="{FF2B5EF4-FFF2-40B4-BE49-F238E27FC236}">
                <a16:creationId xmlns:a16="http://schemas.microsoft.com/office/drawing/2014/main" id="{160E1723-9ED4-5740-BA0E-5B15741EEF3B}"/>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9" name="Line 2089">
            <a:extLst>
              <a:ext uri="{FF2B5EF4-FFF2-40B4-BE49-F238E27FC236}">
                <a16:creationId xmlns:a16="http://schemas.microsoft.com/office/drawing/2014/main" id="{129D2C98-E73E-FD4D-97AC-695F17A7166C}"/>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0" name="Line 2090">
            <a:extLst>
              <a:ext uri="{FF2B5EF4-FFF2-40B4-BE49-F238E27FC236}">
                <a16:creationId xmlns:a16="http://schemas.microsoft.com/office/drawing/2014/main" id="{799EBADD-093D-1B43-B229-CF15C482269A}"/>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1" name="Line 2091">
            <a:extLst>
              <a:ext uri="{FF2B5EF4-FFF2-40B4-BE49-F238E27FC236}">
                <a16:creationId xmlns:a16="http://schemas.microsoft.com/office/drawing/2014/main" id="{597BC52C-1BB3-C844-A325-F4A26AA69720}"/>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2" name="Line 2092">
            <a:extLst>
              <a:ext uri="{FF2B5EF4-FFF2-40B4-BE49-F238E27FC236}">
                <a16:creationId xmlns:a16="http://schemas.microsoft.com/office/drawing/2014/main" id="{0EC25C88-2BFE-694E-B5A0-060B75A9F0F2}"/>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3" name="Line 2093">
            <a:extLst>
              <a:ext uri="{FF2B5EF4-FFF2-40B4-BE49-F238E27FC236}">
                <a16:creationId xmlns:a16="http://schemas.microsoft.com/office/drawing/2014/main" id="{044DCED1-28FD-744B-AED7-F33E07A34735}"/>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4" name="Line 2094">
            <a:extLst>
              <a:ext uri="{FF2B5EF4-FFF2-40B4-BE49-F238E27FC236}">
                <a16:creationId xmlns:a16="http://schemas.microsoft.com/office/drawing/2014/main" id="{1A3B7C07-3258-7B4E-9BF2-0FC91E93D75B}"/>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5" name="Line 2095">
            <a:extLst>
              <a:ext uri="{FF2B5EF4-FFF2-40B4-BE49-F238E27FC236}">
                <a16:creationId xmlns:a16="http://schemas.microsoft.com/office/drawing/2014/main" id="{D36E4268-5B96-6741-8219-43DF60D5AB4A}"/>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6" name="Line 2096">
            <a:extLst>
              <a:ext uri="{FF2B5EF4-FFF2-40B4-BE49-F238E27FC236}">
                <a16:creationId xmlns:a16="http://schemas.microsoft.com/office/drawing/2014/main" id="{F153CC96-DB33-4F42-861B-01A30A9BA27B}"/>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7" name="Line 2097">
            <a:extLst>
              <a:ext uri="{FF2B5EF4-FFF2-40B4-BE49-F238E27FC236}">
                <a16:creationId xmlns:a16="http://schemas.microsoft.com/office/drawing/2014/main" id="{30F84047-A257-DA40-808C-2154120C4F30}"/>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8" name="Line 2098">
            <a:extLst>
              <a:ext uri="{FF2B5EF4-FFF2-40B4-BE49-F238E27FC236}">
                <a16:creationId xmlns:a16="http://schemas.microsoft.com/office/drawing/2014/main" id="{064EFE0C-D569-1E43-B6A7-7CBE36332D52}"/>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9" name="Line 2099">
            <a:extLst>
              <a:ext uri="{FF2B5EF4-FFF2-40B4-BE49-F238E27FC236}">
                <a16:creationId xmlns:a16="http://schemas.microsoft.com/office/drawing/2014/main" id="{9C7CE72F-FA5B-2744-B1AD-ABB3E3D37037}"/>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0" name="Line 2100">
            <a:extLst>
              <a:ext uri="{FF2B5EF4-FFF2-40B4-BE49-F238E27FC236}">
                <a16:creationId xmlns:a16="http://schemas.microsoft.com/office/drawing/2014/main" id="{C2042F48-779B-5041-948F-B0133B119F63}"/>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1" name="Line 2101">
            <a:extLst>
              <a:ext uri="{FF2B5EF4-FFF2-40B4-BE49-F238E27FC236}">
                <a16:creationId xmlns:a16="http://schemas.microsoft.com/office/drawing/2014/main" id="{9CF3FB20-772F-F742-A23E-BFEA3E810486}"/>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2" name="Line 2102">
            <a:extLst>
              <a:ext uri="{FF2B5EF4-FFF2-40B4-BE49-F238E27FC236}">
                <a16:creationId xmlns:a16="http://schemas.microsoft.com/office/drawing/2014/main" id="{C68BD511-EDDF-9743-B2B3-F2452DD76ACD}"/>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3" name="Line 2103">
            <a:extLst>
              <a:ext uri="{FF2B5EF4-FFF2-40B4-BE49-F238E27FC236}">
                <a16:creationId xmlns:a16="http://schemas.microsoft.com/office/drawing/2014/main" id="{38200CA5-A980-134D-830D-7B5B29CF59F3}"/>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4" name="Freeform 2104">
            <a:extLst>
              <a:ext uri="{FF2B5EF4-FFF2-40B4-BE49-F238E27FC236}">
                <a16:creationId xmlns:a16="http://schemas.microsoft.com/office/drawing/2014/main" id="{8A537F00-6B60-3D47-8832-D6021BCBE6BE}"/>
              </a:ext>
            </a:extLst>
          </p:cNvPr>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25" name="Freeform 2105">
            <a:extLst>
              <a:ext uri="{FF2B5EF4-FFF2-40B4-BE49-F238E27FC236}">
                <a16:creationId xmlns:a16="http://schemas.microsoft.com/office/drawing/2014/main" id="{17A46864-C61E-AC48-BC95-69B0743E767D}"/>
              </a:ext>
            </a:extLst>
          </p:cNvPr>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26" name="Freeform 2106">
            <a:extLst>
              <a:ext uri="{FF2B5EF4-FFF2-40B4-BE49-F238E27FC236}">
                <a16:creationId xmlns:a16="http://schemas.microsoft.com/office/drawing/2014/main" id="{A90F3568-E310-7E46-96E2-5FC4BBF1600D}"/>
              </a:ext>
            </a:extLst>
          </p:cNvPr>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27" name="Freeform 2107">
            <a:extLst>
              <a:ext uri="{FF2B5EF4-FFF2-40B4-BE49-F238E27FC236}">
                <a16:creationId xmlns:a16="http://schemas.microsoft.com/office/drawing/2014/main" id="{3EA09724-F571-7249-8938-9D9C8E2D90FC}"/>
              </a:ext>
            </a:extLst>
          </p:cNvPr>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28" name="Freeform 2108">
            <a:extLst>
              <a:ext uri="{FF2B5EF4-FFF2-40B4-BE49-F238E27FC236}">
                <a16:creationId xmlns:a16="http://schemas.microsoft.com/office/drawing/2014/main" id="{0E355102-729F-DE44-8364-8F6685328450}"/>
              </a:ext>
            </a:extLst>
          </p:cNvPr>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29" name="Freeform 2109">
            <a:extLst>
              <a:ext uri="{FF2B5EF4-FFF2-40B4-BE49-F238E27FC236}">
                <a16:creationId xmlns:a16="http://schemas.microsoft.com/office/drawing/2014/main" id="{20260AED-86D0-8A41-9B61-52E63BDB6719}"/>
              </a:ext>
            </a:extLst>
          </p:cNvPr>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30" name="Freeform 2110">
            <a:extLst>
              <a:ext uri="{FF2B5EF4-FFF2-40B4-BE49-F238E27FC236}">
                <a16:creationId xmlns:a16="http://schemas.microsoft.com/office/drawing/2014/main" id="{60DBD805-A6EB-5E43-96FC-CA1897E38118}"/>
              </a:ext>
            </a:extLst>
          </p:cNvPr>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31" name="Freeform 2111">
            <a:extLst>
              <a:ext uri="{FF2B5EF4-FFF2-40B4-BE49-F238E27FC236}">
                <a16:creationId xmlns:a16="http://schemas.microsoft.com/office/drawing/2014/main" id="{268B40C3-C6EC-4F45-93F4-334CD8F0AD65}"/>
              </a:ext>
            </a:extLst>
          </p:cNvPr>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32" name="Rectangle 2112">
            <a:extLst>
              <a:ext uri="{FF2B5EF4-FFF2-40B4-BE49-F238E27FC236}">
                <a16:creationId xmlns:a16="http://schemas.microsoft.com/office/drawing/2014/main" id="{8CA65D41-FD08-0640-8CE4-0D79493DA757}"/>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7933" name="Rectangle 2113">
            <a:extLst>
              <a:ext uri="{FF2B5EF4-FFF2-40B4-BE49-F238E27FC236}">
                <a16:creationId xmlns:a16="http://schemas.microsoft.com/office/drawing/2014/main" id="{F6EA692E-1589-0B42-B745-FE318C8D9DC0}"/>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7934" name="Rectangle 2114">
            <a:extLst>
              <a:ext uri="{FF2B5EF4-FFF2-40B4-BE49-F238E27FC236}">
                <a16:creationId xmlns:a16="http://schemas.microsoft.com/office/drawing/2014/main" id="{9FA2F720-534D-5543-9604-C15AF05A36D4}"/>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7935" name="Rectangle 2115">
            <a:extLst>
              <a:ext uri="{FF2B5EF4-FFF2-40B4-BE49-F238E27FC236}">
                <a16:creationId xmlns:a16="http://schemas.microsoft.com/office/drawing/2014/main" id="{FE242316-DAB5-7B45-8C7E-67CE2B56C405}"/>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7936" name="Rectangle 2116">
            <a:extLst>
              <a:ext uri="{FF2B5EF4-FFF2-40B4-BE49-F238E27FC236}">
                <a16:creationId xmlns:a16="http://schemas.microsoft.com/office/drawing/2014/main" id="{880F0B65-66E4-A647-AE7D-77C9AA6262F2}"/>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7937" name="Rectangle 2117">
            <a:extLst>
              <a:ext uri="{FF2B5EF4-FFF2-40B4-BE49-F238E27FC236}">
                <a16:creationId xmlns:a16="http://schemas.microsoft.com/office/drawing/2014/main" id="{8871DD9C-A5B3-6344-AF2E-2B29C2B9B7BA}"/>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7938" name="Rectangle 2118">
            <a:extLst>
              <a:ext uri="{FF2B5EF4-FFF2-40B4-BE49-F238E27FC236}">
                <a16:creationId xmlns:a16="http://schemas.microsoft.com/office/drawing/2014/main" id="{9307432A-052D-C14C-966A-C8ED752F92D8}"/>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7939" name="Rectangle 2119">
            <a:extLst>
              <a:ext uri="{FF2B5EF4-FFF2-40B4-BE49-F238E27FC236}">
                <a16:creationId xmlns:a16="http://schemas.microsoft.com/office/drawing/2014/main" id="{3F5698C2-F996-A944-94F3-F990C9416CB0}"/>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7940" name="Rectangle 2120">
            <a:extLst>
              <a:ext uri="{FF2B5EF4-FFF2-40B4-BE49-F238E27FC236}">
                <a16:creationId xmlns:a16="http://schemas.microsoft.com/office/drawing/2014/main" id="{5B2E977D-5DE1-BF4C-8A61-F705D95B0278}"/>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7941" name="Rectangle 2121">
            <a:extLst>
              <a:ext uri="{FF2B5EF4-FFF2-40B4-BE49-F238E27FC236}">
                <a16:creationId xmlns:a16="http://schemas.microsoft.com/office/drawing/2014/main" id="{37BB35A9-282D-9D44-89B7-E5574CFB47AC}"/>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7942" name="Rectangle 2122">
            <a:extLst>
              <a:ext uri="{FF2B5EF4-FFF2-40B4-BE49-F238E27FC236}">
                <a16:creationId xmlns:a16="http://schemas.microsoft.com/office/drawing/2014/main" id="{39CACC10-1CE3-7848-A9AE-6F1911F79C3C}"/>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7943" name="Rectangle 2123">
            <a:extLst>
              <a:ext uri="{FF2B5EF4-FFF2-40B4-BE49-F238E27FC236}">
                <a16:creationId xmlns:a16="http://schemas.microsoft.com/office/drawing/2014/main" id="{6B4F5B3F-2C08-D645-9C54-6F6B2A0E5580}"/>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7944" name="Rectangle 2124">
            <a:extLst>
              <a:ext uri="{FF2B5EF4-FFF2-40B4-BE49-F238E27FC236}">
                <a16:creationId xmlns:a16="http://schemas.microsoft.com/office/drawing/2014/main" id="{0B5F55C5-6709-404D-8F9C-99F68C7E4001}"/>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7945" name="Rectangle 2125">
            <a:extLst>
              <a:ext uri="{FF2B5EF4-FFF2-40B4-BE49-F238E27FC236}">
                <a16:creationId xmlns:a16="http://schemas.microsoft.com/office/drawing/2014/main" id="{59A07233-C5BC-9541-8C82-2AFC9E98C23F}"/>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7946" name="Rectangle 2126">
            <a:extLst>
              <a:ext uri="{FF2B5EF4-FFF2-40B4-BE49-F238E27FC236}">
                <a16:creationId xmlns:a16="http://schemas.microsoft.com/office/drawing/2014/main" id="{6BEC894F-034E-DB48-BCBB-CADF53F37098}"/>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7947" name="Rectangle 2127">
            <a:extLst>
              <a:ext uri="{FF2B5EF4-FFF2-40B4-BE49-F238E27FC236}">
                <a16:creationId xmlns:a16="http://schemas.microsoft.com/office/drawing/2014/main" id="{7128FB79-EB7C-7A44-94D4-238582DFC604}"/>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7948" name="Rectangle 2128">
            <a:extLst>
              <a:ext uri="{FF2B5EF4-FFF2-40B4-BE49-F238E27FC236}">
                <a16:creationId xmlns:a16="http://schemas.microsoft.com/office/drawing/2014/main" id="{621788A7-0A31-9C4E-B1C4-B8C3BAD8015B}"/>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7949" name="Rectangle 2129">
            <a:extLst>
              <a:ext uri="{FF2B5EF4-FFF2-40B4-BE49-F238E27FC236}">
                <a16:creationId xmlns:a16="http://schemas.microsoft.com/office/drawing/2014/main" id="{3D2F3862-BDAA-1947-A5B8-8823B90F8025}"/>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7950" name="Rectangle 2130">
            <a:extLst>
              <a:ext uri="{FF2B5EF4-FFF2-40B4-BE49-F238E27FC236}">
                <a16:creationId xmlns:a16="http://schemas.microsoft.com/office/drawing/2014/main" id="{D656BE20-5D42-8F42-8AF2-54EB1C96756D}"/>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7951" name="Rectangle 2131">
            <a:extLst>
              <a:ext uri="{FF2B5EF4-FFF2-40B4-BE49-F238E27FC236}">
                <a16:creationId xmlns:a16="http://schemas.microsoft.com/office/drawing/2014/main" id="{21F0D545-404D-8346-8FD6-9FC501D2D9E5}"/>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7952" name="Rectangle 2132">
            <a:extLst>
              <a:ext uri="{FF2B5EF4-FFF2-40B4-BE49-F238E27FC236}">
                <a16:creationId xmlns:a16="http://schemas.microsoft.com/office/drawing/2014/main" id="{6139C209-F2B2-774E-A98C-AE0944C79053}"/>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7953" name="Rectangle 2133">
            <a:extLst>
              <a:ext uri="{FF2B5EF4-FFF2-40B4-BE49-F238E27FC236}">
                <a16:creationId xmlns:a16="http://schemas.microsoft.com/office/drawing/2014/main" id="{2A5D95AB-A3DD-254F-BA27-E0D40AA48E84}"/>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7954" name="Rectangle 2134">
            <a:extLst>
              <a:ext uri="{FF2B5EF4-FFF2-40B4-BE49-F238E27FC236}">
                <a16:creationId xmlns:a16="http://schemas.microsoft.com/office/drawing/2014/main" id="{C70A1075-CFC4-E947-A172-9F687B1A756D}"/>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955" name="Freeform 2135">
            <a:extLst>
              <a:ext uri="{FF2B5EF4-FFF2-40B4-BE49-F238E27FC236}">
                <a16:creationId xmlns:a16="http://schemas.microsoft.com/office/drawing/2014/main" id="{E2B04778-6FE6-254D-8F60-EE0BD4558EBB}"/>
              </a:ext>
            </a:extLst>
          </p:cNvPr>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56" name="Freeform 2136">
            <a:extLst>
              <a:ext uri="{FF2B5EF4-FFF2-40B4-BE49-F238E27FC236}">
                <a16:creationId xmlns:a16="http://schemas.microsoft.com/office/drawing/2014/main" id="{6071F88D-7DC3-7348-9E80-AB7E028339BC}"/>
              </a:ext>
            </a:extLst>
          </p:cNvPr>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07957" name="Text Box 2137">
            <a:extLst>
              <a:ext uri="{FF2B5EF4-FFF2-40B4-BE49-F238E27FC236}">
                <a16:creationId xmlns:a16="http://schemas.microsoft.com/office/drawing/2014/main" id="{2D94BC01-561E-7346-A97B-75D41F285BC7}"/>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800">
                <a:ea typeface="Gulim" panose="020B0600000101010101" pitchFamily="34" charset="-127"/>
              </a:rPr>
              <a:t>K=2</a:t>
            </a:r>
          </a:p>
        </p:txBody>
      </p:sp>
      <p:sp>
        <p:nvSpPr>
          <p:cNvPr id="207958" name="Line 2138">
            <a:extLst>
              <a:ext uri="{FF2B5EF4-FFF2-40B4-BE49-F238E27FC236}">
                <a16:creationId xmlns:a16="http://schemas.microsoft.com/office/drawing/2014/main" id="{C08969F3-9498-F74D-848A-03323D2EB41A}"/>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7959" name="Text Box 2139">
            <a:extLst>
              <a:ext uri="{FF2B5EF4-FFF2-40B4-BE49-F238E27FC236}">
                <a16:creationId xmlns:a16="http://schemas.microsoft.com/office/drawing/2014/main" id="{37E7670B-1FA3-5F4E-95B2-0B6B929FA919}"/>
              </a:ext>
            </a:extLst>
          </p:cNvPr>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Arbitrary choose k object as initial medoids</a:t>
            </a:r>
          </a:p>
        </p:txBody>
      </p:sp>
      <p:graphicFrame>
        <p:nvGraphicFramePr>
          <p:cNvPr id="207960" name="Object 2140">
            <a:extLst>
              <a:ext uri="{FF2B5EF4-FFF2-40B4-BE49-F238E27FC236}">
                <a16:creationId xmlns:a16="http://schemas.microsoft.com/office/drawing/2014/main" id="{C3656FC9-B452-9D4C-9AE2-49BA16AE8653}"/>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208151" name="Worksheet" r:id="rId6" imgW="2616200" imgH="2463800" progId="Excel.Sheet.8">
                  <p:embed/>
                </p:oleObj>
              </mc:Choice>
              <mc:Fallback>
                <p:oleObj name="Worksheet" r:id="rId6" imgW="2616200" imgH="2463800" progId="Excel.Sheet.8">
                  <p:embed/>
                  <p:pic>
                    <p:nvPicPr>
                      <p:cNvPr id="0" name="Object 2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7961" name="Line 2141">
            <a:extLst>
              <a:ext uri="{FF2B5EF4-FFF2-40B4-BE49-F238E27FC236}">
                <a16:creationId xmlns:a16="http://schemas.microsoft.com/office/drawing/2014/main" id="{77263DC6-BE95-1941-9B27-E8F453CEE2A7}"/>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7962" name="Line 2142">
            <a:extLst>
              <a:ext uri="{FF2B5EF4-FFF2-40B4-BE49-F238E27FC236}">
                <a16:creationId xmlns:a16="http://schemas.microsoft.com/office/drawing/2014/main" id="{CB926CE1-7EF6-9843-9C2C-20B69C0EB0BC}"/>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7963" name="Text Box 2143">
            <a:extLst>
              <a:ext uri="{FF2B5EF4-FFF2-40B4-BE49-F238E27FC236}">
                <a16:creationId xmlns:a16="http://schemas.microsoft.com/office/drawing/2014/main" id="{D0B66C19-4995-7044-85A5-508D65AFEE51}"/>
              </a:ext>
            </a:extLst>
          </p:cNvPr>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Assign each remaining object to nearest medoids</a:t>
            </a:r>
          </a:p>
        </p:txBody>
      </p:sp>
      <p:sp>
        <p:nvSpPr>
          <p:cNvPr id="207964" name="Line 2144">
            <a:extLst>
              <a:ext uri="{FF2B5EF4-FFF2-40B4-BE49-F238E27FC236}">
                <a16:creationId xmlns:a16="http://schemas.microsoft.com/office/drawing/2014/main" id="{319D8976-51D3-A143-935A-80CC5217F4D8}"/>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7965" name="Text Box 2145">
            <a:extLst>
              <a:ext uri="{FF2B5EF4-FFF2-40B4-BE49-F238E27FC236}">
                <a16:creationId xmlns:a16="http://schemas.microsoft.com/office/drawing/2014/main" id="{7283E2FD-506A-604D-86DD-CD8389DB6291}"/>
              </a:ext>
            </a:extLst>
          </p:cNvPr>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Randomly select a nonmedoid object,O</a:t>
            </a:r>
            <a:r>
              <a:rPr lang="en-US" altLang="ko-KR" sz="1400" baseline="-25000">
                <a:ea typeface="Gulim" panose="020B0600000101010101" pitchFamily="34" charset="-127"/>
              </a:rPr>
              <a:t>ramdom</a:t>
            </a:r>
          </a:p>
        </p:txBody>
      </p:sp>
      <p:sp>
        <p:nvSpPr>
          <p:cNvPr id="207966" name="Line 2146">
            <a:extLst>
              <a:ext uri="{FF2B5EF4-FFF2-40B4-BE49-F238E27FC236}">
                <a16:creationId xmlns:a16="http://schemas.microsoft.com/office/drawing/2014/main" id="{C584A0A4-BF34-F844-A48A-E7B59C44CC8B}"/>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7967" name="Text Box 2147">
            <a:extLst>
              <a:ext uri="{FF2B5EF4-FFF2-40B4-BE49-F238E27FC236}">
                <a16:creationId xmlns:a16="http://schemas.microsoft.com/office/drawing/2014/main" id="{C2ECD845-D01D-954B-9FBC-91073B6DCE52}"/>
              </a:ext>
            </a:extLst>
          </p:cNvPr>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Compute total cost of swapping</a:t>
            </a:r>
          </a:p>
        </p:txBody>
      </p:sp>
      <p:grpSp>
        <p:nvGrpSpPr>
          <p:cNvPr id="207968" name="Group 2148">
            <a:extLst>
              <a:ext uri="{FF2B5EF4-FFF2-40B4-BE49-F238E27FC236}">
                <a16:creationId xmlns:a16="http://schemas.microsoft.com/office/drawing/2014/main" id="{3F3166D9-3D91-5A45-AA7A-728BB08E4FDA}"/>
              </a:ext>
            </a:extLst>
          </p:cNvPr>
          <p:cNvGrpSpPr>
            <a:grpSpLocks/>
          </p:cNvGrpSpPr>
          <p:nvPr/>
        </p:nvGrpSpPr>
        <p:grpSpPr bwMode="auto">
          <a:xfrm>
            <a:off x="3544888" y="4611688"/>
            <a:ext cx="2176462" cy="2035175"/>
            <a:chOff x="2233" y="2905"/>
            <a:chExt cx="1371" cy="1282"/>
          </a:xfrm>
        </p:grpSpPr>
        <p:sp>
          <p:nvSpPr>
            <p:cNvPr id="208055" name="Rectangle 2149">
              <a:extLst>
                <a:ext uri="{FF2B5EF4-FFF2-40B4-BE49-F238E27FC236}">
                  <a16:creationId xmlns:a16="http://schemas.microsoft.com/office/drawing/2014/main" id="{9228FAD6-5831-3F4E-A78C-7375CCFF7E3F}"/>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056" name="Rectangle 2150">
              <a:extLst>
                <a:ext uri="{FF2B5EF4-FFF2-40B4-BE49-F238E27FC236}">
                  <a16:creationId xmlns:a16="http://schemas.microsoft.com/office/drawing/2014/main" id="{1A5E34D2-9CFB-6543-91BE-72229C9F2B2C}"/>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057" name="Line 2151">
              <a:extLst>
                <a:ext uri="{FF2B5EF4-FFF2-40B4-BE49-F238E27FC236}">
                  <a16:creationId xmlns:a16="http://schemas.microsoft.com/office/drawing/2014/main" id="{A7DC797C-4751-814B-A08E-6049181696E1}"/>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58" name="Line 2152">
              <a:extLst>
                <a:ext uri="{FF2B5EF4-FFF2-40B4-BE49-F238E27FC236}">
                  <a16:creationId xmlns:a16="http://schemas.microsoft.com/office/drawing/2014/main" id="{F2842E57-6D38-044D-A699-6179DE9FEDC6}"/>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59" name="Line 2153">
              <a:extLst>
                <a:ext uri="{FF2B5EF4-FFF2-40B4-BE49-F238E27FC236}">
                  <a16:creationId xmlns:a16="http://schemas.microsoft.com/office/drawing/2014/main" id="{7682B8D6-2D22-FE40-BFBD-66410F0FCC7A}"/>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0" name="Line 2154">
              <a:extLst>
                <a:ext uri="{FF2B5EF4-FFF2-40B4-BE49-F238E27FC236}">
                  <a16:creationId xmlns:a16="http://schemas.microsoft.com/office/drawing/2014/main" id="{6902ADF5-DA3D-E048-B25B-C723E99924D1}"/>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1" name="Line 2155">
              <a:extLst>
                <a:ext uri="{FF2B5EF4-FFF2-40B4-BE49-F238E27FC236}">
                  <a16:creationId xmlns:a16="http://schemas.microsoft.com/office/drawing/2014/main" id="{54BCB27F-4B62-A842-8297-FEBA75446653}"/>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2" name="Line 2156">
              <a:extLst>
                <a:ext uri="{FF2B5EF4-FFF2-40B4-BE49-F238E27FC236}">
                  <a16:creationId xmlns:a16="http://schemas.microsoft.com/office/drawing/2014/main" id="{6E415BCF-59A3-704A-81FA-5230E184DDB5}"/>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3" name="Line 2157">
              <a:extLst>
                <a:ext uri="{FF2B5EF4-FFF2-40B4-BE49-F238E27FC236}">
                  <a16:creationId xmlns:a16="http://schemas.microsoft.com/office/drawing/2014/main" id="{A85F4507-CA6C-CF47-A1EF-D9AF70815B73}"/>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4" name="Line 2158">
              <a:extLst>
                <a:ext uri="{FF2B5EF4-FFF2-40B4-BE49-F238E27FC236}">
                  <a16:creationId xmlns:a16="http://schemas.microsoft.com/office/drawing/2014/main" id="{0A49C8FC-24DA-E244-8E6F-7B4F2458F10C}"/>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5" name="Line 2159">
              <a:extLst>
                <a:ext uri="{FF2B5EF4-FFF2-40B4-BE49-F238E27FC236}">
                  <a16:creationId xmlns:a16="http://schemas.microsoft.com/office/drawing/2014/main" id="{10343557-1F27-7446-9900-4AFF7F3A9683}"/>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6" name="Line 2160">
              <a:extLst>
                <a:ext uri="{FF2B5EF4-FFF2-40B4-BE49-F238E27FC236}">
                  <a16:creationId xmlns:a16="http://schemas.microsoft.com/office/drawing/2014/main" id="{69B24658-8148-E345-B94C-FB6FD8C95770}"/>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7" name="Line 2161">
              <a:extLst>
                <a:ext uri="{FF2B5EF4-FFF2-40B4-BE49-F238E27FC236}">
                  <a16:creationId xmlns:a16="http://schemas.microsoft.com/office/drawing/2014/main" id="{BF9E6561-8FE8-FD4F-B698-79C465179207}"/>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8" name="Line 2162">
              <a:extLst>
                <a:ext uri="{FF2B5EF4-FFF2-40B4-BE49-F238E27FC236}">
                  <a16:creationId xmlns:a16="http://schemas.microsoft.com/office/drawing/2014/main" id="{07DAF459-F906-5D46-8351-0AE8BD8CC3E7}"/>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9" name="Line 2163">
              <a:extLst>
                <a:ext uri="{FF2B5EF4-FFF2-40B4-BE49-F238E27FC236}">
                  <a16:creationId xmlns:a16="http://schemas.microsoft.com/office/drawing/2014/main" id="{58C85AAB-8224-3B47-BE0F-C3670E2586C5}"/>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0" name="Line 2164">
              <a:extLst>
                <a:ext uri="{FF2B5EF4-FFF2-40B4-BE49-F238E27FC236}">
                  <a16:creationId xmlns:a16="http://schemas.microsoft.com/office/drawing/2014/main" id="{18B7F077-ECB1-E74C-87C2-460A241874AB}"/>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1" name="Line 2165">
              <a:extLst>
                <a:ext uri="{FF2B5EF4-FFF2-40B4-BE49-F238E27FC236}">
                  <a16:creationId xmlns:a16="http://schemas.microsoft.com/office/drawing/2014/main" id="{D12181B2-73CE-494B-878E-EC7BAC64D000}"/>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2" name="Line 2166">
              <a:extLst>
                <a:ext uri="{FF2B5EF4-FFF2-40B4-BE49-F238E27FC236}">
                  <a16:creationId xmlns:a16="http://schemas.microsoft.com/office/drawing/2014/main" id="{0D81F266-6AF6-CB4A-B394-715D3A8D4466}"/>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3" name="Line 2167">
              <a:extLst>
                <a:ext uri="{FF2B5EF4-FFF2-40B4-BE49-F238E27FC236}">
                  <a16:creationId xmlns:a16="http://schemas.microsoft.com/office/drawing/2014/main" id="{83B145A4-C06C-1044-858D-D77DB6C6FD3D}"/>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4" name="Line 2168">
              <a:extLst>
                <a:ext uri="{FF2B5EF4-FFF2-40B4-BE49-F238E27FC236}">
                  <a16:creationId xmlns:a16="http://schemas.microsoft.com/office/drawing/2014/main" id="{C87097B7-17BA-D14E-B0DE-31818EF316B0}"/>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5" name="Line 2169">
              <a:extLst>
                <a:ext uri="{FF2B5EF4-FFF2-40B4-BE49-F238E27FC236}">
                  <a16:creationId xmlns:a16="http://schemas.microsoft.com/office/drawing/2014/main" id="{AF16BC25-A194-4F49-B4AA-CA2F5E225D2E}"/>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6" name="Line 2170">
              <a:extLst>
                <a:ext uri="{FF2B5EF4-FFF2-40B4-BE49-F238E27FC236}">
                  <a16:creationId xmlns:a16="http://schemas.microsoft.com/office/drawing/2014/main" id="{BC024080-41FE-B041-A2DA-278FED79FA36}"/>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7" name="Rectangle 2171">
              <a:extLst>
                <a:ext uri="{FF2B5EF4-FFF2-40B4-BE49-F238E27FC236}">
                  <a16:creationId xmlns:a16="http://schemas.microsoft.com/office/drawing/2014/main" id="{B7C140B1-6E2F-864F-B594-1B3C36DE0B10}"/>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078" name="Line 2172">
              <a:extLst>
                <a:ext uri="{FF2B5EF4-FFF2-40B4-BE49-F238E27FC236}">
                  <a16:creationId xmlns:a16="http://schemas.microsoft.com/office/drawing/2014/main" id="{37E8F435-0061-6D42-8FD4-6084D88E5420}"/>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9" name="Line 2173">
              <a:extLst>
                <a:ext uri="{FF2B5EF4-FFF2-40B4-BE49-F238E27FC236}">
                  <a16:creationId xmlns:a16="http://schemas.microsoft.com/office/drawing/2014/main" id="{F6F159A6-14CD-2A4D-BB40-7F5A79E41951}"/>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0" name="Line 2174">
              <a:extLst>
                <a:ext uri="{FF2B5EF4-FFF2-40B4-BE49-F238E27FC236}">
                  <a16:creationId xmlns:a16="http://schemas.microsoft.com/office/drawing/2014/main" id="{A7008330-F7EB-0D41-AA28-F5BCF390E451}"/>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1" name="Line 2175">
              <a:extLst>
                <a:ext uri="{FF2B5EF4-FFF2-40B4-BE49-F238E27FC236}">
                  <a16:creationId xmlns:a16="http://schemas.microsoft.com/office/drawing/2014/main" id="{3EFA98F7-4EAD-C947-9477-BA3EB6D38FC2}"/>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2" name="Line 2176">
              <a:extLst>
                <a:ext uri="{FF2B5EF4-FFF2-40B4-BE49-F238E27FC236}">
                  <a16:creationId xmlns:a16="http://schemas.microsoft.com/office/drawing/2014/main" id="{5D5A12B3-406C-114E-B096-B0E1FF6906DC}"/>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3" name="Line 2177">
              <a:extLst>
                <a:ext uri="{FF2B5EF4-FFF2-40B4-BE49-F238E27FC236}">
                  <a16:creationId xmlns:a16="http://schemas.microsoft.com/office/drawing/2014/main" id="{F9F5BCF0-87E0-674C-B0D5-1DCF1781D19A}"/>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4" name="Line 2178">
              <a:extLst>
                <a:ext uri="{FF2B5EF4-FFF2-40B4-BE49-F238E27FC236}">
                  <a16:creationId xmlns:a16="http://schemas.microsoft.com/office/drawing/2014/main" id="{3D4484EC-270B-0346-88CF-4767F54565AB}"/>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5" name="Line 2179">
              <a:extLst>
                <a:ext uri="{FF2B5EF4-FFF2-40B4-BE49-F238E27FC236}">
                  <a16:creationId xmlns:a16="http://schemas.microsoft.com/office/drawing/2014/main" id="{850D7CDA-23E1-7E47-9346-1CCF80F77CBC}"/>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6" name="Line 2180">
              <a:extLst>
                <a:ext uri="{FF2B5EF4-FFF2-40B4-BE49-F238E27FC236}">
                  <a16:creationId xmlns:a16="http://schemas.microsoft.com/office/drawing/2014/main" id="{1DA60207-6DE8-8948-8792-C13001303F38}"/>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7" name="Line 2181">
              <a:extLst>
                <a:ext uri="{FF2B5EF4-FFF2-40B4-BE49-F238E27FC236}">
                  <a16:creationId xmlns:a16="http://schemas.microsoft.com/office/drawing/2014/main" id="{55845A8F-5CCB-F74E-B1E6-2825B683FBAB}"/>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8" name="Line 2182">
              <a:extLst>
                <a:ext uri="{FF2B5EF4-FFF2-40B4-BE49-F238E27FC236}">
                  <a16:creationId xmlns:a16="http://schemas.microsoft.com/office/drawing/2014/main" id="{22AAC23D-C3C4-F540-8C25-58071D4367C0}"/>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9" name="Line 2183">
              <a:extLst>
                <a:ext uri="{FF2B5EF4-FFF2-40B4-BE49-F238E27FC236}">
                  <a16:creationId xmlns:a16="http://schemas.microsoft.com/office/drawing/2014/main" id="{555BCDFC-E8BE-7643-BB9C-09D641AD9AF1}"/>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0" name="Line 2184">
              <a:extLst>
                <a:ext uri="{FF2B5EF4-FFF2-40B4-BE49-F238E27FC236}">
                  <a16:creationId xmlns:a16="http://schemas.microsoft.com/office/drawing/2014/main" id="{CAD74E5A-A29F-4448-9891-AD5A3C09FAF3}"/>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1" name="Line 2185">
              <a:extLst>
                <a:ext uri="{FF2B5EF4-FFF2-40B4-BE49-F238E27FC236}">
                  <a16:creationId xmlns:a16="http://schemas.microsoft.com/office/drawing/2014/main" id="{0E51238F-5F81-C345-8606-A4D395A00CC8}"/>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2" name="Line 2186">
              <a:extLst>
                <a:ext uri="{FF2B5EF4-FFF2-40B4-BE49-F238E27FC236}">
                  <a16:creationId xmlns:a16="http://schemas.microsoft.com/office/drawing/2014/main" id="{2F934D1B-F2FB-FA4B-A8C6-8BDC08FD6FC1}"/>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3" name="Line 2187">
              <a:extLst>
                <a:ext uri="{FF2B5EF4-FFF2-40B4-BE49-F238E27FC236}">
                  <a16:creationId xmlns:a16="http://schemas.microsoft.com/office/drawing/2014/main" id="{9EA62257-6C6E-784C-813E-33AF88B23638}"/>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4" name="Line 2188">
              <a:extLst>
                <a:ext uri="{FF2B5EF4-FFF2-40B4-BE49-F238E27FC236}">
                  <a16:creationId xmlns:a16="http://schemas.microsoft.com/office/drawing/2014/main" id="{91D6F2BC-DB8A-8B4E-BCDB-BCC320951D47}"/>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5" name="Line 2189">
              <a:extLst>
                <a:ext uri="{FF2B5EF4-FFF2-40B4-BE49-F238E27FC236}">
                  <a16:creationId xmlns:a16="http://schemas.microsoft.com/office/drawing/2014/main" id="{B6E97C67-B2CF-DA48-AFE9-5D142E8C614E}"/>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6" name="Line 2190">
              <a:extLst>
                <a:ext uri="{FF2B5EF4-FFF2-40B4-BE49-F238E27FC236}">
                  <a16:creationId xmlns:a16="http://schemas.microsoft.com/office/drawing/2014/main" id="{0B5F606F-B24A-1C4B-86D3-B418D9B71DEA}"/>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7" name="Line 2191">
              <a:extLst>
                <a:ext uri="{FF2B5EF4-FFF2-40B4-BE49-F238E27FC236}">
                  <a16:creationId xmlns:a16="http://schemas.microsoft.com/office/drawing/2014/main" id="{4846EA32-6766-724F-A19D-739D137A289E}"/>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8" name="Line 2192">
              <a:extLst>
                <a:ext uri="{FF2B5EF4-FFF2-40B4-BE49-F238E27FC236}">
                  <a16:creationId xmlns:a16="http://schemas.microsoft.com/office/drawing/2014/main" id="{8803A9E4-2447-6E48-B75D-E956A2C30974}"/>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9" name="Line 2193">
              <a:extLst>
                <a:ext uri="{FF2B5EF4-FFF2-40B4-BE49-F238E27FC236}">
                  <a16:creationId xmlns:a16="http://schemas.microsoft.com/office/drawing/2014/main" id="{5A0E0DBE-177F-364E-A2C3-82691375A2F1}"/>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00" name="Line 2194">
              <a:extLst>
                <a:ext uri="{FF2B5EF4-FFF2-40B4-BE49-F238E27FC236}">
                  <a16:creationId xmlns:a16="http://schemas.microsoft.com/office/drawing/2014/main" id="{2EC5D079-A90B-FA41-9B21-8DF7C1069E34}"/>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01" name="Line 2195">
              <a:extLst>
                <a:ext uri="{FF2B5EF4-FFF2-40B4-BE49-F238E27FC236}">
                  <a16:creationId xmlns:a16="http://schemas.microsoft.com/office/drawing/2014/main" id="{CA2CFE2C-13BF-1D4D-814B-7901FBB67588}"/>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02" name="Freeform 2196">
              <a:extLst>
                <a:ext uri="{FF2B5EF4-FFF2-40B4-BE49-F238E27FC236}">
                  <a16:creationId xmlns:a16="http://schemas.microsoft.com/office/drawing/2014/main" id="{34B90E62-1502-F74C-B229-3CD9B87660B0}"/>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08103" name="Freeform 2197">
              <a:extLst>
                <a:ext uri="{FF2B5EF4-FFF2-40B4-BE49-F238E27FC236}">
                  <a16:creationId xmlns:a16="http://schemas.microsoft.com/office/drawing/2014/main" id="{E7E370E4-8890-D24A-B476-20170A94721A}"/>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104" name="Freeform 2198">
              <a:extLst>
                <a:ext uri="{FF2B5EF4-FFF2-40B4-BE49-F238E27FC236}">
                  <a16:creationId xmlns:a16="http://schemas.microsoft.com/office/drawing/2014/main" id="{A5F44679-0663-2C46-B677-F6DE1E8BA6E3}"/>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08105" name="Freeform 2199">
              <a:extLst>
                <a:ext uri="{FF2B5EF4-FFF2-40B4-BE49-F238E27FC236}">
                  <a16:creationId xmlns:a16="http://schemas.microsoft.com/office/drawing/2014/main" id="{810544D2-951B-FE4E-A5C5-1805AF9B3486}"/>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106" name="Freeform 2200">
              <a:extLst>
                <a:ext uri="{FF2B5EF4-FFF2-40B4-BE49-F238E27FC236}">
                  <a16:creationId xmlns:a16="http://schemas.microsoft.com/office/drawing/2014/main" id="{BC7509AE-9DDD-9644-BD0A-CA25907BD048}"/>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08107" name="Freeform 2201">
              <a:extLst>
                <a:ext uri="{FF2B5EF4-FFF2-40B4-BE49-F238E27FC236}">
                  <a16:creationId xmlns:a16="http://schemas.microsoft.com/office/drawing/2014/main" id="{35DA2E01-4F99-3244-BF69-1F086A8BE66A}"/>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108" name="Freeform 2202">
              <a:extLst>
                <a:ext uri="{FF2B5EF4-FFF2-40B4-BE49-F238E27FC236}">
                  <a16:creationId xmlns:a16="http://schemas.microsoft.com/office/drawing/2014/main" id="{97C497CE-8405-C745-92C7-C0CBFE029C58}"/>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208109" name="Freeform 2203">
              <a:extLst>
                <a:ext uri="{FF2B5EF4-FFF2-40B4-BE49-F238E27FC236}">
                  <a16:creationId xmlns:a16="http://schemas.microsoft.com/office/drawing/2014/main" id="{14585C09-E9FC-304D-93AC-E7E278ADEA02}"/>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110" name="Rectangle 2204">
              <a:extLst>
                <a:ext uri="{FF2B5EF4-FFF2-40B4-BE49-F238E27FC236}">
                  <a16:creationId xmlns:a16="http://schemas.microsoft.com/office/drawing/2014/main" id="{0D4A0DFC-E38C-B14C-B538-C83C096F4ABB}"/>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8111" name="Rectangle 2205">
              <a:extLst>
                <a:ext uri="{FF2B5EF4-FFF2-40B4-BE49-F238E27FC236}">
                  <a16:creationId xmlns:a16="http://schemas.microsoft.com/office/drawing/2014/main" id="{FC2A93AF-0029-3A40-BA68-C02E7C0CA4A0}"/>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8112" name="Rectangle 2206">
              <a:extLst>
                <a:ext uri="{FF2B5EF4-FFF2-40B4-BE49-F238E27FC236}">
                  <a16:creationId xmlns:a16="http://schemas.microsoft.com/office/drawing/2014/main" id="{9CB8D37D-BA6A-6E49-A77A-D97886971727}"/>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8113" name="Rectangle 2207">
              <a:extLst>
                <a:ext uri="{FF2B5EF4-FFF2-40B4-BE49-F238E27FC236}">
                  <a16:creationId xmlns:a16="http://schemas.microsoft.com/office/drawing/2014/main" id="{E601DFD5-747C-054D-8F0C-E49D17C310FC}"/>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8114" name="Rectangle 2208">
              <a:extLst>
                <a:ext uri="{FF2B5EF4-FFF2-40B4-BE49-F238E27FC236}">
                  <a16:creationId xmlns:a16="http://schemas.microsoft.com/office/drawing/2014/main" id="{698F2229-95BF-FA4A-832D-4F9909A7998B}"/>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8115" name="Rectangle 2209">
              <a:extLst>
                <a:ext uri="{FF2B5EF4-FFF2-40B4-BE49-F238E27FC236}">
                  <a16:creationId xmlns:a16="http://schemas.microsoft.com/office/drawing/2014/main" id="{22BBBAE2-473A-5546-9553-7229513B9C43}"/>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8116" name="Rectangle 2210">
              <a:extLst>
                <a:ext uri="{FF2B5EF4-FFF2-40B4-BE49-F238E27FC236}">
                  <a16:creationId xmlns:a16="http://schemas.microsoft.com/office/drawing/2014/main" id="{C7911875-2006-F94A-9F01-3CA7C77D7869}"/>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8117" name="Rectangle 2211">
              <a:extLst>
                <a:ext uri="{FF2B5EF4-FFF2-40B4-BE49-F238E27FC236}">
                  <a16:creationId xmlns:a16="http://schemas.microsoft.com/office/drawing/2014/main" id="{E1CD5DA4-9A4F-3940-9BAA-043DE608AB85}"/>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8118" name="Rectangle 2212">
              <a:extLst>
                <a:ext uri="{FF2B5EF4-FFF2-40B4-BE49-F238E27FC236}">
                  <a16:creationId xmlns:a16="http://schemas.microsoft.com/office/drawing/2014/main" id="{C9C4FD17-BC7B-8E46-BCCA-C5F5994B5661}"/>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8119" name="Rectangle 2213">
              <a:extLst>
                <a:ext uri="{FF2B5EF4-FFF2-40B4-BE49-F238E27FC236}">
                  <a16:creationId xmlns:a16="http://schemas.microsoft.com/office/drawing/2014/main" id="{B6FAD6A3-88A7-7145-9695-3DC15B707D41}"/>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8120" name="Rectangle 2214">
              <a:extLst>
                <a:ext uri="{FF2B5EF4-FFF2-40B4-BE49-F238E27FC236}">
                  <a16:creationId xmlns:a16="http://schemas.microsoft.com/office/drawing/2014/main" id="{0AA6EA93-31FA-F14C-902C-9018EDE3BB79}"/>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8121" name="Rectangle 2215">
              <a:extLst>
                <a:ext uri="{FF2B5EF4-FFF2-40B4-BE49-F238E27FC236}">
                  <a16:creationId xmlns:a16="http://schemas.microsoft.com/office/drawing/2014/main" id="{1D0DF0ED-A7F8-0346-A873-CFABC175AFF7}"/>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8122" name="Rectangle 2216">
              <a:extLst>
                <a:ext uri="{FF2B5EF4-FFF2-40B4-BE49-F238E27FC236}">
                  <a16:creationId xmlns:a16="http://schemas.microsoft.com/office/drawing/2014/main" id="{1B24C018-CF59-7549-98E4-3EB04578C1F9}"/>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8123" name="Rectangle 2217">
              <a:extLst>
                <a:ext uri="{FF2B5EF4-FFF2-40B4-BE49-F238E27FC236}">
                  <a16:creationId xmlns:a16="http://schemas.microsoft.com/office/drawing/2014/main" id="{89E5906B-FB66-9F41-8D75-99A1B3E6E382}"/>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8124" name="Rectangle 2218">
              <a:extLst>
                <a:ext uri="{FF2B5EF4-FFF2-40B4-BE49-F238E27FC236}">
                  <a16:creationId xmlns:a16="http://schemas.microsoft.com/office/drawing/2014/main" id="{967D717E-52FB-C844-B712-9A6B13CEEF71}"/>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8125" name="Rectangle 2219">
              <a:extLst>
                <a:ext uri="{FF2B5EF4-FFF2-40B4-BE49-F238E27FC236}">
                  <a16:creationId xmlns:a16="http://schemas.microsoft.com/office/drawing/2014/main" id="{51316D49-FE68-B34C-9C83-1949A4FE1D45}"/>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8126" name="Rectangle 2220">
              <a:extLst>
                <a:ext uri="{FF2B5EF4-FFF2-40B4-BE49-F238E27FC236}">
                  <a16:creationId xmlns:a16="http://schemas.microsoft.com/office/drawing/2014/main" id="{2DEB8019-3B83-F04C-B81B-28C3F5A00891}"/>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8127" name="Rectangle 2221">
              <a:extLst>
                <a:ext uri="{FF2B5EF4-FFF2-40B4-BE49-F238E27FC236}">
                  <a16:creationId xmlns:a16="http://schemas.microsoft.com/office/drawing/2014/main" id="{FCFFC1EA-847C-CA40-90A1-8BDBD4184D87}"/>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8128" name="Rectangle 2222">
              <a:extLst>
                <a:ext uri="{FF2B5EF4-FFF2-40B4-BE49-F238E27FC236}">
                  <a16:creationId xmlns:a16="http://schemas.microsoft.com/office/drawing/2014/main" id="{060005E1-7BC9-EC45-A15C-930F1E414105}"/>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8129" name="Rectangle 2223">
              <a:extLst>
                <a:ext uri="{FF2B5EF4-FFF2-40B4-BE49-F238E27FC236}">
                  <a16:creationId xmlns:a16="http://schemas.microsoft.com/office/drawing/2014/main" id="{E06B7F4E-5B06-D046-9A17-63EDD3BA1DA7}"/>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8130" name="Rectangle 2224">
              <a:extLst>
                <a:ext uri="{FF2B5EF4-FFF2-40B4-BE49-F238E27FC236}">
                  <a16:creationId xmlns:a16="http://schemas.microsoft.com/office/drawing/2014/main" id="{A2A22DF2-35A7-4846-BE82-E212634C7866}"/>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8131" name="Rectangle 2225">
              <a:extLst>
                <a:ext uri="{FF2B5EF4-FFF2-40B4-BE49-F238E27FC236}">
                  <a16:creationId xmlns:a16="http://schemas.microsoft.com/office/drawing/2014/main" id="{255C7278-F457-914D-992D-FAD84EE7EC35}"/>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8132" name="Rectangle 2226">
              <a:extLst>
                <a:ext uri="{FF2B5EF4-FFF2-40B4-BE49-F238E27FC236}">
                  <a16:creationId xmlns:a16="http://schemas.microsoft.com/office/drawing/2014/main" id="{44D099C9-FA60-1047-95E8-3470C24B176A}"/>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133" name="Line 2227">
              <a:extLst>
                <a:ext uri="{FF2B5EF4-FFF2-40B4-BE49-F238E27FC236}">
                  <a16:creationId xmlns:a16="http://schemas.microsoft.com/office/drawing/2014/main" id="{8A62D929-D1B5-DC4C-B92E-FCEC341A7A83}"/>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8134" name="Freeform 2228">
              <a:extLst>
                <a:ext uri="{FF2B5EF4-FFF2-40B4-BE49-F238E27FC236}">
                  <a16:creationId xmlns:a16="http://schemas.microsoft.com/office/drawing/2014/main" id="{9D164FA5-077C-B349-8B16-BF73B728B8F9}"/>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135" name="Freeform 2229">
              <a:extLst>
                <a:ext uri="{FF2B5EF4-FFF2-40B4-BE49-F238E27FC236}">
                  <a16:creationId xmlns:a16="http://schemas.microsoft.com/office/drawing/2014/main" id="{50F17803-7A91-4B46-88E4-DD7163416A30}"/>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207969" name="Rectangle 2230">
            <a:extLst>
              <a:ext uri="{FF2B5EF4-FFF2-40B4-BE49-F238E27FC236}">
                <a16:creationId xmlns:a16="http://schemas.microsoft.com/office/drawing/2014/main" id="{E20680D9-04B3-C04F-997B-61F4BC588A03}"/>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ko-KR" sz="1400">
                <a:ea typeface="Gulim" panose="020B0600000101010101" pitchFamily="34" charset="-127"/>
              </a:rPr>
              <a:t>Total Cost = 26</a:t>
            </a:r>
          </a:p>
        </p:txBody>
      </p:sp>
      <p:sp>
        <p:nvSpPr>
          <p:cNvPr id="207970" name="Line 2231">
            <a:extLst>
              <a:ext uri="{FF2B5EF4-FFF2-40B4-BE49-F238E27FC236}">
                <a16:creationId xmlns:a16="http://schemas.microsoft.com/office/drawing/2014/main" id="{B1260D01-4A86-1F41-A79A-A346F98324C6}"/>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7971" name="Text Box 2232">
            <a:extLst>
              <a:ext uri="{FF2B5EF4-FFF2-40B4-BE49-F238E27FC236}">
                <a16:creationId xmlns:a16="http://schemas.microsoft.com/office/drawing/2014/main" id="{2DB20ED3-5918-1246-B98B-9D8C79331719}"/>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1400">
                <a:ea typeface="Gulim" panose="020B0600000101010101" pitchFamily="34" charset="-127"/>
              </a:rPr>
              <a:t>Swapping O and O</a:t>
            </a:r>
            <a:r>
              <a:rPr lang="en-US" altLang="ko-KR" sz="1400" baseline="-25000">
                <a:ea typeface="Gulim" panose="020B0600000101010101" pitchFamily="34" charset="-127"/>
              </a:rPr>
              <a:t>ramdom </a:t>
            </a:r>
          </a:p>
          <a:p>
            <a:pPr eaLnBrk="1" hangingPunct="1">
              <a:spcBef>
                <a:spcPct val="50000"/>
              </a:spcBef>
            </a:pPr>
            <a:r>
              <a:rPr lang="en-US" altLang="ko-KR" sz="1400">
                <a:ea typeface="Gulim" panose="020B0600000101010101" pitchFamily="34" charset="-127"/>
              </a:rPr>
              <a:t>If quality is improved.</a:t>
            </a:r>
          </a:p>
        </p:txBody>
      </p:sp>
      <p:sp>
        <p:nvSpPr>
          <p:cNvPr id="207972" name="Text Box 2233">
            <a:extLst>
              <a:ext uri="{FF2B5EF4-FFF2-40B4-BE49-F238E27FC236}">
                <a16:creationId xmlns:a16="http://schemas.microsoft.com/office/drawing/2014/main" id="{FF807099-47AE-DD4F-BEEE-29E3D3935F22}"/>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pPr>
            <a:r>
              <a:rPr lang="en-US" altLang="ko-KR" sz="2000" b="1">
                <a:ea typeface="Gulim" panose="020B0600000101010101" pitchFamily="34" charset="-127"/>
              </a:rPr>
              <a:t>Do loop</a:t>
            </a:r>
          </a:p>
          <a:p>
            <a:pPr eaLnBrk="1" hangingPunct="1">
              <a:spcBef>
                <a:spcPct val="50000"/>
              </a:spcBef>
            </a:pPr>
            <a:r>
              <a:rPr lang="en-US" altLang="ko-KR" sz="2000" b="1">
                <a:ea typeface="Gulim" panose="020B0600000101010101" pitchFamily="34" charset="-127"/>
              </a:rPr>
              <a:t>Until no change</a:t>
            </a:r>
          </a:p>
        </p:txBody>
      </p:sp>
      <p:grpSp>
        <p:nvGrpSpPr>
          <p:cNvPr id="207973" name="Group 2234">
            <a:extLst>
              <a:ext uri="{FF2B5EF4-FFF2-40B4-BE49-F238E27FC236}">
                <a16:creationId xmlns:a16="http://schemas.microsoft.com/office/drawing/2014/main" id="{19E736A0-48B3-4E4C-891F-57427DD53B94}"/>
              </a:ext>
            </a:extLst>
          </p:cNvPr>
          <p:cNvGrpSpPr>
            <a:grpSpLocks/>
          </p:cNvGrpSpPr>
          <p:nvPr/>
        </p:nvGrpSpPr>
        <p:grpSpPr bwMode="auto">
          <a:xfrm>
            <a:off x="6821488" y="4611688"/>
            <a:ext cx="2176462" cy="2035175"/>
            <a:chOff x="4297" y="2905"/>
            <a:chExt cx="1371" cy="1282"/>
          </a:xfrm>
        </p:grpSpPr>
        <p:sp>
          <p:nvSpPr>
            <p:cNvPr id="207974" name="Rectangle 2235">
              <a:extLst>
                <a:ext uri="{FF2B5EF4-FFF2-40B4-BE49-F238E27FC236}">
                  <a16:creationId xmlns:a16="http://schemas.microsoft.com/office/drawing/2014/main" id="{4B9CA3F7-4E6D-384A-8F2B-32BC7C387437}"/>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975" name="Rectangle 2236">
              <a:extLst>
                <a:ext uri="{FF2B5EF4-FFF2-40B4-BE49-F238E27FC236}">
                  <a16:creationId xmlns:a16="http://schemas.microsoft.com/office/drawing/2014/main" id="{12A2E9F9-FDAE-A643-9201-F909211C390E}"/>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976" name="Line 2237">
              <a:extLst>
                <a:ext uri="{FF2B5EF4-FFF2-40B4-BE49-F238E27FC236}">
                  <a16:creationId xmlns:a16="http://schemas.microsoft.com/office/drawing/2014/main" id="{D603A26B-AB00-C64E-8B56-86F81735B147}"/>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77" name="Line 2238">
              <a:extLst>
                <a:ext uri="{FF2B5EF4-FFF2-40B4-BE49-F238E27FC236}">
                  <a16:creationId xmlns:a16="http://schemas.microsoft.com/office/drawing/2014/main" id="{B9288E6F-AEC0-6E47-A879-55E041FA14F1}"/>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78" name="Line 2239">
              <a:extLst>
                <a:ext uri="{FF2B5EF4-FFF2-40B4-BE49-F238E27FC236}">
                  <a16:creationId xmlns:a16="http://schemas.microsoft.com/office/drawing/2014/main" id="{213E85BB-03FF-7449-858B-32844B1DB200}"/>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79" name="Line 2240">
              <a:extLst>
                <a:ext uri="{FF2B5EF4-FFF2-40B4-BE49-F238E27FC236}">
                  <a16:creationId xmlns:a16="http://schemas.microsoft.com/office/drawing/2014/main" id="{DBDDE39D-D6C6-124D-9459-655BF0E6E829}"/>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0" name="Line 2241">
              <a:extLst>
                <a:ext uri="{FF2B5EF4-FFF2-40B4-BE49-F238E27FC236}">
                  <a16:creationId xmlns:a16="http://schemas.microsoft.com/office/drawing/2014/main" id="{00F3C2A4-8A86-9C49-9035-DDE7BA6D81A9}"/>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1" name="Line 2242">
              <a:extLst>
                <a:ext uri="{FF2B5EF4-FFF2-40B4-BE49-F238E27FC236}">
                  <a16:creationId xmlns:a16="http://schemas.microsoft.com/office/drawing/2014/main" id="{3C998642-7A28-1C4E-94AE-1B7E756BC767}"/>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2" name="Line 2243">
              <a:extLst>
                <a:ext uri="{FF2B5EF4-FFF2-40B4-BE49-F238E27FC236}">
                  <a16:creationId xmlns:a16="http://schemas.microsoft.com/office/drawing/2014/main" id="{C13EB998-89B8-BD42-8D12-E780F6D09BC9}"/>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3" name="Line 2244">
              <a:extLst>
                <a:ext uri="{FF2B5EF4-FFF2-40B4-BE49-F238E27FC236}">
                  <a16:creationId xmlns:a16="http://schemas.microsoft.com/office/drawing/2014/main" id="{8ECFE1ED-7858-044B-98E9-31872081009E}"/>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4" name="Line 2245">
              <a:extLst>
                <a:ext uri="{FF2B5EF4-FFF2-40B4-BE49-F238E27FC236}">
                  <a16:creationId xmlns:a16="http://schemas.microsoft.com/office/drawing/2014/main" id="{1BD13B90-3E7F-7C44-B1BC-ECDFC3B0E504}"/>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5" name="Line 2246">
              <a:extLst>
                <a:ext uri="{FF2B5EF4-FFF2-40B4-BE49-F238E27FC236}">
                  <a16:creationId xmlns:a16="http://schemas.microsoft.com/office/drawing/2014/main" id="{91AE313F-ED31-F946-ADC7-8D61D937C101}"/>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6" name="Line 2247">
              <a:extLst>
                <a:ext uri="{FF2B5EF4-FFF2-40B4-BE49-F238E27FC236}">
                  <a16:creationId xmlns:a16="http://schemas.microsoft.com/office/drawing/2014/main" id="{7B3D0333-F4E3-4A40-BFC5-3638B66DD215}"/>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7" name="Line 2248">
              <a:extLst>
                <a:ext uri="{FF2B5EF4-FFF2-40B4-BE49-F238E27FC236}">
                  <a16:creationId xmlns:a16="http://schemas.microsoft.com/office/drawing/2014/main" id="{F22C59D1-A85C-C544-894F-DFCA88DA2145}"/>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8" name="Line 2249">
              <a:extLst>
                <a:ext uri="{FF2B5EF4-FFF2-40B4-BE49-F238E27FC236}">
                  <a16:creationId xmlns:a16="http://schemas.microsoft.com/office/drawing/2014/main" id="{036F703A-B416-B941-91A9-8304C547D207}"/>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9" name="Line 2250">
              <a:extLst>
                <a:ext uri="{FF2B5EF4-FFF2-40B4-BE49-F238E27FC236}">
                  <a16:creationId xmlns:a16="http://schemas.microsoft.com/office/drawing/2014/main" id="{1908AE1B-ABE5-854D-86F4-EB98DC2C1664}"/>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0" name="Line 2251">
              <a:extLst>
                <a:ext uri="{FF2B5EF4-FFF2-40B4-BE49-F238E27FC236}">
                  <a16:creationId xmlns:a16="http://schemas.microsoft.com/office/drawing/2014/main" id="{A7603A4D-85D3-634A-B924-7604398C262E}"/>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1" name="Line 2252">
              <a:extLst>
                <a:ext uri="{FF2B5EF4-FFF2-40B4-BE49-F238E27FC236}">
                  <a16:creationId xmlns:a16="http://schemas.microsoft.com/office/drawing/2014/main" id="{50B9568B-8FD9-C743-A474-42DF82EDA6AE}"/>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2" name="Line 2253">
              <a:extLst>
                <a:ext uri="{FF2B5EF4-FFF2-40B4-BE49-F238E27FC236}">
                  <a16:creationId xmlns:a16="http://schemas.microsoft.com/office/drawing/2014/main" id="{830B0EEA-739E-1742-ADA1-4387744A95D5}"/>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3" name="Line 2254">
              <a:extLst>
                <a:ext uri="{FF2B5EF4-FFF2-40B4-BE49-F238E27FC236}">
                  <a16:creationId xmlns:a16="http://schemas.microsoft.com/office/drawing/2014/main" id="{FE85D5C5-DE00-354D-850A-15842B24B7B9}"/>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4" name="Line 2255">
              <a:extLst>
                <a:ext uri="{FF2B5EF4-FFF2-40B4-BE49-F238E27FC236}">
                  <a16:creationId xmlns:a16="http://schemas.microsoft.com/office/drawing/2014/main" id="{B7CDA4FA-7402-5E40-B0E3-AD7B3927364C}"/>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5" name="Line 2256">
              <a:extLst>
                <a:ext uri="{FF2B5EF4-FFF2-40B4-BE49-F238E27FC236}">
                  <a16:creationId xmlns:a16="http://schemas.microsoft.com/office/drawing/2014/main" id="{BE995C15-6C4D-4B46-9381-B5AFB4F5DB29}"/>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6" name="Rectangle 2257">
              <a:extLst>
                <a:ext uri="{FF2B5EF4-FFF2-40B4-BE49-F238E27FC236}">
                  <a16:creationId xmlns:a16="http://schemas.microsoft.com/office/drawing/2014/main" id="{FE25B3C3-0587-0A43-A3F0-C1649DBEA49C}"/>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7997" name="Line 2258">
              <a:extLst>
                <a:ext uri="{FF2B5EF4-FFF2-40B4-BE49-F238E27FC236}">
                  <a16:creationId xmlns:a16="http://schemas.microsoft.com/office/drawing/2014/main" id="{1697893F-A507-444E-BDC4-A434DAE50612}"/>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8" name="Line 2259">
              <a:extLst>
                <a:ext uri="{FF2B5EF4-FFF2-40B4-BE49-F238E27FC236}">
                  <a16:creationId xmlns:a16="http://schemas.microsoft.com/office/drawing/2014/main" id="{EABA3309-6A87-4C47-A850-7BE8159C4894}"/>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9" name="Line 2260">
              <a:extLst>
                <a:ext uri="{FF2B5EF4-FFF2-40B4-BE49-F238E27FC236}">
                  <a16:creationId xmlns:a16="http://schemas.microsoft.com/office/drawing/2014/main" id="{81A2EE51-381B-9642-85AF-16E275DDE37F}"/>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0" name="Line 2261">
              <a:extLst>
                <a:ext uri="{FF2B5EF4-FFF2-40B4-BE49-F238E27FC236}">
                  <a16:creationId xmlns:a16="http://schemas.microsoft.com/office/drawing/2014/main" id="{39C1A149-027D-974A-A560-5E178ABB9D97}"/>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1" name="Line 2262">
              <a:extLst>
                <a:ext uri="{FF2B5EF4-FFF2-40B4-BE49-F238E27FC236}">
                  <a16:creationId xmlns:a16="http://schemas.microsoft.com/office/drawing/2014/main" id="{36B842A6-932B-4243-83CA-09B9732A427E}"/>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2" name="Line 2263">
              <a:extLst>
                <a:ext uri="{FF2B5EF4-FFF2-40B4-BE49-F238E27FC236}">
                  <a16:creationId xmlns:a16="http://schemas.microsoft.com/office/drawing/2014/main" id="{C142F7B4-F143-0A4B-BF4F-2437A9E981AD}"/>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3" name="Line 2264">
              <a:extLst>
                <a:ext uri="{FF2B5EF4-FFF2-40B4-BE49-F238E27FC236}">
                  <a16:creationId xmlns:a16="http://schemas.microsoft.com/office/drawing/2014/main" id="{3F7FB68B-5946-4349-9290-7DCD855BD7FA}"/>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4" name="Line 2265">
              <a:extLst>
                <a:ext uri="{FF2B5EF4-FFF2-40B4-BE49-F238E27FC236}">
                  <a16:creationId xmlns:a16="http://schemas.microsoft.com/office/drawing/2014/main" id="{A10EA453-87A6-7E42-AB87-FDFBA1C9D665}"/>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5" name="Line 2266">
              <a:extLst>
                <a:ext uri="{FF2B5EF4-FFF2-40B4-BE49-F238E27FC236}">
                  <a16:creationId xmlns:a16="http://schemas.microsoft.com/office/drawing/2014/main" id="{7C790D78-CF65-F148-AC04-955C3447C1F1}"/>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6" name="Line 2267">
              <a:extLst>
                <a:ext uri="{FF2B5EF4-FFF2-40B4-BE49-F238E27FC236}">
                  <a16:creationId xmlns:a16="http://schemas.microsoft.com/office/drawing/2014/main" id="{3E778D83-9C78-2B45-AE3B-2C3C130DD5FF}"/>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7" name="Line 2268">
              <a:extLst>
                <a:ext uri="{FF2B5EF4-FFF2-40B4-BE49-F238E27FC236}">
                  <a16:creationId xmlns:a16="http://schemas.microsoft.com/office/drawing/2014/main" id="{BCFCE314-F255-5248-B4CD-3F0D4FC26B5C}"/>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8" name="Line 2269">
              <a:extLst>
                <a:ext uri="{FF2B5EF4-FFF2-40B4-BE49-F238E27FC236}">
                  <a16:creationId xmlns:a16="http://schemas.microsoft.com/office/drawing/2014/main" id="{F03F639B-F5F7-2A40-8D94-195F1A3B99BF}"/>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9" name="Line 2270">
              <a:extLst>
                <a:ext uri="{FF2B5EF4-FFF2-40B4-BE49-F238E27FC236}">
                  <a16:creationId xmlns:a16="http://schemas.microsoft.com/office/drawing/2014/main" id="{981052D6-0B66-1C47-9B16-8B3FEAC8DDB8}"/>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0" name="Line 2271">
              <a:extLst>
                <a:ext uri="{FF2B5EF4-FFF2-40B4-BE49-F238E27FC236}">
                  <a16:creationId xmlns:a16="http://schemas.microsoft.com/office/drawing/2014/main" id="{150F08FF-3ECC-684F-BEFD-9B2A69A89F83}"/>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1" name="Line 2272">
              <a:extLst>
                <a:ext uri="{FF2B5EF4-FFF2-40B4-BE49-F238E27FC236}">
                  <a16:creationId xmlns:a16="http://schemas.microsoft.com/office/drawing/2014/main" id="{D9C9E981-A688-374B-8096-E5CB7C06202C}"/>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2" name="Line 2273">
              <a:extLst>
                <a:ext uri="{FF2B5EF4-FFF2-40B4-BE49-F238E27FC236}">
                  <a16:creationId xmlns:a16="http://schemas.microsoft.com/office/drawing/2014/main" id="{EDE42A0D-68AE-7F4B-A9C3-CFE0BBF957C4}"/>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3" name="Line 2274">
              <a:extLst>
                <a:ext uri="{FF2B5EF4-FFF2-40B4-BE49-F238E27FC236}">
                  <a16:creationId xmlns:a16="http://schemas.microsoft.com/office/drawing/2014/main" id="{0CD889B2-EA3E-5846-A3FF-26EBBD8FC56D}"/>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4" name="Line 2275">
              <a:extLst>
                <a:ext uri="{FF2B5EF4-FFF2-40B4-BE49-F238E27FC236}">
                  <a16:creationId xmlns:a16="http://schemas.microsoft.com/office/drawing/2014/main" id="{0A2A4970-AAB5-D24D-9A4F-7848345366C0}"/>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5" name="Line 2276">
              <a:extLst>
                <a:ext uri="{FF2B5EF4-FFF2-40B4-BE49-F238E27FC236}">
                  <a16:creationId xmlns:a16="http://schemas.microsoft.com/office/drawing/2014/main" id="{BB458762-5B64-0040-B5D3-53269EF22150}"/>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6" name="Line 2277">
              <a:extLst>
                <a:ext uri="{FF2B5EF4-FFF2-40B4-BE49-F238E27FC236}">
                  <a16:creationId xmlns:a16="http://schemas.microsoft.com/office/drawing/2014/main" id="{66ED5C2D-BD35-3445-A6AB-2F22A08319EB}"/>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7" name="Line 2278">
              <a:extLst>
                <a:ext uri="{FF2B5EF4-FFF2-40B4-BE49-F238E27FC236}">
                  <a16:creationId xmlns:a16="http://schemas.microsoft.com/office/drawing/2014/main" id="{F0686AA0-BB38-8648-9935-A5F0EE8463C9}"/>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8" name="Line 2279">
              <a:extLst>
                <a:ext uri="{FF2B5EF4-FFF2-40B4-BE49-F238E27FC236}">
                  <a16:creationId xmlns:a16="http://schemas.microsoft.com/office/drawing/2014/main" id="{E3B235F8-304A-3346-B66F-445B3D02A546}"/>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9" name="Line 2280">
              <a:extLst>
                <a:ext uri="{FF2B5EF4-FFF2-40B4-BE49-F238E27FC236}">
                  <a16:creationId xmlns:a16="http://schemas.microsoft.com/office/drawing/2014/main" id="{EA14AD46-6AEB-584D-B23E-A9F58BB9658D}"/>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20" name="Line 2281">
              <a:extLst>
                <a:ext uri="{FF2B5EF4-FFF2-40B4-BE49-F238E27FC236}">
                  <a16:creationId xmlns:a16="http://schemas.microsoft.com/office/drawing/2014/main" id="{D42025BE-7257-7745-A608-33C5172282A3}"/>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21" name="Freeform 2282">
              <a:extLst>
                <a:ext uri="{FF2B5EF4-FFF2-40B4-BE49-F238E27FC236}">
                  <a16:creationId xmlns:a16="http://schemas.microsoft.com/office/drawing/2014/main" id="{3BDE7BD8-873F-584F-95BF-2F19F22B16CF}"/>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08022" name="Freeform 2283">
              <a:extLst>
                <a:ext uri="{FF2B5EF4-FFF2-40B4-BE49-F238E27FC236}">
                  <a16:creationId xmlns:a16="http://schemas.microsoft.com/office/drawing/2014/main" id="{9E7CC297-5565-1C4E-98A0-ADF6E1137088}"/>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023" name="Freeform 2284">
              <a:extLst>
                <a:ext uri="{FF2B5EF4-FFF2-40B4-BE49-F238E27FC236}">
                  <a16:creationId xmlns:a16="http://schemas.microsoft.com/office/drawing/2014/main" id="{1FF6B31A-FB57-1043-9547-1EFC21E1EA10}"/>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08024" name="Freeform 2285">
              <a:extLst>
                <a:ext uri="{FF2B5EF4-FFF2-40B4-BE49-F238E27FC236}">
                  <a16:creationId xmlns:a16="http://schemas.microsoft.com/office/drawing/2014/main" id="{13F2E5AD-7129-EB49-A591-ACE0DF78BD73}"/>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025" name="Freeform 2286">
              <a:extLst>
                <a:ext uri="{FF2B5EF4-FFF2-40B4-BE49-F238E27FC236}">
                  <a16:creationId xmlns:a16="http://schemas.microsoft.com/office/drawing/2014/main" id="{6FC95D81-CEFD-2342-B485-0105E2FFDD54}"/>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08026" name="Freeform 2287">
              <a:extLst>
                <a:ext uri="{FF2B5EF4-FFF2-40B4-BE49-F238E27FC236}">
                  <a16:creationId xmlns:a16="http://schemas.microsoft.com/office/drawing/2014/main" id="{30242360-A51F-7E4D-8367-7D974893F3E3}"/>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027" name="Freeform 2288">
              <a:extLst>
                <a:ext uri="{FF2B5EF4-FFF2-40B4-BE49-F238E27FC236}">
                  <a16:creationId xmlns:a16="http://schemas.microsoft.com/office/drawing/2014/main" id="{B2774BC0-642A-9F46-B729-443161484354}"/>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208028" name="Freeform 2289">
              <a:extLst>
                <a:ext uri="{FF2B5EF4-FFF2-40B4-BE49-F238E27FC236}">
                  <a16:creationId xmlns:a16="http://schemas.microsoft.com/office/drawing/2014/main" id="{8C449BB4-F9C1-EA43-A6E0-6D9F1162052D}"/>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029" name="Freeform 2290">
              <a:extLst>
                <a:ext uri="{FF2B5EF4-FFF2-40B4-BE49-F238E27FC236}">
                  <a16:creationId xmlns:a16="http://schemas.microsoft.com/office/drawing/2014/main" id="{27BBD6F8-3A49-574D-B864-D6B2AB5A076C}"/>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08030" name="Rectangle 2291">
              <a:extLst>
                <a:ext uri="{FF2B5EF4-FFF2-40B4-BE49-F238E27FC236}">
                  <a16:creationId xmlns:a16="http://schemas.microsoft.com/office/drawing/2014/main" id="{8CACDD57-F8D6-4E45-A97C-5EDA0B5872A8}"/>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8031" name="Rectangle 2292">
              <a:extLst>
                <a:ext uri="{FF2B5EF4-FFF2-40B4-BE49-F238E27FC236}">
                  <a16:creationId xmlns:a16="http://schemas.microsoft.com/office/drawing/2014/main" id="{E1961618-6E6B-3146-B1D8-51550F1958DF}"/>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8032" name="Rectangle 2293">
              <a:extLst>
                <a:ext uri="{FF2B5EF4-FFF2-40B4-BE49-F238E27FC236}">
                  <a16:creationId xmlns:a16="http://schemas.microsoft.com/office/drawing/2014/main" id="{6190A5BA-E922-224E-B95C-49FC03302F6D}"/>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8033" name="Rectangle 2294">
              <a:extLst>
                <a:ext uri="{FF2B5EF4-FFF2-40B4-BE49-F238E27FC236}">
                  <a16:creationId xmlns:a16="http://schemas.microsoft.com/office/drawing/2014/main" id="{ADF4AB26-D4C1-124A-B69F-454587CEBA0F}"/>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8034" name="Rectangle 2295">
              <a:extLst>
                <a:ext uri="{FF2B5EF4-FFF2-40B4-BE49-F238E27FC236}">
                  <a16:creationId xmlns:a16="http://schemas.microsoft.com/office/drawing/2014/main" id="{6EC84138-C417-794C-A687-FA84FD810BCB}"/>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8035" name="Rectangle 2296">
              <a:extLst>
                <a:ext uri="{FF2B5EF4-FFF2-40B4-BE49-F238E27FC236}">
                  <a16:creationId xmlns:a16="http://schemas.microsoft.com/office/drawing/2014/main" id="{652CEB1A-8B47-7B44-B76E-A0495D6BEFFD}"/>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8036" name="Rectangle 2297">
              <a:extLst>
                <a:ext uri="{FF2B5EF4-FFF2-40B4-BE49-F238E27FC236}">
                  <a16:creationId xmlns:a16="http://schemas.microsoft.com/office/drawing/2014/main" id="{F95F5AFE-1EF5-EB4E-968D-79311FFBADF5}"/>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8037" name="Rectangle 2298">
              <a:extLst>
                <a:ext uri="{FF2B5EF4-FFF2-40B4-BE49-F238E27FC236}">
                  <a16:creationId xmlns:a16="http://schemas.microsoft.com/office/drawing/2014/main" id="{3643555B-0AAB-3F4A-B801-ED685C8A2D8E}"/>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8038" name="Rectangle 2299">
              <a:extLst>
                <a:ext uri="{FF2B5EF4-FFF2-40B4-BE49-F238E27FC236}">
                  <a16:creationId xmlns:a16="http://schemas.microsoft.com/office/drawing/2014/main" id="{38418B4E-8541-E94A-BFBE-6BE831D173AE}"/>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8039" name="Rectangle 2300">
              <a:extLst>
                <a:ext uri="{FF2B5EF4-FFF2-40B4-BE49-F238E27FC236}">
                  <a16:creationId xmlns:a16="http://schemas.microsoft.com/office/drawing/2014/main" id="{9437AB6B-0F41-C141-9EC9-DECDA6685FAF}"/>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8040" name="Rectangle 2301">
              <a:extLst>
                <a:ext uri="{FF2B5EF4-FFF2-40B4-BE49-F238E27FC236}">
                  <a16:creationId xmlns:a16="http://schemas.microsoft.com/office/drawing/2014/main" id="{95975D36-0BA1-1541-83E2-3A99B4232D08}"/>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8041" name="Rectangle 2302">
              <a:extLst>
                <a:ext uri="{FF2B5EF4-FFF2-40B4-BE49-F238E27FC236}">
                  <a16:creationId xmlns:a16="http://schemas.microsoft.com/office/drawing/2014/main" id="{48A0CC99-A2D0-1446-91F7-10AFDF42D99E}"/>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0</a:t>
              </a:r>
              <a:endParaRPr lang="ko-KR" altLang="en-US" sz="1800">
                <a:ea typeface="Gulim" panose="020B0600000101010101" pitchFamily="34" charset="-127"/>
              </a:endParaRPr>
            </a:p>
          </p:txBody>
        </p:sp>
        <p:sp>
          <p:nvSpPr>
            <p:cNvPr id="208042" name="Rectangle 2303">
              <a:extLst>
                <a:ext uri="{FF2B5EF4-FFF2-40B4-BE49-F238E27FC236}">
                  <a16:creationId xmlns:a16="http://schemas.microsoft.com/office/drawing/2014/main" id="{EB7D154D-8CBB-B143-8198-7FFFEF842A1F}"/>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a:t>
              </a:r>
              <a:endParaRPr lang="ko-KR" altLang="en-US" sz="1800">
                <a:ea typeface="Gulim" panose="020B0600000101010101" pitchFamily="34" charset="-127"/>
              </a:endParaRPr>
            </a:p>
          </p:txBody>
        </p:sp>
        <p:sp>
          <p:nvSpPr>
            <p:cNvPr id="208043" name="Rectangle 2304">
              <a:extLst>
                <a:ext uri="{FF2B5EF4-FFF2-40B4-BE49-F238E27FC236}">
                  <a16:creationId xmlns:a16="http://schemas.microsoft.com/office/drawing/2014/main" id="{AC67D3DA-9DBD-004A-B3E7-3B0A6D412372}"/>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2</a:t>
              </a:r>
              <a:endParaRPr lang="ko-KR" altLang="en-US" sz="1800">
                <a:ea typeface="Gulim" panose="020B0600000101010101" pitchFamily="34" charset="-127"/>
              </a:endParaRPr>
            </a:p>
          </p:txBody>
        </p:sp>
        <p:sp>
          <p:nvSpPr>
            <p:cNvPr id="208044" name="Rectangle 2305">
              <a:extLst>
                <a:ext uri="{FF2B5EF4-FFF2-40B4-BE49-F238E27FC236}">
                  <a16:creationId xmlns:a16="http://schemas.microsoft.com/office/drawing/2014/main" id="{D5FA530B-2F7D-4848-90C4-EA737C324F6C}"/>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3</a:t>
              </a:r>
              <a:endParaRPr lang="ko-KR" altLang="en-US" sz="1800">
                <a:ea typeface="Gulim" panose="020B0600000101010101" pitchFamily="34" charset="-127"/>
              </a:endParaRPr>
            </a:p>
          </p:txBody>
        </p:sp>
        <p:sp>
          <p:nvSpPr>
            <p:cNvPr id="208045" name="Rectangle 2306">
              <a:extLst>
                <a:ext uri="{FF2B5EF4-FFF2-40B4-BE49-F238E27FC236}">
                  <a16:creationId xmlns:a16="http://schemas.microsoft.com/office/drawing/2014/main" id="{24156403-340A-8543-A0C5-3465FDB9B019}"/>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4</a:t>
              </a:r>
              <a:endParaRPr lang="ko-KR" altLang="en-US" sz="1800">
                <a:ea typeface="Gulim" panose="020B0600000101010101" pitchFamily="34" charset="-127"/>
              </a:endParaRPr>
            </a:p>
          </p:txBody>
        </p:sp>
        <p:sp>
          <p:nvSpPr>
            <p:cNvPr id="208046" name="Rectangle 2307">
              <a:extLst>
                <a:ext uri="{FF2B5EF4-FFF2-40B4-BE49-F238E27FC236}">
                  <a16:creationId xmlns:a16="http://schemas.microsoft.com/office/drawing/2014/main" id="{AEB2EBCA-CA5D-E84D-9633-EC86EB733D9A}"/>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5</a:t>
              </a:r>
              <a:endParaRPr lang="ko-KR" altLang="en-US" sz="1800">
                <a:ea typeface="Gulim" panose="020B0600000101010101" pitchFamily="34" charset="-127"/>
              </a:endParaRPr>
            </a:p>
          </p:txBody>
        </p:sp>
        <p:sp>
          <p:nvSpPr>
            <p:cNvPr id="208047" name="Rectangle 2308">
              <a:extLst>
                <a:ext uri="{FF2B5EF4-FFF2-40B4-BE49-F238E27FC236}">
                  <a16:creationId xmlns:a16="http://schemas.microsoft.com/office/drawing/2014/main" id="{D2566B6A-43C8-C44B-883B-7CF748FC5A12}"/>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6</a:t>
              </a:r>
              <a:endParaRPr lang="ko-KR" altLang="en-US" sz="1800">
                <a:ea typeface="Gulim" panose="020B0600000101010101" pitchFamily="34" charset="-127"/>
              </a:endParaRPr>
            </a:p>
          </p:txBody>
        </p:sp>
        <p:sp>
          <p:nvSpPr>
            <p:cNvPr id="208048" name="Rectangle 2309">
              <a:extLst>
                <a:ext uri="{FF2B5EF4-FFF2-40B4-BE49-F238E27FC236}">
                  <a16:creationId xmlns:a16="http://schemas.microsoft.com/office/drawing/2014/main" id="{EFED782C-89F2-A342-9B4E-22416FE78B6B}"/>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7</a:t>
              </a:r>
              <a:endParaRPr lang="ko-KR" altLang="en-US" sz="1800">
                <a:ea typeface="Gulim" panose="020B0600000101010101" pitchFamily="34" charset="-127"/>
              </a:endParaRPr>
            </a:p>
          </p:txBody>
        </p:sp>
        <p:sp>
          <p:nvSpPr>
            <p:cNvPr id="208049" name="Rectangle 2310">
              <a:extLst>
                <a:ext uri="{FF2B5EF4-FFF2-40B4-BE49-F238E27FC236}">
                  <a16:creationId xmlns:a16="http://schemas.microsoft.com/office/drawing/2014/main" id="{6F0061B4-A17F-3046-AED6-D7FF25EA8470}"/>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8</a:t>
              </a:r>
              <a:endParaRPr lang="ko-KR" altLang="en-US" sz="1800">
                <a:ea typeface="Gulim" panose="020B0600000101010101" pitchFamily="34" charset="-127"/>
              </a:endParaRPr>
            </a:p>
          </p:txBody>
        </p:sp>
        <p:sp>
          <p:nvSpPr>
            <p:cNvPr id="208050" name="Rectangle 2311">
              <a:extLst>
                <a:ext uri="{FF2B5EF4-FFF2-40B4-BE49-F238E27FC236}">
                  <a16:creationId xmlns:a16="http://schemas.microsoft.com/office/drawing/2014/main" id="{71F0903C-62F5-2B4F-BD7F-408C6D8D7665}"/>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9</a:t>
              </a:r>
              <a:endParaRPr lang="ko-KR" altLang="en-US" sz="1800">
                <a:ea typeface="Gulim" panose="020B0600000101010101" pitchFamily="34" charset="-127"/>
              </a:endParaRPr>
            </a:p>
          </p:txBody>
        </p:sp>
        <p:sp>
          <p:nvSpPr>
            <p:cNvPr id="208051" name="Rectangle 2312">
              <a:extLst>
                <a:ext uri="{FF2B5EF4-FFF2-40B4-BE49-F238E27FC236}">
                  <a16:creationId xmlns:a16="http://schemas.microsoft.com/office/drawing/2014/main" id="{1093C11D-FEA7-6241-A6EC-8F52662C53D2}"/>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ko-KR" altLang="en-US" sz="500">
                  <a:solidFill>
                    <a:srgbClr val="000000"/>
                  </a:solidFill>
                  <a:latin typeface="Small Fonts" charset="0"/>
                  <a:ea typeface="Gulim" panose="020B0600000101010101" pitchFamily="34" charset="-127"/>
                </a:rPr>
                <a:t>10</a:t>
              </a:r>
              <a:endParaRPr lang="ko-KR" altLang="en-US" sz="1800">
                <a:ea typeface="Gulim" panose="020B0600000101010101" pitchFamily="34" charset="-127"/>
              </a:endParaRPr>
            </a:p>
          </p:txBody>
        </p:sp>
        <p:sp>
          <p:nvSpPr>
            <p:cNvPr id="208052" name="Rectangle 2313">
              <a:extLst>
                <a:ext uri="{FF2B5EF4-FFF2-40B4-BE49-F238E27FC236}">
                  <a16:creationId xmlns:a16="http://schemas.microsoft.com/office/drawing/2014/main" id="{7DA40B8C-E1A3-C94F-9E26-F0B6BD764516}"/>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zh-CN" altLang="en-US" sz="1800">
                <a:ea typeface="宋体" panose="02010600030101010101" pitchFamily="2" charset="-122"/>
              </a:endParaRPr>
            </a:p>
          </p:txBody>
        </p:sp>
        <p:sp>
          <p:nvSpPr>
            <p:cNvPr id="208053" name="Line 2314">
              <a:extLst>
                <a:ext uri="{FF2B5EF4-FFF2-40B4-BE49-F238E27FC236}">
                  <a16:creationId xmlns:a16="http://schemas.microsoft.com/office/drawing/2014/main" id="{9BBBDC5F-EDEE-DC44-9716-3FB37FFDC653}"/>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8054" name="Freeform 2315">
              <a:extLst>
                <a:ext uri="{FF2B5EF4-FFF2-40B4-BE49-F238E27FC236}">
                  <a16:creationId xmlns:a16="http://schemas.microsoft.com/office/drawing/2014/main" id="{5300EA74-1A48-584D-B2B4-CF6A53A81DA4}"/>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20854</TotalTime>
  <Words>9259</Words>
  <Application>Microsoft Macintosh PowerPoint</Application>
  <PresentationFormat>On-screen Show (4:3)</PresentationFormat>
  <Paragraphs>1715</Paragraphs>
  <Slides>108</Slides>
  <Notes>93</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6</vt:i4>
      </vt:variant>
      <vt:variant>
        <vt:lpstr>Slide Titles</vt:lpstr>
      </vt:variant>
      <vt:variant>
        <vt:i4>108</vt:i4>
      </vt:variant>
    </vt:vector>
  </HeadingPairs>
  <TitlesOfParts>
    <vt:vector size="129" baseType="lpstr">
      <vt:lpstr>Tahoma</vt:lpstr>
      <vt:lpstr>ＭＳ Ｐゴシック</vt:lpstr>
      <vt:lpstr>Arial</vt:lpstr>
      <vt:lpstr>Wingdings</vt:lpstr>
      <vt:lpstr>Times New Roman</vt:lpstr>
      <vt:lpstr>宋体</vt:lpstr>
      <vt:lpstr>宋体</vt:lpstr>
      <vt:lpstr>PMingLiU</vt:lpstr>
      <vt:lpstr>Calibri</vt:lpstr>
      <vt:lpstr>Symbol</vt:lpstr>
      <vt:lpstr>Gulim</vt:lpstr>
      <vt:lpstr>Small Fonts</vt:lpstr>
      <vt:lpstr>Berlin Sans FB Demi</vt:lpstr>
      <vt:lpstr>Batang</vt:lpstr>
      <vt:lpstr>Blends</vt:lpstr>
      <vt:lpstr>Equation</vt:lpstr>
      <vt:lpstr>SmartDraw</vt:lpstr>
      <vt:lpstr>Worksheet</vt:lpstr>
      <vt:lpstr>Microsoft Equation</vt:lpstr>
      <vt:lpstr>Microsoft Equation 3.0</vt:lpstr>
      <vt:lpstr>Document</vt:lpstr>
      <vt:lpstr>Clustering</vt:lpstr>
      <vt:lpstr>Cluster Analysis: Basic Concepts and Methods</vt:lpstr>
      <vt:lpstr>         Supervised Learning</vt:lpstr>
      <vt:lpstr>        Supervised Learning Algorithms</vt:lpstr>
      <vt:lpstr>         Unsupervised Learning Algorithms</vt:lpstr>
      <vt:lpstr>What is Cluster Analysis?</vt:lpstr>
      <vt:lpstr>What is Cluster Analysis?</vt:lpstr>
      <vt:lpstr>Applications of Cluster Analysis</vt:lpstr>
      <vt:lpstr>Clustering: Application Examples</vt:lpstr>
      <vt:lpstr>Basic Steps to Develop a Clustering Task</vt:lpstr>
      <vt:lpstr>Quality: What Is Good Clustering?</vt:lpstr>
      <vt:lpstr>Measure the Quality of Clustering</vt:lpstr>
      <vt:lpstr>Considerations for Cluster Analysis</vt:lpstr>
      <vt:lpstr>Requirements and Challenges</vt:lpstr>
      <vt:lpstr>Major Clustering Approaches (I)</vt:lpstr>
      <vt:lpstr>Major Clustering Approaches (II)</vt:lpstr>
      <vt:lpstr>Cluster Analysis: Basic Concepts and Methods</vt:lpstr>
      <vt:lpstr>Partitioning Algorithms: Basic Concept</vt:lpstr>
      <vt:lpstr>The K-Means Clustering Method </vt:lpstr>
      <vt:lpstr>An Example of K-Means Clustering</vt:lpstr>
      <vt:lpstr>Comments on the K-Means Method</vt:lpstr>
      <vt:lpstr>Variations of the K-Means Method</vt:lpstr>
      <vt:lpstr>What Is the Problem of the K-Means Method?</vt:lpstr>
      <vt:lpstr>PAM: A Typical K-Medoids Algorithm CLARA: sample</vt:lpstr>
      <vt:lpstr>The K-Medoid Clustering Method</vt:lpstr>
      <vt:lpstr>Cluster Analysis: Basic Concepts and Methods</vt:lpstr>
      <vt:lpstr>Hierarchical Clustering</vt:lpstr>
      <vt:lpstr>AGNES (Agglomerative Nesting)</vt:lpstr>
      <vt:lpstr>PowerPoint Presentation</vt:lpstr>
      <vt:lpstr>DIANA (Divisive Analysis)</vt:lpstr>
      <vt:lpstr>Distance between Clusters</vt:lpstr>
      <vt:lpstr>Centroid, Radius and Diameter of a Cluster (for numerical data sets)</vt:lpstr>
      <vt:lpstr>Extensions to Hierarchical Clustering</vt:lpstr>
      <vt:lpstr>KNN Graphs &amp; Interconnectivity</vt:lpstr>
      <vt:lpstr>Relative Closeness &amp; Merge of Sub-Clusters</vt:lpstr>
      <vt:lpstr>c</vt:lpstr>
      <vt:lpstr>Overall Framework of CHAMELEON</vt:lpstr>
      <vt:lpstr>CHAMELEON (Clustering Complex Objects)</vt:lpstr>
      <vt:lpstr>Concept-Concept Co-occurence</vt:lpstr>
      <vt:lpstr>Concept-Term Co-occurence</vt:lpstr>
      <vt:lpstr>Topic Model </vt:lpstr>
      <vt:lpstr>Topic Model</vt:lpstr>
      <vt:lpstr>Topic Model</vt:lpstr>
      <vt:lpstr> Topic Models Related to Events</vt:lpstr>
      <vt:lpstr>Topic Models Related to Attack</vt:lpstr>
      <vt:lpstr>Topic Models Related to Attack</vt:lpstr>
      <vt:lpstr>Topic Models Related to Attack</vt:lpstr>
      <vt:lpstr>Topic Modeling Parameters</vt:lpstr>
      <vt:lpstr>Topics extracted from TREC 2005 Genomics MEDLINE collection </vt:lpstr>
      <vt:lpstr>Expanding Topic Models</vt:lpstr>
      <vt:lpstr>Probabilistic Hierarchical Clustering</vt:lpstr>
      <vt:lpstr>Generative Model</vt:lpstr>
      <vt:lpstr>Gaussian Distribution</vt:lpstr>
      <vt:lpstr>A Probabilistic Hierarchical Clustering Algorithm</vt:lpstr>
      <vt:lpstr>Cluster Analysis: Basic Concepts and Methods</vt:lpstr>
      <vt:lpstr>Assessing Clustering Tendency</vt:lpstr>
      <vt:lpstr>Determine the Number of Clusters</vt:lpstr>
      <vt:lpstr>Measuring Clustering Quality</vt:lpstr>
      <vt:lpstr>Measuring Clustering Quality: Extrinsic Methods </vt:lpstr>
      <vt:lpstr>Cluster Analysis: Basic Concepts and Methods</vt:lpstr>
      <vt:lpstr>Summary</vt:lpstr>
      <vt:lpstr>References (1)</vt:lpstr>
      <vt:lpstr>References (2)</vt:lpstr>
      <vt:lpstr>References (3)</vt:lpstr>
      <vt:lpstr>Cluster Analysis: Basic Concepts and Methods</vt:lpstr>
      <vt:lpstr>STOP Clustering #1</vt:lpstr>
      <vt:lpstr>BIRCH (Balanced Iterative Reducing and Clustering Using Hierarchies)</vt:lpstr>
      <vt:lpstr>PowerPoint Presentation</vt:lpstr>
      <vt:lpstr>CF-Tree in BIRCH</vt:lpstr>
      <vt:lpstr>The CF Tree Structure</vt:lpstr>
      <vt:lpstr>The Birch Algorithm</vt:lpstr>
      <vt:lpstr>CHAMELEON: Hierarchical Clustering Using Dynamic Modeling (1999)</vt:lpstr>
      <vt:lpstr>Cluster Analysis: Basic Concepts and Methods</vt:lpstr>
      <vt:lpstr>Density-Based Clustering Methods</vt:lpstr>
      <vt:lpstr>Density-Based Clustering: Basic Concepts</vt:lpstr>
      <vt:lpstr>Density-Reachable and Density-Connected</vt:lpstr>
      <vt:lpstr>DBSCAN: Density-Based Spatial Clustering of Applications with Noise</vt:lpstr>
      <vt:lpstr>DBSCAN: The Algorithm</vt:lpstr>
      <vt:lpstr>DBSCAN: Sensitive to Parameters</vt:lpstr>
      <vt:lpstr>OPTICS:  A Cluster-Ordering Method (1999)</vt:lpstr>
      <vt:lpstr>OPTICS: Some Extension from DBSCAN</vt:lpstr>
      <vt:lpstr>Core Distance &amp; Reachability Distance</vt:lpstr>
      <vt:lpstr>PowerPoint Presentation</vt:lpstr>
      <vt:lpstr>Density-Based Clustering: OPTICS &amp; Applications demo: http://www.dbs.informatik.uni-muenchen.de/Forschung/KDD/Clustering/OPTICS/Demo </vt:lpstr>
      <vt:lpstr>DENCLUE: Using Statistical Density Functions</vt:lpstr>
      <vt:lpstr>Denclue: Technical Essence</vt:lpstr>
      <vt:lpstr>Density Attractor</vt:lpstr>
      <vt:lpstr>Center-Defined and Arbitrary</vt:lpstr>
      <vt:lpstr>Cluster Analysis: Basic Concepts and Methods</vt:lpstr>
      <vt:lpstr>Grid-Based Clustering Method </vt:lpstr>
      <vt:lpstr>STING: A Statistical Information Grid Approach</vt:lpstr>
      <vt:lpstr>The STING Clustering Method</vt:lpstr>
      <vt:lpstr>STING Algorithm and Its Analysis</vt:lpstr>
      <vt:lpstr>CLIQUE (Clustering In QUEst) </vt:lpstr>
      <vt:lpstr>CLIQUE: The Major Steps</vt:lpstr>
      <vt:lpstr>PowerPoint Presentation</vt:lpstr>
      <vt:lpstr>Strength and Weakness of CLIQUE</vt:lpstr>
      <vt:lpstr>PowerPoint Presentation</vt:lpstr>
      <vt:lpstr>A Typical K-Medoids Algorithm (PAM)</vt:lpstr>
      <vt:lpstr>PAM (Partitioning Around Medoids) (1987)</vt:lpstr>
      <vt:lpstr>PAM Clustering: Finding the Best Cluster Center</vt:lpstr>
      <vt:lpstr>What Is the Problem with PAM?</vt:lpstr>
      <vt:lpstr>CLARA (Clustering Large Applications) (1990)</vt:lpstr>
      <vt:lpstr>CLARANS (“Randomized” CLARA) (1994)</vt:lpstr>
      <vt:lpstr>ROCK: Clustering Categorical Data</vt:lpstr>
      <vt:lpstr>Similarity Measure in ROCK</vt:lpstr>
      <vt:lpstr>Link Measure in ROCK</vt:lpstr>
      <vt:lpstr>Rock Algorithm</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subject/>
  <dc:creator>Jay Urbain</dc:creator>
  <cp:keywords/>
  <dc:description/>
  <cp:lastModifiedBy>Jay Urbain</cp:lastModifiedBy>
  <cp:revision>698</cp:revision>
  <cp:lastPrinted>2016-04-11T09:16:16Z</cp:lastPrinted>
  <dcterms:created xsi:type="dcterms:W3CDTF">1998-06-19T04:38:52Z</dcterms:created>
  <dcterms:modified xsi:type="dcterms:W3CDTF">2018-08-05T19:32:57Z</dcterms:modified>
  <cp:category/>
</cp:coreProperties>
</file>