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4.xml" ContentType="application/vnd.openxmlformats-officedocument.presentationml.notesSlide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charts/chart8.xml" ContentType="application/vnd.openxmlformats-officedocument.drawingml.chart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5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6.xml" ContentType="application/vnd.openxmlformats-officedocument.presentationml.notesSlid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notesSlides/notesSlide7.xml" ContentType="application/vnd.openxmlformats-officedocument.presentationml.notesSlide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notesSlides/notesSlide8.xml" ContentType="application/vnd.openxmlformats-officedocument.presentationml.notesSlid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notesSlides/notesSlide11.xml" ContentType="application/vnd.openxmlformats-officedocument.presentationml.notesSlide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notesSlides/notesSlide12.xml" ContentType="application/vnd.openxmlformats-officedocument.presentationml.notesSlide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notesSlides/notesSlide13.xml" ContentType="application/vnd.openxmlformats-officedocument.presentationml.notesSlide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notesSlides/notesSlide14.xml" ContentType="application/vnd.openxmlformats-officedocument.presentationml.notesSlide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notesSlides/notesSlide15.xml" ContentType="application/vnd.openxmlformats-officedocument.presentationml.notesSlide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notesSlides/notesSlide16.xml" ContentType="application/vnd.openxmlformats-officedocument.presentationml.notesSlide+xml"/>
  <Override PartName="/ppt/charts/chart9.xml" ContentType="application/vnd.openxmlformats-officedocument.drawingml.chart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notesSlides/notesSlide17.xml" ContentType="application/vnd.openxmlformats-officedocument.presentationml.notesSlide+xml"/>
  <Override PartName="/ppt/tags/tag123.xml" ContentType="application/vnd.openxmlformats-officedocument.presentationml.tags+xml"/>
  <Override PartName="/ppt/notesSlides/notesSlide18.xml" ContentType="application/vnd.openxmlformats-officedocument.presentationml.notesSlide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notesSlides/notesSlide19.xml" ContentType="application/vnd.openxmlformats-officedocument.presentationml.notesSlide+xml"/>
  <Override PartName="/ppt/charts/chart10.xml" ContentType="application/vnd.openxmlformats-officedocument.drawingml.chart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notesSlides/notesSlide20.xml" ContentType="application/vnd.openxmlformats-officedocument.presentationml.notesSlide+xml"/>
  <Override PartName="/ppt/charts/chart11.xml" ContentType="application/vnd.openxmlformats-officedocument.drawingml.chart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notesSlides/notesSlide21.xml" ContentType="application/vnd.openxmlformats-officedocument.presentationml.notesSlide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notesSlides/notesSlide22.xml" ContentType="application/vnd.openxmlformats-officedocument.presentationml.notesSlide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notesSlides/notesSlide23.xml" ContentType="application/vnd.openxmlformats-officedocument.presentationml.notesSlide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notesSlides/notesSlide24.xml" ContentType="application/vnd.openxmlformats-officedocument.presentationml.notesSlide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notesSlides/notesSlide25.xml" ContentType="application/vnd.openxmlformats-officedocument.presentationml.notesSlide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notesSlides/notesSlide26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8" r:id="rId2"/>
    <p:sldMasterId id="2147483722" r:id="rId3"/>
  </p:sldMasterIdLst>
  <p:notesMasterIdLst>
    <p:notesMasterId r:id="rId56"/>
  </p:notesMasterIdLst>
  <p:handoutMasterIdLst>
    <p:handoutMasterId r:id="rId57"/>
  </p:handoutMasterIdLst>
  <p:sldIdLst>
    <p:sldId id="563" r:id="rId4"/>
    <p:sldId id="623" r:id="rId5"/>
    <p:sldId id="479" r:id="rId6"/>
    <p:sldId id="565" r:id="rId7"/>
    <p:sldId id="566" r:id="rId8"/>
    <p:sldId id="568" r:id="rId9"/>
    <p:sldId id="569" r:id="rId10"/>
    <p:sldId id="572" r:id="rId11"/>
    <p:sldId id="573" r:id="rId12"/>
    <p:sldId id="577" r:id="rId13"/>
    <p:sldId id="674" r:id="rId14"/>
    <p:sldId id="629" r:id="rId15"/>
    <p:sldId id="578" r:id="rId16"/>
    <p:sldId id="581" r:id="rId17"/>
    <p:sldId id="582" r:id="rId18"/>
    <p:sldId id="583" r:id="rId19"/>
    <p:sldId id="584" r:id="rId20"/>
    <p:sldId id="586" r:id="rId21"/>
    <p:sldId id="588" r:id="rId22"/>
    <p:sldId id="589" r:id="rId23"/>
    <p:sldId id="590" r:id="rId24"/>
    <p:sldId id="592" r:id="rId25"/>
    <p:sldId id="593" r:id="rId26"/>
    <p:sldId id="594" r:id="rId27"/>
    <p:sldId id="595" r:id="rId28"/>
    <p:sldId id="597" r:id="rId29"/>
    <p:sldId id="607" r:id="rId30"/>
    <p:sldId id="632" r:id="rId31"/>
    <p:sldId id="638" r:id="rId32"/>
    <p:sldId id="639" r:id="rId33"/>
    <p:sldId id="642" r:id="rId34"/>
    <p:sldId id="644" r:id="rId35"/>
    <p:sldId id="647" r:id="rId36"/>
    <p:sldId id="648" r:id="rId37"/>
    <p:sldId id="650" r:id="rId38"/>
    <p:sldId id="653" r:id="rId39"/>
    <p:sldId id="654" r:id="rId40"/>
    <p:sldId id="655" r:id="rId41"/>
    <p:sldId id="659" r:id="rId42"/>
    <p:sldId id="661" r:id="rId43"/>
    <p:sldId id="679" r:id="rId44"/>
    <p:sldId id="663" r:id="rId45"/>
    <p:sldId id="664" r:id="rId46"/>
    <p:sldId id="668" r:id="rId47"/>
    <p:sldId id="670" r:id="rId48"/>
    <p:sldId id="671" r:id="rId49"/>
    <p:sldId id="672" r:id="rId50"/>
    <p:sldId id="677" r:id="rId51"/>
    <p:sldId id="678" r:id="rId52"/>
    <p:sldId id="673" r:id="rId53"/>
    <p:sldId id="669" r:id="rId54"/>
    <p:sldId id="675" r:id="rId55"/>
  </p:sldIdLst>
  <p:sldSz cx="9144000" cy="5143500" type="screen16x9"/>
  <p:notesSz cx="6858000" cy="9144000"/>
  <p:custDataLst>
    <p:tags r:id="rId5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CC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451" autoAdjust="0"/>
    <p:restoredTop sz="91215" autoAdjust="0"/>
  </p:normalViewPr>
  <p:slideViewPr>
    <p:cSldViewPr>
      <p:cViewPr varScale="1">
        <p:scale>
          <a:sx n="112" d="100"/>
          <a:sy n="112" d="100"/>
        </p:scale>
        <p:origin x="200" y="68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55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tags" Target="tags/tag1.xml"/><Relationship Id="rId5" Type="http://schemas.openxmlformats.org/officeDocument/2006/relationships/slide" Target="slides/slide2.xml"/><Relationship Id="rId61" Type="http://schemas.openxmlformats.org/officeDocument/2006/relationships/theme" Target="theme/theme1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presProps" Target="pres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/C:\Users\Public\Documents\ml-class\lectures-slides\assets\portland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/C:\Users\tlow\Desktop\cs229a\marker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/C:\Users\tlow\Desktop\cs229a\marker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/C:\Users\Public\Documents\ml-class\lectures-slides\assets\portland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/C:\Users\Public\Documents\ml-class\lectures-slides\assets\2.2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/C:\Users\Public\Documents\ml-class\lectures-slides\assets\2.2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/C:\Users\Public\Documents\ml-class\lectures-slides\assets\2.2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/C:\Users\Public\Documents\ml-class\lectures-slides\assets\2.2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/C:\Users\Public\Documents\ml-class\lectures-slides\assets\2.2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/C:\Users\Public\Documents\ml-class\lectures-slides\assets\portland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/C:\Users\Public\Documents\ml-class\lectures-slides\assets\2.2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none"/>
          </c:marker>
          <c:xVal>
            <c:numRef>
              <c:f>portland!$A$1:$A$48</c:f>
              <c:numCache>
                <c:formatCode>General</c:formatCode>
                <c:ptCount val="48"/>
                <c:pt idx="0">
                  <c:v>2104</c:v>
                </c:pt>
                <c:pt idx="1">
                  <c:v>1600</c:v>
                </c:pt>
                <c:pt idx="2">
                  <c:v>2400</c:v>
                </c:pt>
                <c:pt idx="3">
                  <c:v>1416</c:v>
                </c:pt>
                <c:pt idx="4">
                  <c:v>3000</c:v>
                </c:pt>
                <c:pt idx="5">
                  <c:v>1985</c:v>
                </c:pt>
                <c:pt idx="6">
                  <c:v>1534</c:v>
                </c:pt>
                <c:pt idx="7">
                  <c:v>1427</c:v>
                </c:pt>
                <c:pt idx="8">
                  <c:v>1380</c:v>
                </c:pt>
                <c:pt idx="9">
                  <c:v>1494</c:v>
                </c:pt>
                <c:pt idx="10">
                  <c:v>1940</c:v>
                </c:pt>
                <c:pt idx="11">
                  <c:v>2000</c:v>
                </c:pt>
                <c:pt idx="12">
                  <c:v>1890</c:v>
                </c:pt>
                <c:pt idx="13">
                  <c:v>4478</c:v>
                </c:pt>
                <c:pt idx="14">
                  <c:v>1268</c:v>
                </c:pt>
                <c:pt idx="15">
                  <c:v>2300</c:v>
                </c:pt>
                <c:pt idx="16">
                  <c:v>1320</c:v>
                </c:pt>
                <c:pt idx="17">
                  <c:v>1236</c:v>
                </c:pt>
                <c:pt idx="18">
                  <c:v>2609</c:v>
                </c:pt>
                <c:pt idx="19">
                  <c:v>3031</c:v>
                </c:pt>
                <c:pt idx="20">
                  <c:v>1767</c:v>
                </c:pt>
                <c:pt idx="21">
                  <c:v>1888</c:v>
                </c:pt>
                <c:pt idx="22">
                  <c:v>1604</c:v>
                </c:pt>
                <c:pt idx="23">
                  <c:v>1962</c:v>
                </c:pt>
                <c:pt idx="24">
                  <c:v>3890</c:v>
                </c:pt>
                <c:pt idx="25">
                  <c:v>1100</c:v>
                </c:pt>
                <c:pt idx="26">
                  <c:v>1458</c:v>
                </c:pt>
                <c:pt idx="27">
                  <c:v>2526</c:v>
                </c:pt>
                <c:pt idx="28">
                  <c:v>2200</c:v>
                </c:pt>
                <c:pt idx="29">
                  <c:v>2637</c:v>
                </c:pt>
                <c:pt idx="30">
                  <c:v>1839</c:v>
                </c:pt>
                <c:pt idx="31">
                  <c:v>1000</c:v>
                </c:pt>
                <c:pt idx="32">
                  <c:v>2040</c:v>
                </c:pt>
                <c:pt idx="33">
                  <c:v>3137</c:v>
                </c:pt>
                <c:pt idx="34">
                  <c:v>1811</c:v>
                </c:pt>
                <c:pt idx="35">
                  <c:v>1437</c:v>
                </c:pt>
                <c:pt idx="36">
                  <c:v>1239</c:v>
                </c:pt>
                <c:pt idx="37">
                  <c:v>2132</c:v>
                </c:pt>
                <c:pt idx="38">
                  <c:v>4215</c:v>
                </c:pt>
                <c:pt idx="39">
                  <c:v>2162</c:v>
                </c:pt>
                <c:pt idx="40">
                  <c:v>1664</c:v>
                </c:pt>
                <c:pt idx="41">
                  <c:v>2238</c:v>
                </c:pt>
                <c:pt idx="42">
                  <c:v>2567</c:v>
                </c:pt>
                <c:pt idx="43">
                  <c:v>1200</c:v>
                </c:pt>
                <c:pt idx="44">
                  <c:v>852</c:v>
                </c:pt>
                <c:pt idx="45">
                  <c:v>1852</c:v>
                </c:pt>
                <c:pt idx="46">
                  <c:v>1203</c:v>
                </c:pt>
              </c:numCache>
            </c:numRef>
          </c:xVal>
          <c:yVal>
            <c:numRef>
              <c:f>portland!$B$1:$B$48</c:f>
              <c:numCache>
                <c:formatCode>General</c:formatCode>
                <c:ptCount val="48"/>
                <c:pt idx="0">
                  <c:v>399900</c:v>
                </c:pt>
                <c:pt idx="1">
                  <c:v>329900</c:v>
                </c:pt>
                <c:pt idx="2">
                  <c:v>369000</c:v>
                </c:pt>
                <c:pt idx="3">
                  <c:v>232000</c:v>
                </c:pt>
                <c:pt idx="4">
                  <c:v>539900</c:v>
                </c:pt>
                <c:pt idx="5">
                  <c:v>299900</c:v>
                </c:pt>
                <c:pt idx="6">
                  <c:v>314900</c:v>
                </c:pt>
                <c:pt idx="7">
                  <c:v>198999</c:v>
                </c:pt>
                <c:pt idx="8">
                  <c:v>212000</c:v>
                </c:pt>
                <c:pt idx="9">
                  <c:v>242500</c:v>
                </c:pt>
                <c:pt idx="10">
                  <c:v>239999</c:v>
                </c:pt>
                <c:pt idx="11">
                  <c:v>347000</c:v>
                </c:pt>
                <c:pt idx="12">
                  <c:v>329999</c:v>
                </c:pt>
                <c:pt idx="13">
                  <c:v>699900</c:v>
                </c:pt>
                <c:pt idx="14">
                  <c:v>259900</c:v>
                </c:pt>
                <c:pt idx="15">
                  <c:v>449900</c:v>
                </c:pt>
                <c:pt idx="16">
                  <c:v>299900</c:v>
                </c:pt>
                <c:pt idx="17">
                  <c:v>199900</c:v>
                </c:pt>
                <c:pt idx="18">
                  <c:v>499998</c:v>
                </c:pt>
                <c:pt idx="19">
                  <c:v>599000</c:v>
                </c:pt>
                <c:pt idx="20">
                  <c:v>252900</c:v>
                </c:pt>
                <c:pt idx="21">
                  <c:v>255000</c:v>
                </c:pt>
                <c:pt idx="22">
                  <c:v>242900</c:v>
                </c:pt>
                <c:pt idx="23">
                  <c:v>259900</c:v>
                </c:pt>
                <c:pt idx="24">
                  <c:v>573900</c:v>
                </c:pt>
                <c:pt idx="25">
                  <c:v>249900</c:v>
                </c:pt>
                <c:pt idx="26">
                  <c:v>464500</c:v>
                </c:pt>
                <c:pt idx="27">
                  <c:v>469000</c:v>
                </c:pt>
                <c:pt idx="28">
                  <c:v>475000</c:v>
                </c:pt>
                <c:pt idx="29">
                  <c:v>299900</c:v>
                </c:pt>
                <c:pt idx="30">
                  <c:v>349900</c:v>
                </c:pt>
                <c:pt idx="31">
                  <c:v>169900</c:v>
                </c:pt>
                <c:pt idx="32">
                  <c:v>314900</c:v>
                </c:pt>
                <c:pt idx="33">
                  <c:v>579900</c:v>
                </c:pt>
                <c:pt idx="34">
                  <c:v>285900</c:v>
                </c:pt>
                <c:pt idx="35">
                  <c:v>249900</c:v>
                </c:pt>
                <c:pt idx="36">
                  <c:v>229900</c:v>
                </c:pt>
                <c:pt idx="37">
                  <c:v>345000</c:v>
                </c:pt>
                <c:pt idx="38">
                  <c:v>549000</c:v>
                </c:pt>
                <c:pt idx="39">
                  <c:v>287000</c:v>
                </c:pt>
                <c:pt idx="40">
                  <c:v>368500</c:v>
                </c:pt>
                <c:pt idx="41">
                  <c:v>329900</c:v>
                </c:pt>
                <c:pt idx="42">
                  <c:v>314000</c:v>
                </c:pt>
                <c:pt idx="43">
                  <c:v>299000</c:v>
                </c:pt>
                <c:pt idx="44">
                  <c:v>179900</c:v>
                </c:pt>
                <c:pt idx="45">
                  <c:v>299900</c:v>
                </c:pt>
                <c:pt idx="46">
                  <c:v>239500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9CB-524B-AF74-0D9AF35581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21980936"/>
        <c:axId val="-2122101224"/>
      </c:scatterChart>
      <c:valAx>
        <c:axId val="-2121980936"/>
        <c:scaling>
          <c:orientation val="minMax"/>
          <c:max val="3000"/>
        </c:scaling>
        <c:delete val="0"/>
        <c:axPos val="b"/>
        <c:numFmt formatCode="General" sourceLinked="1"/>
        <c:majorTickMark val="out"/>
        <c:minorTickMark val="none"/>
        <c:tickLblPos val="nextTo"/>
        <c:crossAx val="-2122101224"/>
        <c:crosses val="autoZero"/>
        <c:crossBetween val="midCat"/>
      </c:valAx>
      <c:valAx>
        <c:axId val="-2122101224"/>
        <c:scaling>
          <c:orientation val="minMax"/>
          <c:max val="500000"/>
        </c:scaling>
        <c:delete val="0"/>
        <c:axPos val="l"/>
        <c:majorGridlines/>
        <c:numFmt formatCode="General" sourceLinked="0"/>
        <c:majorTickMark val="out"/>
        <c:minorTickMark val="none"/>
        <c:tickLblPos val="nextTo"/>
        <c:crossAx val="-2121980936"/>
        <c:crosses val="autoZero"/>
        <c:crossBetween val="midCat"/>
        <c:majorUnit val="100000"/>
        <c:dispUnits>
          <c:builtInUnit val="thousands"/>
        </c:dispUnits>
      </c:valAx>
    </c:plotArea>
    <c:plotVisOnly val="1"/>
    <c:dispBlanksAs val="gap"/>
    <c:showDLblsOverMax val="0"/>
  </c:chart>
  <c:txPr>
    <a:bodyPr/>
    <a:lstStyle/>
    <a:p>
      <a:pPr>
        <a:defRPr sz="1600"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7"/>
            <c:spPr>
              <a:ln w="15875">
                <a:solidFill>
                  <a:srgbClr val="C00000"/>
                </a:solidFill>
              </a:ln>
            </c:spPr>
          </c:marker>
          <c:xVal>
            <c:numRef>
              <c:f>Sheet1!$A$1:$A$20</c:f>
              <c:numCache>
                <c:formatCode>General</c:formatCode>
                <c:ptCount val="20"/>
                <c:pt idx="0">
                  <c:v>59.331797235022997</c:v>
                </c:pt>
                <c:pt idx="1">
                  <c:v>82.373271889400769</c:v>
                </c:pt>
                <c:pt idx="2">
                  <c:v>112.327188940092</c:v>
                </c:pt>
                <c:pt idx="3">
                  <c:v>152.64976958525301</c:v>
                </c:pt>
                <c:pt idx="4">
                  <c:v>167.626728110599</c:v>
                </c:pt>
                <c:pt idx="5">
                  <c:v>221.77419354838699</c:v>
                </c:pt>
                <c:pt idx="6">
                  <c:v>228.68663594469999</c:v>
                </c:pt>
                <c:pt idx="7">
                  <c:v>301.267281105991</c:v>
                </c:pt>
                <c:pt idx="8">
                  <c:v>312.78801843317922</c:v>
                </c:pt>
                <c:pt idx="9">
                  <c:v>343.89400921658961</c:v>
                </c:pt>
                <c:pt idx="10">
                  <c:v>272.4654377880172</c:v>
                </c:pt>
                <c:pt idx="11">
                  <c:v>394.58525345622019</c:v>
                </c:pt>
                <c:pt idx="12">
                  <c:v>393.43317972350161</c:v>
                </c:pt>
                <c:pt idx="13">
                  <c:v>142.281105990783</c:v>
                </c:pt>
                <c:pt idx="14">
                  <c:v>88.133640552995345</c:v>
                </c:pt>
                <c:pt idx="15">
                  <c:v>127.30414746543801</c:v>
                </c:pt>
                <c:pt idx="16">
                  <c:v>189.51612903225799</c:v>
                </c:pt>
                <c:pt idx="17">
                  <c:v>262.09677419354801</c:v>
                </c:pt>
                <c:pt idx="18">
                  <c:v>433.75576036866403</c:v>
                </c:pt>
                <c:pt idx="19">
                  <c:v>134.21658986175089</c:v>
                </c:pt>
              </c:numCache>
            </c:numRef>
          </c:xVal>
          <c:yVal>
            <c:numRef>
              <c:f>Sheet1!$B$1:$B$20</c:f>
              <c:numCache>
                <c:formatCode>General</c:formatCode>
                <c:ptCount val="20"/>
                <c:pt idx="0">
                  <c:v>95.760233918128705</c:v>
                </c:pt>
                <c:pt idx="1">
                  <c:v>161.549707602339</c:v>
                </c:pt>
                <c:pt idx="2">
                  <c:v>211.25730994151999</c:v>
                </c:pt>
                <c:pt idx="3">
                  <c:v>244.88304093567299</c:v>
                </c:pt>
                <c:pt idx="4">
                  <c:v>293.12865497076001</c:v>
                </c:pt>
                <c:pt idx="5">
                  <c:v>287.28070175438592</c:v>
                </c:pt>
                <c:pt idx="6">
                  <c:v>315.05847953216397</c:v>
                </c:pt>
                <c:pt idx="7">
                  <c:v>288.74269005847992</c:v>
                </c:pt>
                <c:pt idx="8">
                  <c:v>342.83625730994203</c:v>
                </c:pt>
                <c:pt idx="9">
                  <c:v>315.05847953216397</c:v>
                </c:pt>
                <c:pt idx="10">
                  <c:v>325.29239766081889</c:v>
                </c:pt>
                <c:pt idx="11">
                  <c:v>297.51461988304101</c:v>
                </c:pt>
                <c:pt idx="12">
                  <c:v>342.83625730994203</c:v>
                </c:pt>
                <c:pt idx="13">
                  <c:v>173.24561403508801</c:v>
                </c:pt>
                <c:pt idx="14">
                  <c:v>218.56725146198801</c:v>
                </c:pt>
                <c:pt idx="15">
                  <c:v>313.59649122806991</c:v>
                </c:pt>
                <c:pt idx="16">
                  <c:v>336.98830409356702</c:v>
                </c:pt>
                <c:pt idx="17">
                  <c:v>291.66666666666708</c:v>
                </c:pt>
                <c:pt idx="18">
                  <c:v>309.21052631578999</c:v>
                </c:pt>
                <c:pt idx="19">
                  <c:v>278.508771929825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755-F646-ADFE-06A7EAFDAB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41107160"/>
        <c:axId val="-2040928328"/>
      </c:scatterChart>
      <c:valAx>
        <c:axId val="-204110716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one"/>
        <c:crossAx val="-2040928328"/>
        <c:crosses val="autoZero"/>
        <c:crossBetween val="midCat"/>
      </c:valAx>
      <c:valAx>
        <c:axId val="-2040928328"/>
        <c:scaling>
          <c:orientation val="minMax"/>
          <c:max val="350"/>
          <c:min val="0"/>
        </c:scaling>
        <c:delete val="0"/>
        <c:axPos val="l"/>
        <c:numFmt formatCode="General" sourceLinked="1"/>
        <c:majorTickMark val="out"/>
        <c:minorTickMark val="none"/>
        <c:tickLblPos val="none"/>
        <c:crossAx val="-2041107160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7"/>
            <c:spPr>
              <a:ln w="15875">
                <a:solidFill>
                  <a:srgbClr val="C00000"/>
                </a:solidFill>
              </a:ln>
            </c:spPr>
          </c:marker>
          <c:xVal>
            <c:numRef>
              <c:f>Sheet1!$A$1:$A$20</c:f>
              <c:numCache>
                <c:formatCode>General</c:formatCode>
                <c:ptCount val="20"/>
                <c:pt idx="0">
                  <c:v>59.331797235022997</c:v>
                </c:pt>
                <c:pt idx="1">
                  <c:v>82.373271889400769</c:v>
                </c:pt>
                <c:pt idx="2">
                  <c:v>112.327188940092</c:v>
                </c:pt>
                <c:pt idx="3">
                  <c:v>152.64976958525301</c:v>
                </c:pt>
                <c:pt idx="4">
                  <c:v>167.626728110599</c:v>
                </c:pt>
                <c:pt idx="5">
                  <c:v>221.77419354838699</c:v>
                </c:pt>
                <c:pt idx="6">
                  <c:v>228.68663594469999</c:v>
                </c:pt>
                <c:pt idx="7">
                  <c:v>301.267281105991</c:v>
                </c:pt>
                <c:pt idx="8">
                  <c:v>312.78801843317922</c:v>
                </c:pt>
                <c:pt idx="9">
                  <c:v>343.89400921658961</c:v>
                </c:pt>
                <c:pt idx="10">
                  <c:v>272.4654377880172</c:v>
                </c:pt>
                <c:pt idx="11">
                  <c:v>394.58525345622019</c:v>
                </c:pt>
                <c:pt idx="12">
                  <c:v>393.43317972350161</c:v>
                </c:pt>
                <c:pt idx="13">
                  <c:v>142.281105990783</c:v>
                </c:pt>
                <c:pt idx="14">
                  <c:v>88.133640552995345</c:v>
                </c:pt>
                <c:pt idx="15">
                  <c:v>127.30414746543801</c:v>
                </c:pt>
                <c:pt idx="16">
                  <c:v>189.51612903225799</c:v>
                </c:pt>
                <c:pt idx="17">
                  <c:v>262.09677419354801</c:v>
                </c:pt>
                <c:pt idx="18">
                  <c:v>433.75576036866403</c:v>
                </c:pt>
                <c:pt idx="19">
                  <c:v>134.21658986175089</c:v>
                </c:pt>
              </c:numCache>
            </c:numRef>
          </c:xVal>
          <c:yVal>
            <c:numRef>
              <c:f>Sheet1!$B$1:$B$20</c:f>
              <c:numCache>
                <c:formatCode>General</c:formatCode>
                <c:ptCount val="20"/>
                <c:pt idx="0">
                  <c:v>95.760233918128705</c:v>
                </c:pt>
                <c:pt idx="1">
                  <c:v>161.549707602339</c:v>
                </c:pt>
                <c:pt idx="2">
                  <c:v>211.25730994151999</c:v>
                </c:pt>
                <c:pt idx="3">
                  <c:v>244.88304093567299</c:v>
                </c:pt>
                <c:pt idx="4">
                  <c:v>293.12865497076001</c:v>
                </c:pt>
                <c:pt idx="5">
                  <c:v>287.28070175438592</c:v>
                </c:pt>
                <c:pt idx="6">
                  <c:v>315.05847953216397</c:v>
                </c:pt>
                <c:pt idx="7">
                  <c:v>288.74269005847992</c:v>
                </c:pt>
                <c:pt idx="8">
                  <c:v>342.83625730994203</c:v>
                </c:pt>
                <c:pt idx="9">
                  <c:v>315.05847953216397</c:v>
                </c:pt>
                <c:pt idx="10">
                  <c:v>325.29239766081889</c:v>
                </c:pt>
                <c:pt idx="11">
                  <c:v>297.51461988304101</c:v>
                </c:pt>
                <c:pt idx="12">
                  <c:v>342.83625730994203</c:v>
                </c:pt>
                <c:pt idx="13">
                  <c:v>173.24561403508801</c:v>
                </c:pt>
                <c:pt idx="14">
                  <c:v>218.56725146198801</c:v>
                </c:pt>
                <c:pt idx="15">
                  <c:v>313.59649122806991</c:v>
                </c:pt>
                <c:pt idx="16">
                  <c:v>336.98830409356702</c:v>
                </c:pt>
                <c:pt idx="17">
                  <c:v>291.66666666666708</c:v>
                </c:pt>
                <c:pt idx="18">
                  <c:v>309.21052631578999</c:v>
                </c:pt>
                <c:pt idx="19">
                  <c:v>278.508771929825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9DC-3543-BCE4-1A2D0CFE37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42260760"/>
        <c:axId val="-2042183640"/>
      </c:scatterChart>
      <c:valAx>
        <c:axId val="-204226076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one"/>
        <c:crossAx val="-2042183640"/>
        <c:crosses val="autoZero"/>
        <c:crossBetween val="midCat"/>
      </c:valAx>
      <c:valAx>
        <c:axId val="-2042183640"/>
        <c:scaling>
          <c:orientation val="minMax"/>
          <c:max val="350"/>
          <c:min val="0"/>
        </c:scaling>
        <c:delete val="0"/>
        <c:axPos val="l"/>
        <c:numFmt formatCode="General" sourceLinked="1"/>
        <c:majorTickMark val="out"/>
        <c:minorTickMark val="none"/>
        <c:tickLblPos val="none"/>
        <c:crossAx val="-2042260760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8"/>
            <c:spPr>
              <a:noFill/>
              <a:ln w="12700">
                <a:solidFill>
                  <a:srgbClr val="C00000"/>
                </a:solidFill>
              </a:ln>
            </c:spPr>
          </c:marker>
          <c:xVal>
            <c:numRef>
              <c:f>portland!$A$1:$A$48</c:f>
              <c:numCache>
                <c:formatCode>General</c:formatCode>
                <c:ptCount val="48"/>
                <c:pt idx="0">
                  <c:v>2104</c:v>
                </c:pt>
                <c:pt idx="1">
                  <c:v>1600</c:v>
                </c:pt>
                <c:pt idx="2">
                  <c:v>2400</c:v>
                </c:pt>
                <c:pt idx="3">
                  <c:v>1416</c:v>
                </c:pt>
                <c:pt idx="4">
                  <c:v>3000</c:v>
                </c:pt>
                <c:pt idx="5">
                  <c:v>1985</c:v>
                </c:pt>
                <c:pt idx="6">
                  <c:v>1534</c:v>
                </c:pt>
                <c:pt idx="7">
                  <c:v>1427</c:v>
                </c:pt>
                <c:pt idx="8">
                  <c:v>1380</c:v>
                </c:pt>
                <c:pt idx="9">
                  <c:v>1494</c:v>
                </c:pt>
                <c:pt idx="10">
                  <c:v>1940</c:v>
                </c:pt>
                <c:pt idx="11">
                  <c:v>2000</c:v>
                </c:pt>
                <c:pt idx="12">
                  <c:v>1890</c:v>
                </c:pt>
                <c:pt idx="13">
                  <c:v>4478</c:v>
                </c:pt>
                <c:pt idx="14">
                  <c:v>1268</c:v>
                </c:pt>
                <c:pt idx="15">
                  <c:v>2300</c:v>
                </c:pt>
                <c:pt idx="16">
                  <c:v>1320</c:v>
                </c:pt>
                <c:pt idx="17">
                  <c:v>1236</c:v>
                </c:pt>
                <c:pt idx="18">
                  <c:v>2609</c:v>
                </c:pt>
                <c:pt idx="19">
                  <c:v>3031</c:v>
                </c:pt>
                <c:pt idx="20">
                  <c:v>1767</c:v>
                </c:pt>
                <c:pt idx="21">
                  <c:v>1888</c:v>
                </c:pt>
                <c:pt idx="22">
                  <c:v>1604</c:v>
                </c:pt>
                <c:pt idx="23">
                  <c:v>1962</c:v>
                </c:pt>
                <c:pt idx="24">
                  <c:v>3890</c:v>
                </c:pt>
                <c:pt idx="25">
                  <c:v>1100</c:v>
                </c:pt>
                <c:pt idx="26">
                  <c:v>1458</c:v>
                </c:pt>
                <c:pt idx="27">
                  <c:v>2526</c:v>
                </c:pt>
                <c:pt idx="28">
                  <c:v>2200</c:v>
                </c:pt>
                <c:pt idx="29">
                  <c:v>2637</c:v>
                </c:pt>
                <c:pt idx="30">
                  <c:v>1839</c:v>
                </c:pt>
                <c:pt idx="31">
                  <c:v>1000</c:v>
                </c:pt>
                <c:pt idx="32">
                  <c:v>2040</c:v>
                </c:pt>
                <c:pt idx="33">
                  <c:v>3137</c:v>
                </c:pt>
                <c:pt idx="34">
                  <c:v>1811</c:v>
                </c:pt>
                <c:pt idx="35">
                  <c:v>1437</c:v>
                </c:pt>
                <c:pt idx="36">
                  <c:v>1239</c:v>
                </c:pt>
                <c:pt idx="37">
                  <c:v>2132</c:v>
                </c:pt>
                <c:pt idx="38">
                  <c:v>4215</c:v>
                </c:pt>
                <c:pt idx="39">
                  <c:v>2162</c:v>
                </c:pt>
                <c:pt idx="40">
                  <c:v>1664</c:v>
                </c:pt>
                <c:pt idx="41">
                  <c:v>2238</c:v>
                </c:pt>
                <c:pt idx="42">
                  <c:v>2567</c:v>
                </c:pt>
                <c:pt idx="43">
                  <c:v>1200</c:v>
                </c:pt>
                <c:pt idx="44">
                  <c:v>852</c:v>
                </c:pt>
                <c:pt idx="45">
                  <c:v>1852</c:v>
                </c:pt>
                <c:pt idx="46">
                  <c:v>1203</c:v>
                </c:pt>
              </c:numCache>
            </c:numRef>
          </c:xVal>
          <c:yVal>
            <c:numRef>
              <c:f>portland!$B$1:$B$48</c:f>
              <c:numCache>
                <c:formatCode>General</c:formatCode>
                <c:ptCount val="48"/>
                <c:pt idx="0">
                  <c:v>399900</c:v>
                </c:pt>
                <c:pt idx="1">
                  <c:v>329900</c:v>
                </c:pt>
                <c:pt idx="2">
                  <c:v>369000</c:v>
                </c:pt>
                <c:pt idx="3">
                  <c:v>232000</c:v>
                </c:pt>
                <c:pt idx="4">
                  <c:v>539900</c:v>
                </c:pt>
                <c:pt idx="5">
                  <c:v>299900</c:v>
                </c:pt>
                <c:pt idx="6">
                  <c:v>314900</c:v>
                </c:pt>
                <c:pt idx="7">
                  <c:v>198999</c:v>
                </c:pt>
                <c:pt idx="8">
                  <c:v>212000</c:v>
                </c:pt>
                <c:pt idx="9">
                  <c:v>242500</c:v>
                </c:pt>
                <c:pt idx="10">
                  <c:v>239999</c:v>
                </c:pt>
                <c:pt idx="11">
                  <c:v>347000</c:v>
                </c:pt>
                <c:pt idx="12">
                  <c:v>329999</c:v>
                </c:pt>
                <c:pt idx="13">
                  <c:v>699900</c:v>
                </c:pt>
                <c:pt idx="14">
                  <c:v>259900</c:v>
                </c:pt>
                <c:pt idx="15">
                  <c:v>449900</c:v>
                </c:pt>
                <c:pt idx="16">
                  <c:v>299900</c:v>
                </c:pt>
                <c:pt idx="17">
                  <c:v>199900</c:v>
                </c:pt>
                <c:pt idx="18">
                  <c:v>499998</c:v>
                </c:pt>
                <c:pt idx="19">
                  <c:v>599000</c:v>
                </c:pt>
                <c:pt idx="20">
                  <c:v>252900</c:v>
                </c:pt>
                <c:pt idx="21">
                  <c:v>255000</c:v>
                </c:pt>
                <c:pt idx="22">
                  <c:v>242900</c:v>
                </c:pt>
                <c:pt idx="23">
                  <c:v>259900</c:v>
                </c:pt>
                <c:pt idx="24">
                  <c:v>573900</c:v>
                </c:pt>
                <c:pt idx="25">
                  <c:v>249900</c:v>
                </c:pt>
                <c:pt idx="26">
                  <c:v>464500</c:v>
                </c:pt>
                <c:pt idx="27">
                  <c:v>469000</c:v>
                </c:pt>
                <c:pt idx="28">
                  <c:v>475000</c:v>
                </c:pt>
                <c:pt idx="29">
                  <c:v>299900</c:v>
                </c:pt>
                <c:pt idx="30">
                  <c:v>349900</c:v>
                </c:pt>
                <c:pt idx="31">
                  <c:v>169900</c:v>
                </c:pt>
                <c:pt idx="32">
                  <c:v>314900</c:v>
                </c:pt>
                <c:pt idx="33">
                  <c:v>579900</c:v>
                </c:pt>
                <c:pt idx="34">
                  <c:v>285900</c:v>
                </c:pt>
                <c:pt idx="35">
                  <c:v>249900</c:v>
                </c:pt>
                <c:pt idx="36">
                  <c:v>229900</c:v>
                </c:pt>
                <c:pt idx="37">
                  <c:v>345000</c:v>
                </c:pt>
                <c:pt idx="38">
                  <c:v>549000</c:v>
                </c:pt>
                <c:pt idx="39">
                  <c:v>287000</c:v>
                </c:pt>
                <c:pt idx="40">
                  <c:v>368500</c:v>
                </c:pt>
                <c:pt idx="41">
                  <c:v>329900</c:v>
                </c:pt>
                <c:pt idx="42">
                  <c:v>314000</c:v>
                </c:pt>
                <c:pt idx="43">
                  <c:v>299000</c:v>
                </c:pt>
                <c:pt idx="44">
                  <c:v>179900</c:v>
                </c:pt>
                <c:pt idx="45">
                  <c:v>299900</c:v>
                </c:pt>
                <c:pt idx="46">
                  <c:v>239500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D83-8446-A596-6A4345AE82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37914200"/>
        <c:axId val="-2137908296"/>
      </c:scatterChart>
      <c:valAx>
        <c:axId val="-2137914200"/>
        <c:scaling>
          <c:orientation val="minMax"/>
          <c:max val="3000"/>
        </c:scaling>
        <c:delete val="0"/>
        <c:axPos val="b"/>
        <c:numFmt formatCode="General" sourceLinked="1"/>
        <c:majorTickMark val="out"/>
        <c:minorTickMark val="none"/>
        <c:tickLblPos val="nextTo"/>
        <c:crossAx val="-2137908296"/>
        <c:crosses val="autoZero"/>
        <c:crossBetween val="midCat"/>
      </c:valAx>
      <c:valAx>
        <c:axId val="-2137908296"/>
        <c:scaling>
          <c:orientation val="minMax"/>
          <c:max val="500000"/>
        </c:scaling>
        <c:delete val="0"/>
        <c:axPos val="l"/>
        <c:majorGridlines/>
        <c:numFmt formatCode="General" sourceLinked="0"/>
        <c:majorTickMark val="out"/>
        <c:minorTickMark val="none"/>
        <c:tickLblPos val="nextTo"/>
        <c:crossAx val="-2137914200"/>
        <c:crosses val="autoZero"/>
        <c:crossBetween val="midCat"/>
        <c:majorUnit val="100000"/>
        <c:dispUnits>
          <c:builtInUnit val="thousands"/>
        </c:dispUnits>
      </c:valAx>
    </c:plotArea>
    <c:plotVisOnly val="1"/>
    <c:dispBlanksAs val="gap"/>
    <c:showDLblsOverMax val="0"/>
  </c:chart>
  <c:txPr>
    <a:bodyPr/>
    <a:lstStyle/>
    <a:p>
      <a:pPr>
        <a:defRPr sz="16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5CD-554A-AE5A-F8DF8A5FD8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43833880"/>
        <c:axId val="-2043830808"/>
      </c:scatterChart>
      <c:valAx>
        <c:axId val="-2043833880"/>
        <c:scaling>
          <c:orientation val="minMax"/>
        </c:scaling>
        <c:delete val="0"/>
        <c:axPos val="b"/>
        <c:numFmt formatCode="General" sourceLinked="1"/>
        <c:majorTickMark val="cross"/>
        <c:minorTickMark val="none"/>
        <c:tickLblPos val="nextTo"/>
        <c:spPr>
          <a:ln w="38100"/>
        </c:spPr>
        <c:crossAx val="-2043830808"/>
        <c:crosses val="autoZero"/>
        <c:crossBetween val="midCat"/>
        <c:majorUnit val="1"/>
      </c:valAx>
      <c:valAx>
        <c:axId val="-2043830808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cross"/>
        <c:minorTickMark val="none"/>
        <c:tickLblPos val="nextTo"/>
        <c:spPr>
          <a:ln w="38100"/>
        </c:spPr>
        <c:crossAx val="-2043833880"/>
        <c:crosses val="autoZero"/>
        <c:crossBetween val="midCat"/>
        <c:majorUnit val="1"/>
      </c:valAx>
      <c:spPr>
        <a:ln w="12700">
          <a:noFill/>
        </a:ln>
      </c:spPr>
    </c:plotArea>
    <c:plotVisOnly val="1"/>
    <c:dispBlanksAs val="gap"/>
    <c:showDLblsOverMax val="0"/>
  </c:chart>
  <c:txPr>
    <a:bodyPr/>
    <a:lstStyle/>
    <a:p>
      <a:pPr>
        <a:defRPr sz="20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027-C24D-8869-DCD04D97B1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14032056"/>
        <c:axId val="-2114028936"/>
      </c:scatterChart>
      <c:valAx>
        <c:axId val="-2114032056"/>
        <c:scaling>
          <c:orientation val="minMax"/>
        </c:scaling>
        <c:delete val="0"/>
        <c:axPos val="b"/>
        <c:numFmt formatCode="General" sourceLinked="1"/>
        <c:majorTickMark val="cross"/>
        <c:minorTickMark val="none"/>
        <c:tickLblPos val="nextTo"/>
        <c:spPr>
          <a:ln w="38100"/>
        </c:spPr>
        <c:crossAx val="-2114028936"/>
        <c:crosses val="autoZero"/>
        <c:crossBetween val="midCat"/>
        <c:majorUnit val="1"/>
      </c:valAx>
      <c:valAx>
        <c:axId val="-2114028936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cross"/>
        <c:minorTickMark val="none"/>
        <c:tickLblPos val="nextTo"/>
        <c:spPr>
          <a:ln w="38100"/>
        </c:spPr>
        <c:crossAx val="-2114032056"/>
        <c:crosses val="autoZero"/>
        <c:crossBetween val="midCat"/>
        <c:majorUnit val="1"/>
      </c:valAx>
      <c:spPr>
        <a:ln w="12700">
          <a:noFill/>
        </a:ln>
      </c:spPr>
    </c:plotArea>
    <c:plotVisOnly val="1"/>
    <c:dispBlanksAs val="gap"/>
    <c:showDLblsOverMax val="0"/>
  </c:chart>
  <c:txPr>
    <a:bodyPr/>
    <a:lstStyle/>
    <a:p>
      <a:pPr>
        <a:defRPr sz="20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9B1-7A4F-97E5-290C00122C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14556440"/>
        <c:axId val="-2114566376"/>
      </c:scatterChart>
      <c:valAx>
        <c:axId val="-2114556440"/>
        <c:scaling>
          <c:orientation val="minMax"/>
        </c:scaling>
        <c:delete val="0"/>
        <c:axPos val="b"/>
        <c:numFmt formatCode="General" sourceLinked="1"/>
        <c:majorTickMark val="cross"/>
        <c:minorTickMark val="none"/>
        <c:tickLblPos val="nextTo"/>
        <c:spPr>
          <a:ln w="38100"/>
        </c:spPr>
        <c:crossAx val="-2114566376"/>
        <c:crosses val="autoZero"/>
        <c:crossBetween val="midCat"/>
        <c:majorUnit val="1"/>
      </c:valAx>
      <c:valAx>
        <c:axId val="-2114566376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cross"/>
        <c:minorTickMark val="none"/>
        <c:tickLblPos val="nextTo"/>
        <c:spPr>
          <a:ln w="38100"/>
        </c:spPr>
        <c:crossAx val="-2114556440"/>
        <c:crosses val="autoZero"/>
        <c:crossBetween val="midCat"/>
        <c:majorUnit val="1"/>
      </c:valAx>
      <c:spPr>
        <a:ln w="12700">
          <a:noFill/>
        </a:ln>
      </c:spPr>
    </c:plotArea>
    <c:plotVisOnly val="1"/>
    <c:dispBlanksAs val="gap"/>
    <c:showDLblsOverMax val="0"/>
  </c:chart>
  <c:txPr>
    <a:bodyPr/>
    <a:lstStyle/>
    <a:p>
      <a:pPr>
        <a:defRPr sz="20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4"/>
          <c:order val="4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6DC-CB4D-A50F-5473204FDD84}"/>
            </c:ext>
          </c:extLst>
        </c:ser>
        <c:ser>
          <c:idx val="5"/>
          <c:order val="5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56DC-CB4D-A50F-5473204FDD84}"/>
            </c:ext>
          </c:extLst>
        </c:ser>
        <c:ser>
          <c:idx val="6"/>
          <c:order val="6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56DC-CB4D-A50F-5473204FDD84}"/>
            </c:ext>
          </c:extLst>
        </c:ser>
        <c:ser>
          <c:idx val="7"/>
          <c:order val="7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56DC-CB4D-A50F-5473204FDD84}"/>
            </c:ext>
          </c:extLst>
        </c:ser>
        <c:ser>
          <c:idx val="2"/>
          <c:order val="2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56DC-CB4D-A50F-5473204FDD84}"/>
            </c:ext>
          </c:extLst>
        </c:ser>
        <c:ser>
          <c:idx val="3"/>
          <c:order val="3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56DC-CB4D-A50F-5473204FDD84}"/>
            </c:ext>
          </c:extLst>
        </c:ser>
        <c:ser>
          <c:idx val="1"/>
          <c:order val="1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56DC-CB4D-A50F-5473204FDD84}"/>
            </c:ext>
          </c:extLst>
        </c:ser>
        <c:ser>
          <c:idx val="0"/>
          <c:order val="0"/>
          <c:spPr>
            <a:ln w="0">
              <a:noFill/>
            </a:ln>
          </c:spPr>
          <c:marker>
            <c:symbol val="x"/>
            <c:size val="13"/>
            <c:spPr>
              <a:ln w="19050">
                <a:solidFill>
                  <a:schemeClr val="accent2"/>
                </a:solidFill>
              </a:ln>
            </c:spPr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56DC-CB4D-A50F-5473204FDD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46768312"/>
        <c:axId val="-2046772872"/>
      </c:scatterChart>
      <c:valAx>
        <c:axId val="-2046768312"/>
        <c:scaling>
          <c:orientation val="minMax"/>
          <c:max val="3"/>
        </c:scaling>
        <c:delete val="0"/>
        <c:axPos val="b"/>
        <c:numFmt formatCode="General" sourceLinked="1"/>
        <c:majorTickMark val="cross"/>
        <c:minorTickMark val="none"/>
        <c:tickLblPos val="nextTo"/>
        <c:spPr>
          <a:ln w="38100"/>
        </c:spPr>
        <c:crossAx val="-2046772872"/>
        <c:crosses val="autoZero"/>
        <c:crossBetween val="midCat"/>
        <c:majorUnit val="1"/>
      </c:valAx>
      <c:valAx>
        <c:axId val="-2046772872"/>
        <c:scaling>
          <c:orientation val="minMax"/>
          <c:max val="3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cross"/>
        <c:minorTickMark val="none"/>
        <c:tickLblPos val="nextTo"/>
        <c:spPr>
          <a:ln w="38100"/>
        </c:spPr>
        <c:crossAx val="-2046768312"/>
        <c:crosses val="autoZero"/>
        <c:crossBetween val="midCat"/>
        <c:majorUnit val="1"/>
      </c:valAx>
    </c:plotArea>
    <c:plotVisOnly val="1"/>
    <c:dispBlanksAs val="gap"/>
    <c:showDLblsOverMax val="0"/>
  </c:chart>
  <c:txPr>
    <a:bodyPr/>
    <a:lstStyle/>
    <a:p>
      <a:pPr>
        <a:defRPr sz="20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4"/>
          <c:order val="4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DA8-614D-A2E3-D2A6935A9EE6}"/>
            </c:ext>
          </c:extLst>
        </c:ser>
        <c:ser>
          <c:idx val="5"/>
          <c:order val="5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DA8-614D-A2E3-D2A6935A9EE6}"/>
            </c:ext>
          </c:extLst>
        </c:ser>
        <c:ser>
          <c:idx val="6"/>
          <c:order val="6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2DA8-614D-A2E3-D2A6935A9EE6}"/>
            </c:ext>
          </c:extLst>
        </c:ser>
        <c:ser>
          <c:idx val="7"/>
          <c:order val="7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2DA8-614D-A2E3-D2A6935A9EE6}"/>
            </c:ext>
          </c:extLst>
        </c:ser>
        <c:ser>
          <c:idx val="2"/>
          <c:order val="2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2DA8-614D-A2E3-D2A6935A9EE6}"/>
            </c:ext>
          </c:extLst>
        </c:ser>
        <c:ser>
          <c:idx val="3"/>
          <c:order val="3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2DA8-614D-A2E3-D2A6935A9EE6}"/>
            </c:ext>
          </c:extLst>
        </c:ser>
        <c:ser>
          <c:idx val="1"/>
          <c:order val="1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2DA8-614D-A2E3-D2A6935A9EE6}"/>
            </c:ext>
          </c:extLst>
        </c:ser>
        <c:ser>
          <c:idx val="0"/>
          <c:order val="0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2DA8-614D-A2E3-D2A6935A9E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43771208"/>
        <c:axId val="-2043768120"/>
      </c:scatterChart>
      <c:valAx>
        <c:axId val="-2043771208"/>
        <c:scaling>
          <c:orientation val="minMax"/>
          <c:max val="2.5"/>
          <c:min val="-0.5"/>
        </c:scaling>
        <c:delete val="0"/>
        <c:axPos val="b"/>
        <c:numFmt formatCode="General" sourceLinked="1"/>
        <c:majorTickMark val="cross"/>
        <c:minorTickMark val="none"/>
        <c:tickLblPos val="nextTo"/>
        <c:spPr>
          <a:ln w="38100"/>
        </c:spPr>
        <c:crossAx val="-2043768120"/>
        <c:crosses val="autoZero"/>
        <c:crossBetween val="midCat"/>
        <c:majorUnit val="0.5"/>
      </c:valAx>
      <c:valAx>
        <c:axId val="-2043768120"/>
        <c:scaling>
          <c:orientation val="minMax"/>
          <c:max val="3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cross"/>
        <c:minorTickMark val="none"/>
        <c:tickLblPos val="nextTo"/>
        <c:spPr>
          <a:ln w="38100"/>
        </c:spPr>
        <c:crossAx val="-2043771208"/>
        <c:crosses val="autoZero"/>
        <c:crossBetween val="midCat"/>
        <c:majorUnit val="1"/>
      </c:valAx>
    </c:plotArea>
    <c:plotVisOnly val="1"/>
    <c:dispBlanksAs val="gap"/>
    <c:showDLblsOverMax val="0"/>
  </c:chart>
  <c:txPr>
    <a:bodyPr/>
    <a:lstStyle/>
    <a:p>
      <a:pPr>
        <a:defRPr sz="20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7"/>
            <c:spPr>
              <a:noFill/>
              <a:ln w="12700">
                <a:solidFill>
                  <a:srgbClr val="C00000"/>
                </a:solidFill>
              </a:ln>
            </c:spPr>
          </c:marker>
          <c:xVal>
            <c:numRef>
              <c:f>portland!$A$1:$A$48</c:f>
              <c:numCache>
                <c:formatCode>General</c:formatCode>
                <c:ptCount val="48"/>
                <c:pt idx="0">
                  <c:v>2104</c:v>
                </c:pt>
                <c:pt idx="1">
                  <c:v>1600</c:v>
                </c:pt>
                <c:pt idx="2">
                  <c:v>2400</c:v>
                </c:pt>
                <c:pt idx="3">
                  <c:v>1416</c:v>
                </c:pt>
                <c:pt idx="4">
                  <c:v>3000</c:v>
                </c:pt>
                <c:pt idx="5">
                  <c:v>1985</c:v>
                </c:pt>
                <c:pt idx="6">
                  <c:v>1534</c:v>
                </c:pt>
                <c:pt idx="7">
                  <c:v>1427</c:v>
                </c:pt>
                <c:pt idx="8">
                  <c:v>1380</c:v>
                </c:pt>
                <c:pt idx="9">
                  <c:v>1494</c:v>
                </c:pt>
                <c:pt idx="10">
                  <c:v>1940</c:v>
                </c:pt>
                <c:pt idx="11">
                  <c:v>2000</c:v>
                </c:pt>
                <c:pt idx="12">
                  <c:v>1890</c:v>
                </c:pt>
                <c:pt idx="13">
                  <c:v>4478</c:v>
                </c:pt>
                <c:pt idx="14">
                  <c:v>1268</c:v>
                </c:pt>
                <c:pt idx="15">
                  <c:v>2300</c:v>
                </c:pt>
                <c:pt idx="16">
                  <c:v>1320</c:v>
                </c:pt>
                <c:pt idx="17">
                  <c:v>1236</c:v>
                </c:pt>
                <c:pt idx="18">
                  <c:v>2609</c:v>
                </c:pt>
                <c:pt idx="19">
                  <c:v>3031</c:v>
                </c:pt>
                <c:pt idx="20">
                  <c:v>1767</c:v>
                </c:pt>
                <c:pt idx="21">
                  <c:v>1888</c:v>
                </c:pt>
                <c:pt idx="22">
                  <c:v>1604</c:v>
                </c:pt>
                <c:pt idx="23">
                  <c:v>1962</c:v>
                </c:pt>
                <c:pt idx="24">
                  <c:v>3890</c:v>
                </c:pt>
                <c:pt idx="25">
                  <c:v>1100</c:v>
                </c:pt>
                <c:pt idx="26">
                  <c:v>1458</c:v>
                </c:pt>
                <c:pt idx="27">
                  <c:v>2526</c:v>
                </c:pt>
                <c:pt idx="28">
                  <c:v>2200</c:v>
                </c:pt>
                <c:pt idx="29">
                  <c:v>2637</c:v>
                </c:pt>
                <c:pt idx="30">
                  <c:v>1839</c:v>
                </c:pt>
                <c:pt idx="31">
                  <c:v>1000</c:v>
                </c:pt>
                <c:pt idx="32">
                  <c:v>2040</c:v>
                </c:pt>
                <c:pt idx="33">
                  <c:v>3137</c:v>
                </c:pt>
                <c:pt idx="34">
                  <c:v>1811</c:v>
                </c:pt>
                <c:pt idx="35">
                  <c:v>1437</c:v>
                </c:pt>
                <c:pt idx="36">
                  <c:v>1239</c:v>
                </c:pt>
                <c:pt idx="37">
                  <c:v>2132</c:v>
                </c:pt>
                <c:pt idx="38">
                  <c:v>4215</c:v>
                </c:pt>
                <c:pt idx="39">
                  <c:v>2162</c:v>
                </c:pt>
                <c:pt idx="40">
                  <c:v>1664</c:v>
                </c:pt>
                <c:pt idx="41">
                  <c:v>2238</c:v>
                </c:pt>
                <c:pt idx="42">
                  <c:v>2567</c:v>
                </c:pt>
                <c:pt idx="43">
                  <c:v>1200</c:v>
                </c:pt>
                <c:pt idx="44">
                  <c:v>852</c:v>
                </c:pt>
                <c:pt idx="45">
                  <c:v>1852</c:v>
                </c:pt>
                <c:pt idx="46">
                  <c:v>1203</c:v>
                </c:pt>
              </c:numCache>
            </c:numRef>
          </c:xVal>
          <c:yVal>
            <c:numRef>
              <c:f>portland!$B$1:$B$48</c:f>
              <c:numCache>
                <c:formatCode>General</c:formatCode>
                <c:ptCount val="48"/>
                <c:pt idx="0">
                  <c:v>399900</c:v>
                </c:pt>
                <c:pt idx="1">
                  <c:v>329900</c:v>
                </c:pt>
                <c:pt idx="2">
                  <c:v>369000</c:v>
                </c:pt>
                <c:pt idx="3">
                  <c:v>232000</c:v>
                </c:pt>
                <c:pt idx="4">
                  <c:v>539900</c:v>
                </c:pt>
                <c:pt idx="5">
                  <c:v>299900</c:v>
                </c:pt>
                <c:pt idx="6">
                  <c:v>314900</c:v>
                </c:pt>
                <c:pt idx="7">
                  <c:v>198999</c:v>
                </c:pt>
                <c:pt idx="8">
                  <c:v>212000</c:v>
                </c:pt>
                <c:pt idx="9">
                  <c:v>242500</c:v>
                </c:pt>
                <c:pt idx="10">
                  <c:v>239999</c:v>
                </c:pt>
                <c:pt idx="11">
                  <c:v>347000</c:v>
                </c:pt>
                <c:pt idx="12">
                  <c:v>329999</c:v>
                </c:pt>
                <c:pt idx="13">
                  <c:v>699900</c:v>
                </c:pt>
                <c:pt idx="14">
                  <c:v>259900</c:v>
                </c:pt>
                <c:pt idx="15">
                  <c:v>449900</c:v>
                </c:pt>
                <c:pt idx="16">
                  <c:v>299900</c:v>
                </c:pt>
                <c:pt idx="17">
                  <c:v>199900</c:v>
                </c:pt>
                <c:pt idx="18">
                  <c:v>499998</c:v>
                </c:pt>
                <c:pt idx="19">
                  <c:v>599000</c:v>
                </c:pt>
                <c:pt idx="20">
                  <c:v>252900</c:v>
                </c:pt>
                <c:pt idx="21">
                  <c:v>255000</c:v>
                </c:pt>
                <c:pt idx="22">
                  <c:v>242900</c:v>
                </c:pt>
                <c:pt idx="23">
                  <c:v>259900</c:v>
                </c:pt>
                <c:pt idx="24">
                  <c:v>573900</c:v>
                </c:pt>
                <c:pt idx="25">
                  <c:v>249900</c:v>
                </c:pt>
                <c:pt idx="26">
                  <c:v>464500</c:v>
                </c:pt>
                <c:pt idx="27">
                  <c:v>469000</c:v>
                </c:pt>
                <c:pt idx="28">
                  <c:v>475000</c:v>
                </c:pt>
                <c:pt idx="29">
                  <c:v>299900</c:v>
                </c:pt>
                <c:pt idx="30">
                  <c:v>349900</c:v>
                </c:pt>
                <c:pt idx="31">
                  <c:v>169900</c:v>
                </c:pt>
                <c:pt idx="32">
                  <c:v>314900</c:v>
                </c:pt>
                <c:pt idx="33">
                  <c:v>579900</c:v>
                </c:pt>
                <c:pt idx="34">
                  <c:v>285900</c:v>
                </c:pt>
                <c:pt idx="35">
                  <c:v>249900</c:v>
                </c:pt>
                <c:pt idx="36">
                  <c:v>229900</c:v>
                </c:pt>
                <c:pt idx="37">
                  <c:v>345000</c:v>
                </c:pt>
                <c:pt idx="38">
                  <c:v>549000</c:v>
                </c:pt>
                <c:pt idx="39">
                  <c:v>287000</c:v>
                </c:pt>
                <c:pt idx="40">
                  <c:v>368500</c:v>
                </c:pt>
                <c:pt idx="41">
                  <c:v>329900</c:v>
                </c:pt>
                <c:pt idx="42">
                  <c:v>314000</c:v>
                </c:pt>
                <c:pt idx="43">
                  <c:v>299000</c:v>
                </c:pt>
                <c:pt idx="44">
                  <c:v>179900</c:v>
                </c:pt>
                <c:pt idx="45">
                  <c:v>299900</c:v>
                </c:pt>
                <c:pt idx="46">
                  <c:v>239500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296-3D44-945F-2BAA34571D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37816984"/>
        <c:axId val="-2137739496"/>
      </c:scatterChart>
      <c:valAx>
        <c:axId val="-2137816984"/>
        <c:scaling>
          <c:orientation val="minMax"/>
          <c:max val="3000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25400"/>
        </c:spPr>
        <c:crossAx val="-2137739496"/>
        <c:crosses val="autoZero"/>
        <c:crossBetween val="midCat"/>
      </c:valAx>
      <c:valAx>
        <c:axId val="-2137739496"/>
        <c:scaling>
          <c:orientation val="minMax"/>
          <c:max val="500000"/>
        </c:scaling>
        <c:delete val="0"/>
        <c:axPos val="l"/>
        <c:majorGridlines/>
        <c:numFmt formatCode="General" sourceLinked="0"/>
        <c:majorTickMark val="out"/>
        <c:minorTickMark val="none"/>
        <c:tickLblPos val="nextTo"/>
        <c:spPr>
          <a:ln w="25400"/>
        </c:spPr>
        <c:crossAx val="-2137816984"/>
        <c:crosses val="autoZero"/>
        <c:crossBetween val="midCat"/>
        <c:majorUnit val="100000"/>
        <c:dispUnits>
          <c:builtInUnit val="thousands"/>
        </c:dispUnits>
      </c:valAx>
    </c:plotArea>
    <c:plotVisOnly val="1"/>
    <c:dispBlanksAs val="gap"/>
    <c:showDLblsOverMax val="0"/>
  </c:chart>
  <c:txPr>
    <a:bodyPr/>
    <a:lstStyle/>
    <a:p>
      <a:pPr>
        <a:defRPr sz="16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4"/>
          <c:order val="4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334-DE46-800A-791888025808}"/>
            </c:ext>
          </c:extLst>
        </c:ser>
        <c:ser>
          <c:idx val="5"/>
          <c:order val="5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334-DE46-800A-791888025808}"/>
            </c:ext>
          </c:extLst>
        </c:ser>
        <c:ser>
          <c:idx val="6"/>
          <c:order val="6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B334-DE46-800A-791888025808}"/>
            </c:ext>
          </c:extLst>
        </c:ser>
        <c:ser>
          <c:idx val="7"/>
          <c:order val="7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B334-DE46-800A-791888025808}"/>
            </c:ext>
          </c:extLst>
        </c:ser>
        <c:ser>
          <c:idx val="2"/>
          <c:order val="2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B334-DE46-800A-791888025808}"/>
            </c:ext>
          </c:extLst>
        </c:ser>
        <c:ser>
          <c:idx val="3"/>
          <c:order val="3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B334-DE46-800A-791888025808}"/>
            </c:ext>
          </c:extLst>
        </c:ser>
        <c:ser>
          <c:idx val="1"/>
          <c:order val="1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B334-DE46-800A-791888025808}"/>
            </c:ext>
          </c:extLst>
        </c:ser>
        <c:ser>
          <c:idx val="0"/>
          <c:order val="0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B334-DE46-800A-7918880258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42310840"/>
        <c:axId val="-2042304632"/>
      </c:scatterChart>
      <c:valAx>
        <c:axId val="-2042310840"/>
        <c:scaling>
          <c:orientation val="minMax"/>
          <c:max val="400"/>
          <c:min val="0"/>
        </c:scaling>
        <c:delete val="0"/>
        <c:axPos val="b"/>
        <c:numFmt formatCode="General" sourceLinked="1"/>
        <c:majorTickMark val="cross"/>
        <c:minorTickMark val="none"/>
        <c:tickLblPos val="nextTo"/>
        <c:spPr>
          <a:ln w="38100"/>
        </c:spPr>
        <c:crossAx val="-2042304632"/>
        <c:crosses val="autoZero"/>
        <c:crossBetween val="midCat"/>
        <c:majorUnit val="100"/>
      </c:valAx>
      <c:valAx>
        <c:axId val="-2042304632"/>
        <c:scaling>
          <c:orientation val="minMax"/>
          <c:max val="3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38100"/>
        </c:spPr>
        <c:crossAx val="-2042310840"/>
        <c:crosses val="autoZero"/>
        <c:crossBetween val="midCat"/>
        <c:majorUnit val="1"/>
      </c:valAx>
    </c:plotArea>
    <c:plotVisOnly val="1"/>
    <c:dispBlanksAs val="gap"/>
    <c:showDLblsOverMax val="0"/>
  </c:chart>
  <c:txPr>
    <a:bodyPr/>
    <a:lstStyle/>
    <a:p>
      <a:pPr>
        <a:defRPr sz="20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A72009-0C07-A442-B1C4-26ED420CFE6B}" type="datetimeFigureOut">
              <a:rPr lang="en-US" smtClean="0"/>
              <a:t>8/5/18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DF9512-05D3-2C45-9D27-E91AD2C96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0829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09-13T23:55:39.113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00FF00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7998 2483 11723,'-18'-39'64,"18"19"-64,0 20 704,38-20 193,-17 1-480,37-2 127,3 2 225,-2-2-225,1 21-159,-1 21-97,0-2-128,2 21-32,-23 20 0,-18-1-96,1 1-128,-21 0-96,-21-21 128,1 0 128,2 2 32,-23-21-32,21-20-32,-19 0-64,-1 0-32,0 0-96,1 0 96,19-20 0,0 0-160,20-1 0,0 21-97,20 0 129,20-19 480,-1 19 65,1 19-33,-1-19-192,1 21 0,19-21-96,-18 20 0,-21-20-256,19 20-481,-19-20-1024,-20 19-1634,0 0-2467</inkml:trace>
  <inkml:trace contextRef="#ctx0" brushRef="#br0" timeOffset="260.014">7601 3239 14285,'79'0'96,"-18"0"64,38 0 257,-20 0 351,41 0-351,-21 0-257,20-20-96,0 20-32,-19-20-32,-21 20 0,0 0-480,-19 0-674,-21-21-511,-19 21-1474,0 0-4997</inkml:trace>
  <inkml:trace contextRef="#ctx0" brushRef="#br0" timeOffset="664.038">7840 3497 9769,'40'0'288,"-1"0"-192,22 20 1057,-23-1-608,3 1-321,-3 20-256,3 0 0,-21 0-673,0 19 193,-20-19-289,-20 0 545,0-1 352,-21-18 352,3-2 33,-23-19-97,22 0-160,-21 0-64,21-19-63,19-2 63,0-18 320,20 19 193,0 0-417,20 20-96,0-20 225,19 20 255,1 0-256,1 0-287,-3 20-1,3-20-321,-3 20-575,3 0-994,-21-20-1377,19 20-4068</inkml:trace>
  <inkml:trace contextRef="#ctx0" brushRef="#br0" timeOffset="1133.064">8494 3536 13388,'-18'-19'-640,"-2"19"576,-1 19 512,1 1-64,0 1-256,1 18 1,-1 0 255,20 2 0,0 18-63,20-19-257,-1 0-128,21-21-97,1 21-95,-3-40 192,3 20 64,18-20 0,-19-20 0,0 1 32,-1-21 32,-19 20 96,0-20 1,-20-20-65,0 21-192,0-1-289,-20 0-159,0 0 351,-19 20 161,-1 1 32,0-1 129,1 20 351,-1 20-96,-1-1-63,23 1-129,-2 1-128,20-2 160,20 1 32,-2 19-31,23-18-33,-1-1-128,-1-20-32,1 19-256,0-19-257,-1 20-832,1-20-2274,-19 0-6247</inkml:trace>
  <inkml:trace contextRef="#ctx0" brushRef="#br0" timeOffset="1378.078">9031 3795 11947,'20'80'352,"-20"-21"-96,0-19 1666,0 19-577,0-19-768,0 0-193,0-21 289,0 21-257,0-20-159,-20-20-97,20 20 32,-20-20-192,1 0-160,-21 0-321,20-20-608,-1 0-1569,-17 1-2467</inkml:trace>
  <inkml:trace contextRef="#ctx0" brushRef="#br0" timeOffset="1522.087">8992 3696 17296,'79'0'192,"-40"0"-320,1-20 320,-20 20-224,0 0-1089,-1 0-1794,-19 0-4356</inkml:trace>
  <inkml:trace contextRef="#ctx0" brushRef="#br0" timeOffset="2229.127">10341 2602 10826,'0'41'2498,"0"-22"-2466,0 21 449,0 0 704,0 19-609,-20 1-480,20 0 32,0-1-95,20-19-1,0-1 0,0 1-225,0 0-607,-20-20-994,20-1-2114</inkml:trace>
  <inkml:trace contextRef="#ctx0" brushRef="#br0" timeOffset="2424.138">10004 3298 14669,'-20'40'961,"40"-40"-2402,-1 0 2338,21 0 416,19 0-736,22 0-385,18-20 160,-20 0 32,0 20-255,0-20-226,2 20-479,-22 0-673,-19 0-993,-21 0-2563</inkml:trace>
  <inkml:trace contextRef="#ctx0" brushRef="#br0" timeOffset="2734.156">10004 3616 13612,'-20'20'-224,"40"-20"352,-1 0 1570,1 0-417,20 0-832,-1 0-65,22 19 128,-23-19-383,3 0-226,-21 21-159,0-1 0,-20-1 160,-20 1 96,0 20 96,0-20 96,-1 20 225,3-21-97,-2 2-224,20-21 0,0 19-96,0-19 0,20 20 0,-2-20-352,23 0-545,-21-20-1185,19 1-3331</inkml:trace>
  <inkml:trace contextRef="#ctx0" brushRef="#br0" timeOffset="3159.18">10440 3696 14894,'0'59'-545,"0"-39"609,0 0 417,0 0-417,0 0-449,0-1 129,0-19 224,20 0 32,0 0-320,-20-19-449,20-1-32,1-20 353,-21 20 192,18-20 288,-18 21 192,0 19 352,20 0 129,-20 0-257,0 0 321,0 19 0,21 1-353,-21 0-224,20 0-159,-20 0-66,20 0-255,-20-20 96,0 0 160,18 0 160,-18-20-32,21 20-64,-21-20-32,20 0 0,0 0-32,-20 20 160,20 0 577,-1 0 192,1 0-128,-20 20-289,20 0-32,-20 20-159,0-20-161,20-1-64,-20 2-384,0-21-513,0 19-1409,20-19-4068</inkml:trace>
  <inkml:trace contextRef="#ctx0" brushRef="#br0" timeOffset="3780.216">12167 2682 14669,'40'-20'-224,"-19"1"320,-1 19 705,-20-21-64,-20 21-865,-21 0-289,-18 0 321,-1 21 128,-19-2 0,0 21 0,0-21 64,18 22 96,2-21-127,19-1-1,20-19 64,1 19-96,19 2 288,19-1 321,21 0-193,19 0-160,1-20-127,-1 20-97,2-1-64,-22 1-481,1-20-127,-20 40-353,-20-20 64,-40 19-64,20 1 128,-39 0 673,18-1 640,3-18 289,17-1 0,1 0 0,0 0-193,20-20-31,20 19 351,21-19-351,18 0-161,-1 0-223,23 0-129,-22 0-129,20 0-191,-39 0-1057,1 0-1730,-23 0-3844</inkml:trace>
  <inkml:trace contextRef="#ctx0" brushRef="#br0" timeOffset="4537.259">11750 3696 11530,'0'19'545,"0"1"608,0 0 865,0 0-1089,20 0-801,-20 0-128,0 0 32,20-1-64,-20 2-352,0-21-641,20 0-1570,-20 0-2978</inkml:trace>
  <inkml:trace contextRef="#ctx0" brushRef="#br0" timeOffset="4709.269">11790 3536 16912,'20'0'-257,"-20"0"-95,0 0 736,21 0-480,-21 0-1249,18 0-1282,2 0-640,-20 0-2242</inkml:trace>
  <inkml:trace contextRef="#ctx0" brushRef="#br0" timeOffset="4883.279">11910 3596 1889,'20'20'7880,"-20"-20"-7880,0 0 1729,18 0 962,3 0-1186,-1 0-512,0 0-448,0 0-513,0 0-256,-1 0-769,1 0-1442,-20 0-2401</inkml:trace>
  <inkml:trace contextRef="#ctx0" brushRef="#br0" timeOffset="5034.287">11930 3715 11723,'0'40'-417,"18"-20"353,3-20 1794,-1 20-513,20-20-737,-1 0-191,1-20-193,-20 20-449,19-20-2401,1 20-5478</inkml:trace>
  <inkml:trace contextRef="#ctx0" brushRef="#br0" timeOffset="5186.296">12307 3636 13196,'0'40'352,"0"-20"-288,20-1 2050,-20 1-1089,20 0-961,-20 0-576,19-20-321,-19 20-1025,20-20-1953</inkml:trace>
  <inkml:trace contextRef="#ctx0" brushRef="#br0" timeOffset="5756.329">11651 2185 9769,'20'80'1217,"0"-40"-1089,0 0-32,-20-21 545,0 2-385,20-2-160,-20-19 0,0 0 449,0 0 832,0 0-961,0-19-768,0-2-128,0 2 191,19-2-319,-19-17-33,20 17 481,-20 1 288,20 20 128,-20 0 161,20 0-1,-20 20 129,21-20-321,-21 21-224,18-2-128,-18 0 128,20-19 64,-20 21 0,21-21 32,-21 0 96,20 0-128,-20 0-32,20-21-64,-20 21-32,18-19-32,3 19-96,-1-19 160,0 19 352,0 0-224,0 0 0,-1 0-32,1 19-160,0 0-32,0 2-1281,0-2-2371</inkml:trace>
  <inkml:trace contextRef="#ctx0" brushRef="#br0" timeOffset="7241.414">12962 2563 8359,'0'-40'6599,"0"40"-6663,-20 0 64,0 20 64,20-20-128,-40 40 128,21-1 160,-1 41 416,0-20 193,0 19-128,20 1-513,0-1-128,0 0 32,20-19 32,0-21-128,19 22-96,1-41-288,0 19-193,19-19-480,-18-20-1185,18 0-2210</inkml:trace>
  <inkml:trace contextRef="#ctx0" brushRef="#br0" timeOffset="7609.435">13319 2602 14157,'0'41'-64,"0"-2"-321,0 0 578,0 22 287,0 18-320,0 0-32,0 21-32,0-20-31,0-1 159,0-19-192,0-21 32,0-19-32,0 0-64,20 0-256,-20-20 288,20-20 0,-20 0-193,19-20-159,-19 21 64,20-1 224,0 0 64,-20 0 224,20 20 352,1 0 1,-3 20-32,2-20-33,-20 20-320,20 19-192,1-19-192,-21 0-256,20 20-641,-2-20-1057,-18 0-1218,20-20-4323</inkml:trace>
  <inkml:trace contextRef="#ctx0" brushRef="#br0" timeOffset="8006.457">13835 3219 12972,'0'0'64,"-20"0"-673,0 0 1410,1 20-64,-1 0-257,0 19 129,20 1 192,0 0-129,20-1-191,0 1-257,19-20-160,1 0 96,19-20-96,-18 0 32,-3 0-32,3 0 64,-1-40-224,-21 20 32,-19 0-64,0-19-384,-19 19-417,-21-20-1345,-1 20-289,-18 0 1987,19 1 800,-19 19 961,39 19 32,-19 1-384,19 0-96,20 20-161,0-20-31,39 0 159,1-1-159,1 1-289,-3-20-224,23 0-96,-22 0-577,1 0-1697,-20-20-4805</inkml:trace>
  <inkml:trace contextRef="#ctx0" brushRef="#br0" timeOffset="8453.483">14550 2385 15086,'-20'-21'-128,"20"2"-65,0 19 770,-20 0-609,1 19-224,-1 21 320,0 20 448,-21 19 417,21 0 0,2 41-416,-2-21-225,20 0-224,0-19 64,20-1-160,-2-19-32,23 0-160,-1-20-129,-1-1-319,1-19-481,0-20-545,19 0-1761,-19 0-3684</inkml:trace>
  <inkml:trace contextRef="#ctx0" brushRef="#br0" timeOffset="8635.494">14689 2861 16976,'19'40'-289,"1"-1"353,21-19 385,-3 20-65,3 0-288,-1-1-224,19 2-192,0-2-225,-19-20-704,19 2-1538,-19-1-1152,1-20-4709</inkml:trace>
  <inkml:trace contextRef="#ctx0" brushRef="#br0" timeOffset="8822.504">15006 2901 15726,'-59'39'-416,"19"-19"480,21 20 769,-21 19-257,-1-19-191,3 20-225,17-20-128,1 0-64,20-1-545,0-19-864,20 0-1762,1-20-2338</inkml:trace>
  <inkml:trace contextRef="#ctx0" brushRef="#br0" timeOffset="9089.519">15204 2245 13708,'-79'-20'-128,"59"40"321,1 21 1216,-21-3-480,40 23-545,-20-2-64,20 0 33,0 1-257,40-1-64,-20 1-256,19-21-161,1 2-127,-1-21-321,1-20-1761,1 0-3044</inkml:trace>
  <inkml:trace contextRef="#ctx0" brushRef="#br0" timeOffset="9240.528">15404 2523 15855,'-20'40'-193,"20"-1"225,0-19 64,0 1-480,20-2-1922,-20 1-801,19-20-993</inkml:trace>
  <inkml:trace contextRef="#ctx0" brushRef="#br0" timeOffset="9383.536">15463 2404 15630,'-20'0'1153,"20"0"-2178,0-19 1154,0 19-322,20 0-3650,-20-21-5927</inkml:trace>
  <inkml:trace contextRef="#ctx0" brushRef="#br0" timeOffset="9594.548">15603 2286 13068,'0'19'-256,"18"0"1377,2 2 897,1-2-1090,-21 21-447,20-20-97,0 20 33,-2-21-161,3 21-416,-21 0 448,0-1-352,0 2-384,0-2-225,0-19-704,0-1-1218,-21 2-2818</inkml:trace>
  <inkml:trace contextRef="#ctx0" brushRef="#br0" timeOffset="9917.567">15820 2265 11530,'-19'0'2755,"19"0"-3524,19 21 1762,-19 17 385,20-17-642,0 19-255,0-1 127,19 20 1,-19 1-161,0 19-352,0-19-32,1 20 65,-21-1-97,0-19 32,0 19-385,-21-19 578,1-21-321,0 2-193,0-2-287,-19 1-898,-1-20-1248,20 0-3876</inkml:trace>
  <inkml:trace contextRef="#ctx0" brushRef="#br0" timeOffset="10264.587">16475 2901 18033,'0'20'-673,"21"-20"545,17 0 897,3 0-449,-1 0-256,19 0-96,-19 0-513,-1 0-1024,1 0-1986,-20-20-9128</inkml:trace>
  <inkml:trace contextRef="#ctx0" brushRef="#br0" timeOffset="10855.62">17269 2881 10634,'0'20'1665,"0"0"-1857,0-1 512,0 21 449,0-20-673,0 20-192,20-21-320,1 1 352,-1 0 128,18 1 96,-17-21-64,19 0 64,-1-21-96,-19 1-128,0 0 64,0 1 96,-20-1-96,0-20-32,0 20 64,0 0-32,0 20 0,0 0-320,0 20 192,19 0 288,-19 20-96,0 19 64,20 1 32,-20 0 0,20 0-160,0-21 64,-20 21 0,0-1 161,0-19 319,0-20 353,-20 20 128,0-21-128,-19 1-385,-1-20-223,0 21-225,1-42-321,-2 21-319,3-39-449,-3 19-1281,21-40-1954,0 1-5061</inkml:trace>
  <inkml:trace contextRef="#ctx0" brushRef="#br0" timeOffset="11115.635">17806 2286 13773,'-20'38'96,"-1"2"416,1 0 1186,2 20-641,18-21-673,-21 21-256,21-1 64,21 1-31,-3-21 63,2 2-256,1-2-289,19 1-351,-1-40-481,1 20-1250,-20-20-2657</inkml:trace>
  <inkml:trace contextRef="#ctx0" brushRef="#br0" timeOffset="11274.644">17984 2583 14157,'0'19'160,"0"22"-64,0-22 160,20 1-224,0 0-672,0-1-1026,-1-19 161,1 21-257,0-21-3427</inkml:trace>
  <inkml:trace contextRef="#ctx0" brushRef="#br0" timeOffset="11410.652">18083 2444 15534,'-20'0'-961,"20"-20"897,20 20 449,-20 0-2275,0 0-6534</inkml:trace>
  <inkml:trace contextRef="#ctx0" brushRef="#br0" timeOffset="11628.665">18261 2404 12748,'21'20'256,"-1"-20"2242,0 40-736,0-21-897,-1 21-673,-19-20-32,0 20-160,20-1 96,-20 1-64,0-20-192,0 0-64,-20-1-289,20 2-672,0-21-1153,0 20-2979</inkml:trace>
  <inkml:trace contextRef="#ctx0" brushRef="#br0" timeOffset="11995.686">18480 2324 10922,'0'0'1794,"0"0"-1987,20 21 2211,0-2-480,19 21-609,-19 0-193,21 19 129,-1 1-320,-21-1-257,21 21-64,0 0-64,-21-1-192,1 0 96,0-19 0,-20-1-160,0 2-128,0-3-64,-20-17 32,0-1-33,1-21 97,-1 21-64,0-20-96,0-20-449,0 20-673,1-40-1504,19 20-3364</inkml:trace>
  <inkml:trace contextRef="#ctx0" brushRef="#br0" timeOffset="12399.709">18818 2225 16239,'20'-20'-352,"0"20"928,-1-20 994,21 20-1154,1 0 0,-3 0 65,3 0-257,-3 20-320,-17 0 352,-1 0-288,-20 0 32,0 1-160,0 17 224,-20-17-128,20-2 128,-21 2 32,21-21-192,0 19 224,0-19-128,0 20 64,21-20 225,-1 0-97,0 20-96,19-20 0,-19 0-384,20 20-257,-20-20-960,19 19-1026,-19-19-2433</inkml:trace>
  <inkml:trace contextRef="#ctx0" brushRef="#br0" timeOffset="14672.839">5338 5464 13036,'-19'20'448,"19"-20"-159,0 0 383,19 0 930,-19 0-481,20 0-577,20 20 97,-20-20-129,19 0-255,2 0-225,-1 0-353,-22-20-319,23 20-738,-21 0-1088,-20 0-2755</inkml:trace>
  <inkml:trace contextRef="#ctx0" brushRef="#br0" timeOffset="14837.848">5378 5684 12203,'0'39'609,"20"-39"-481,0 0 96,1 0 705,17 0-96,-17 0-641,19 0-448,-22 0-545,23 0-1153,-21 0-2947</inkml:trace>
  <inkml:trace contextRef="#ctx0" brushRef="#br0" timeOffset="15464.884">6808 4789 12299,'0'-21'385,"20"21"-450,0 0 354,19 0 31,21 0 128,-1 0-159,1 21-193,-21 19-96,22-20 0,-23 39-32,3-19-385,-21 19-768,-20 1-480,0-20 992,-20 0 417,0-21 224,-21 1 96,-18 1-96,19-21-96,-19 0-161,19 0 353,1-21 289,-1 21 255,20-20 129,20 1 160,20 19-801,0-21 160,19 21 129,21 0-97,-20 0-192,19 0-32,0 0-160,-18 21-224,17-21-545,-17 0-833,-21 0-832,0 19-2755</inkml:trace>
  <inkml:trace contextRef="#ctx0" brushRef="#br0" timeOffset="15760.901">6470 5524 10057,'-59'20'2659,"39"-20"-2211,20 0-160,20 0 545,20 0 576,-1 0-1120,40 0-161,1 0-32,20-20 64,17 20 64,-17-20-64,19 20 1,21-20 95,-41 20-160,20-20-96,-40 20-32,0 0-449,-38 0-319,-3 0-802,-38 0-1473,0 20-736</inkml:trace>
  <inkml:trace contextRef="#ctx0" brushRef="#br0" timeOffset="16128.922">6530 5803 12203,'-20'19'993,"40"-19"-2114,0 20 1249,19-1 288,-19 2-31,39 18-321,-19 1-128,-20 0-289,1-1 193,-3 1 96,-18 0-128,0 0 160,-39 0 0,19-21 128,-20 1 32,21-20-160,-21 0 96,0-20-96,21 1 32,-1-2 32,20-18-160,20 19 32,-1 0 160,21 0 192,0 20 33,-1 0-129,1 0-160,-1 0 0,2 20-224,-21 0-577,18-20-833,3 20-576,-21-20-1698</inkml:trace>
  <inkml:trace contextRef="#ctx0" brushRef="#br0" timeOffset="16568.947">7204 5882 12523,'-38'0'481,"18"0"-769,-1 20 288,1-1 320,-19 21 160,19-20-320,20 20-63,0-1 95,20 1 128,-1 0-224,21-20 64,1 20-32,-3-40 97,3 19 127,-3-19 32,23-19-127,-22-2-97,-19 2-160,20-21-64,-40 0 64,0 0 128,0 1-320,-20-1-129,-20 0 65,1 21 64,-22-1 32,3-1 32,17 21 224,3 0 96,-3 21-32,21-1 160,1-1-31,19 21-97,19-20 64,1 0 0,21 0-128,-3-1 0,23-19-128,-2 20-128,1-20-32,-21 0-641,21 0-800,-21 0-1954,-19-20-6343</inkml:trace>
  <inkml:trace contextRef="#ctx0" brushRef="#br0" timeOffset="16762.958">7701 6120 10217,'20'80'320,"0"-20"-287,-20-21 63,20 21 64,-20-21-96,0-19 0,0 20 609,0-20 704,0 0-801,-20-20-672,0 0-961,0 0-1313,-19-20-3107</inkml:trace>
  <inkml:trace contextRef="#ctx0" brushRef="#br0" timeOffset="16901.966">7701 5921 14477,'60'-19'-897,"-21"-1"-160,-39 20-1825,20 0-5799</inkml:trace>
  <inkml:trace contextRef="#ctx0" brushRef="#br0" timeOffset="18004.029">8893 5027 10537,'0'0'2595,"0"0"-2627,0 0 320,18 20 1186,-18 0-514,0 20-383,0 0-225,21 20-63,-21-21-193,20 0-64,-20 21-224,20-40-161,0 20-319,-1-20-802,-19 0-1216,0-1-1026</inkml:trace>
  <inkml:trace contextRef="#ctx0" brushRef="#br0" timeOffset="18228.042">8634 5524 12395,'-40'20'2050,"21"-20"-1954,19 0 385,19 0 416,1 0 352,20 0-545,19-20-287,22 20-1,-2-20 129,20 0-193,-20 20-128,20-20-160,0 20-64,-20 0 0,0 0-416,-18 0-321,-21 0-256,-21 0-768,1 0-1795,-20 0-4003</inkml:trace>
  <inkml:trace contextRef="#ctx0" brushRef="#br0" timeOffset="18552.061">8674 5882 12940,'-20'0'96,"40"0"-416,0 0 1665,19 20-256,-19-20-705,21 0-288,-3 0-32,3 0-128,-3 19-128,-38-19-192,21 20-97,-21 0 385,0 0 288,-21 20 289,3-21 288,-2 1 191,20 0-383,-21 0-289,21 0-160,0-20 33,21 0-161,-1 20 64,-2-20-449,3 0-287,19 0-513,-20 0-897,19-20-2755</inkml:trace>
  <inkml:trace contextRef="#ctx0" brushRef="#br0" timeOffset="19028.088">9190 5961 11082,'19'60'192,"1"-41"-192,-20 1 865,0 20 64,0-20-865,0 0 0,0-20 32,0 0 320,20 0-63,-20 0-449,20-20-64,-20 0 31,21 0-31,-21-20 32,18 21 0,-18-1 32,20 0 96,-20 20 128,21 0 64,-21 0 161,20 20 31,-20-20-128,20 20-192,-20-1 64,18 1-64,-18 0-32,0-20-32,21 20-96,-21-20-192,0 0 0,20-20-193,-20 0-447,20 0-322,0 1 386,0 19 639,19-20 610,-19 20 1312,0 0 1,0 0-577,-1 0 32,1 20-128,0-1-513,-20 1-223,21 0-129,-1 0 64,-2 0-96,-18 0-224,0 0-512,0-1-642,0-19-1953,0 0-5541</inkml:trace>
  <inkml:trace contextRef="#ctx0" brushRef="#br0" timeOffset="19851.135">11294 4968 7046,'79'-20'2595,"-59"20"-2019,1-20 1346,-1 20 128,-20 0-1025,0 0-384,0 20 63,-20-20-384,-21 20 1,-18-1-321,-20 1 32,-1 0-32,1 0 0,-21 0 32,21-20 0,-20 20-32,0-20 64,38 0 32,-18 20 256,59-20-127,2 0-257,-3 19 0,42-19-1,-3 21 194,23-21-33,17 19-128,23-19 0,-2 0 0,0 20 64,-20-20-96,22 0 64,-43 21-96,3-21-225,-41 19-95,0 1 320,-20 19 0,-21 2 0,-18-2 64,19 1 96,-19 0 0,0 19 64,19-19 129,20-20-65,0 0-64,40 19 96,0-19 0,20-20 1,-1 20-97,40-20-64,-18 0-64,-3-20 0,22 20-64,-20 0-352,-20-20-770,-21 20-1824,1 0-4614</inkml:trace>
  <inkml:trace contextRef="#ctx0" brushRef="#br0" timeOffset="20146.152">10818 5981 13484,'0'20'2114,"0"19"-2082,0-19 225,0 20 768,0-20-641,19 20-448,-19-21-96,20 2-321,0-2-640,0-19-1121,-20-19-4036</inkml:trace>
  <inkml:trace contextRef="#ctx0" brushRef="#br0" timeOffset="20291.16">10778 5902 15374,'20'0'352,"0"0"-1537,-20 0 1121,39 0-1345,-19 0-3300</inkml:trace>
  <inkml:trace contextRef="#ctx0" brushRef="#br0" timeOffset="20471.17">10956 6021 14029,'20'19'512,"1"-19"-384,-1 0 929,-2-19-128,23 19-705,-1 0-512,-21-20-481,1 20-672,0 0-2755</inkml:trace>
  <inkml:trace contextRef="#ctx0" brushRef="#br0" timeOffset="20623.179">11035 6100 12139,'0'40'2082,"0"-40"-2691,20 20 866,21-20 768,-2 0-513,1 0-480,20 0-320,-21-20-609,1 20-1890,-1-20-6950</inkml:trace>
  <inkml:trace contextRef="#ctx0" brushRef="#br0" timeOffset="20767.187">11452 6060 13805,'21'20'128,"-21"-20"128,20 20 1249,0 0-1312,-20 0-1443,20 0-2561,-1-20-3460</inkml:trace>
  <inkml:trace contextRef="#ctx0" brushRef="#br0" timeOffset="21315.219">10818 4550 14285,'-20'0'2178,"20"20"-2819,0-20 385,20 39 160,-20-18 64,19 18-416,-19 0-65,0 2-31,20-1 255,-20-21-447,0-19-610,0 0-63,0 0 993,0-19 256,0-2 160,0 2 192,0-1 0,20-1 128,-20 2 129,20 19 287,-20-20-127,20 20-225,-20 0-192,19 0-95,1 0-65,-20 20-64,20-20-257,1 19-319,-1-19 63,-20 0 193,18 0 352,-18-19 32,20 19 64,-20-20 256,21 0 321,-1 20 672,0 0 1,-1 0-418,1 0-511,-20 20-65,20-20-96,0 20-31,0-1-225,0 2 32,-1-1-289,1-20-800,-20 19-1921,0-19-2884</inkml:trace>
  <inkml:trace contextRef="#ctx0" brushRef="#br0" timeOffset="21834.248">12128 4849 10249,'0'-20'353,"0"20"95,0 0 1218,0 0-1218,-20 39 289,0 1 192,0 20 160,1-1-64,-1 21-513,0-1-32,0 1-319,20-1-65,0-19 0,0 19-128,20-19 0,20-20-289,-21-1-287,21-19-705,0 21-1506,-1-41-3491</inkml:trace>
  <inkml:trace contextRef="#ctx0" brushRef="#br0" timeOffset="22280.274">12624 5147 16047,'0'-21'288,"-20"21"-1569,0-19 1089,0 38 192,1 2-193,-21-2-31,20 41 256,20-1 256,0 1 1,0 0-161,20 19 0,0-19-192,19-20 64,1-1-96,19-19 96,-19 0 32,19-20 32,2 0 128,-21-20-64,-1-20 32,1 21 33,-20-21-1,-20 0-128,0 0-192,-40-19-289,20 19-832,-39-19-545,-1 19 1154,1 20 640,-2 0 704,22 20 514,-1 0-129,1 20-385,19 0-255,0 20-1,20-1-128,20-19 65,0 20-161,39 0-288,0-1-288,2-19-898,-2 0-1792,1 0-3845</inkml:trace>
  <inkml:trace contextRef="#ctx0" brushRef="#br0" timeOffset="22541.289">13141 5564 15342,'0'39'-512,"-20"-19"223,-1 0 1218,21 0-641,0 1-320,21-2 32,-21 1-64,20-20 128,18 19-96,-17-19-192,-1-19-32,0 19 192,0-20 128,-20 1 64,0-2 128,-20 1 33,0 0-129,0 20-160,-19-20 0,-1 20-160,19 0-705,1 0-3555</inkml:trace>
  <inkml:trace contextRef="#ctx0" brushRef="#br0" timeOffset="22931.311">13558 5425 14894,'0'0'-353,"18"0"866,2 0 1345,21 0-801,-1 0-449,19-20-224,-19 20-255,-1 0-354,1-21-511,-1 21-1186,-19 0-2146,-20 0-2722</inkml:trace>
  <inkml:trace contextRef="#ctx0" brushRef="#br0" timeOffset="23089.32">13776 5285 13132,'19'80'769,"-19"-40"-193,0 19 1250,20-19-769,-20 20-897,0-21-704,20 1-1442,0-20-1730</inkml:trace>
  <inkml:trace contextRef="#ctx0" brushRef="#br0" timeOffset="23730.357">14669 5007 6438,'-60'-20'8424,"21"20"-8424,-1 0 0,1 20 96,-1 0 96,-1 0-192,3 40 0,18-20 64,-1 20-32,21-21 192,0 21-128,21-1-32,17 1-32,3-21-64,19-19 64,-1 20 0,20-40 96,0 0 33,-18 0 255,18-40-224,-20 20-32,-19-19-32,-20-2 1,0-17-1,-1 17-32,-38-18-32,-1-1-32,-20 20 0,-19-19-96,-2 39 64,-18 0 128,20 0 0,-20 40 64,19 0 33,21 0-129,19 20-64,0 0-32,40-21-64,0 22 320,39-22-224,0 1 32,1 0-64,-1-1-192,20-19-289,-18 21-287,-2-21-1122,1 0-2594</inkml:trace>
  <inkml:trace contextRef="#ctx0" brushRef="#br0" timeOffset="23955.37">15305 5365 15438,'19'40'449,"-19"0"-225,0-1 1153,20 1-1121,-20 0-320,0-20-256,0 19-96,20-19-129,-20 0-928,20-20-1794,-20 0-3524</inkml:trace>
  <inkml:trace contextRef="#ctx0" brushRef="#br0" timeOffset="24417.396">15919 5147 13292,'0'0'1249,"0"0"-1505,0 19 1409,20 1 128,0 1-576,21 18-289,-3 0 65,3-18-129,-1 18-256,19-19-160,-19 20-320,-1-20-417,-19 0-448,20-20-673,-21 19-1409,-19-19-4356</inkml:trace>
  <inkml:trace contextRef="#ctx0" brushRef="#br0" timeOffset="24633.408">16257 5067 10089,'-20'40'5573,"1"-21"-5573,-21 21 449,-1 1 896,3 18-929,-3 1-352,1-21-128,22 1-288,18 0-192,0-1-642,18-19-543,22-20-705,1 0-1282</inkml:trace>
  <inkml:trace contextRef="#ctx0" brushRef="#br0" timeOffset="24864.422">16516 4630 15822,'-41'19'-192,"21"1"320,0 19 1282,20 2-449,-18-1-609,18 0-160,0 19-64,0-19-64,18 0-128,2-21-576,21 21-834,-3-20-1344,3-20-1987</inkml:trace>
  <inkml:trace contextRef="#ctx0" brushRef="#br0" timeOffset="25023.431">16714 4808 16912,'0'41'-257,"0"-41"-95,0 19 800,19 1-159,-19 0-642,0 0-1376,20 0-834,0-20 481,0 0-4068</inkml:trace>
  <inkml:trace contextRef="#ctx0" brushRef="#br0" timeOffset="25151.438">16753 4708 11851,'-20'-19'1057,"1"19"-4741,19 0 609</inkml:trace>
  <inkml:trace contextRef="#ctx0" brushRef="#br0" timeOffset="25369.451">16852 4590 15310,'0'19'897,"20"-19"-32,1 21 1377,19-2-609,-22 1-704,23 0-737,-1 20-192,-21-1 0,1 1 32,0 1-160,0-2-416,-20 1-129,0-20-448,0 19-384,0-19-1314,-20 0-3299</inkml:trace>
  <inkml:trace contextRef="#ctx0" brushRef="#br0" timeOffset="25744.472">17330 5207 19986,'0'19'-544,"18"-19"576,2 0 288,1 0-64,19 0-448,-1 0-1025,21 0-352,-21 0 255,21 0-1921,-1 0-6246</inkml:trace>
  <inkml:trace contextRef="#ctx0" brushRef="#br0" timeOffset="26212.499">18123 5087 8263,'-20'0'5958,"20"0"-6310,-20 0 832,0 0-160,20 20-127,-19 20-161,19-1 32,0 1-32,19 0-96,1 0-97,20-20-31,-19-1 128,17-19 128,3 20 96,-3-20-128,3-20 33,-21 1-33,19-1 64,-39-1 0,20-18 32,-20 19-96,0 1-128,0-2-32,0 21 0,-20-20 31,20 20-287,0 20 256,0 1 224,20 18-64,0 21 64,0-21-96,0 21 0,-1-20 0,1 19 0,0-19-32,-20 0 128,0-1 225,-20 1 319,-19-19 257,-1 18 64,0-20-352,-19-19-289,18 20-160,-17-20-64,17-20-384,2 1-385,-1-1-320,20-20-1089,20 0-2178,-19-19-4644</inkml:trace>
  <inkml:trace contextRef="#ctx0" brushRef="#br0" timeOffset="26458.513">18699 4550 15310,'-39'20'128,"39"0"160,-20 20 1122,0-1-481,20 0-481,-21 21-192,21-20-160,21 20 65,-1-20 31,19 0-320,-19-20-289,20 19-512,-20-39-320,-1 20-1505,21-20-2179</inkml:trace>
  <inkml:trace contextRef="#ctx0" brushRef="#br0" timeOffset="26617.522">18897 4768 14029,'0'21'160,"20"-21"-96,-20 19 448,0 22-319,20-22-289,-20 1-1058,21 0-287,-3 0 224,2 0-1153,0-20-6182</inkml:trace>
  <inkml:trace contextRef="#ctx0" brushRef="#br0" timeOffset="26745.529">18917 4689 12395,'-20'-20'-448,"20"20"-577,0-20 1057,0 20-1217,20-19-4228</inkml:trace>
  <inkml:trace contextRef="#ctx0" brushRef="#br0" timeOffset="26956.541">19116 4609 9352,'40'40'385,"-21"-20"1889,1 0-96,20 20-833,-20-1-832,-1-18-449,-19 19 32,20-20-64,-20 19-128,0-19-513,-20 0-416,20 0-800,-19-20-1955</inkml:trace>
  <inkml:trace contextRef="#ctx0" brushRef="#br0" timeOffset="27359.564">19373 4590 12940,'0'0'64,"0"0"-320,0 19 1729,0 2-64,20 18-448,0 0-256,21 21 96,-21 1 192,19-2-321,-19 21-351,20-21 127,-21 1-256,1 19 0,0-19-192,-20 20 64,0-21 0,0-19-32,0 0-224,0-1-160,-20-19 128,0 20-225,1-40-95,-1 20-289,0-20-96,0 20-640,-1-20-1634,21-20-1378</inkml:trace>
  <inkml:trace contextRef="#ctx0" brushRef="#br0" timeOffset="27836.592">19711 4490 13708,'-20'-19'-64,"20"19"993,20 0 737,0 0-1122,0 0-448,19 19 65,1-19 63,-19 20-128,17 0-32,-18 20-128,1-20 64,-21 20 0,0-21 64,-21 21 64,21-40 0,-20 19 257,20 2 31,0-21-32,0 0-191,0 0-1,20 0 0,21 0-128,-2 0-320,1 0-353,0 20-1024,-21-20-2788,1 0-8165</inkml:trace>
  <inkml:trace contextRef="#ctx0" brushRef="#br0" timeOffset="33129.894">5001 10532 4452,'-20'-21'160,"0"21"192,20 0 161,0 0 1056,0 0 225,0 0 0,0 0-385,0 0-512,0 0-225,0 0-255,0 0 63,20 0-191,0 0-193,1 0 64,17 0 96,3 21 64,18-21-288,1 0 32,19 0 65,0 0-33,20 0-64,1 19 32,-1-19-64,0 0 32,20 0-128,1 0 160,-1 0-160,19 0-289,-18 0 257,19 20 128,-20-20-192,40 0 160,-20 0 32,19 0 32,2-20-32,-2 20 96,0 0-64,-18-19 32,-1 19-64,-19 0 96,-21 0 0,19 0-64,-19 19 0,-19-19-96,0 0-64,-1 0-224,-39 0-833,-1 0-161,-39 0 97,0 0 128,0 0-897,-20 0-5989</inkml:trace>
  <inkml:trace contextRef="#ctx0" brushRef="#br0" timeOffset="34219.957">5080 12618 8327,'-20'20'1250,"20"-20"-1122,0 0 288,0 0 609,0 0-192,0 0-225,0 0-191,20 0-65,-20 0 0,21 0 129,-1-20-161,19 20-96,1 0-159,-1 0-33,21 0-32,-1 0 0,1 0-65,-1 0 65,20 0 0,2 0 0,-2 0-32,0 0-160,0 20 288,20-20-96,1 0 32,19 19 0,0-19 0,1 0 0,-1 0 33,19-19 63,2 19-32,-21 0 96,19 0 0,2-20 0,18 20-160,-39 0 0,21 0-64,-2-20 0,1 20 32,-19 0-96,19-20-96,-21 20 160,-19 0-64,-18 0 64,-2 0-481,-20 0-63,-39 20-129,20-20-384,-40 20-640,0 0-1250,0-1-3139</inkml:trace>
  <inkml:trace contextRef="#ctx0" brushRef="#br0" timeOffset="37177.126">11055 8862 6790,'21'-59'192,"-1"59"417,-20-20 704,0 20 513,0 0-577,0 0-544,0 20 319,0 19 1,0 21-224,-20 0-416,20-1-225,0 1-128,-21-1 32,21 1-32,21-20-32,-21-1-320,20 1-321,0 0-800,-1-20-1378,-19-20-3715</inkml:trace>
  <inkml:trace contextRef="#ctx0" brushRef="#br0" timeOffset="37408.139">10620 9498 9320,'-20'19'2851,"20"-19"-2883,38 21 128,3-21 929,18 0 192,21 0-320,19 0-416,1-21-65,-1 21 96,20 0 33,-19 0-161,-21-19-384,0 19-128,-20 0-96,-19 0-737,-20 0-1730,-20 0-3554</inkml:trace>
  <inkml:trace contextRef="#ctx0" brushRef="#br0" timeOffset="37898.167">11076 9816 9192,'-21'79'3395,"21"-39"-3202,-20 20-257,2 0 64,18 0 96,-20-21 0,-1 0 160,1-18-32,20-1 513,0-20 192,0-20-641,0-1-384,0-18 32,0 0-32,20-21-192,1 20-65,-1 0 161,-2 20 192,2 0 160,21 1 192,-21 19 65,-1 19-225,1 1 64,0 0-224,0 0 32,-20 20-64,0-20-32,20-1 32,-20-19-64,0 20-128,0-20 0,20 0 96,-20-20-96,19 1 64,1 19 96,0-20-1,0 0 33,1 0 97,17 20 447,-18 0 449,21 20 64,-23 0-480,3 0-161,-1 19-160,-20 1-192,20-20 32,-20 19-192,20-18-192,-20-1-385,0-20-864,19 19-2115,-19-19-2850</inkml:trace>
  <inkml:trace contextRef="#ctx0" brushRef="#br0" timeOffset="38569.206">13141 9200 12619,'119'-60'321,"-60"20"-225,0 21 128,-39 19 481,-20-20 256,-20 20-641,-19 20-192,-40-1-64,-2 21 0,2-20-32,-20 20-32,0 0-32,0-1-32,-1 1 32,21 0 32,19-20-32,21-1 96,19-19 32,20 20 32,0 1 353,40-2 63,19 1-448,20 19 65,21-18-65,-1-1-32,0-20-32,-18 20-64,-2 0-96,-20-1-193,-39-19-576,-20 21 609,0-2 320,-41 1-160,-17 0-32,-1 0 384,-2 0 417,2 19 95,39-19-63,-20-20-321,40 20-31,20 0-1,20 0 64,-1-20-288,42 0 33,-22 0-65,20 0-353,-19-20-479,-21 20-930,1 0-2082,-40 0-7366</inkml:trace>
  <inkml:trace contextRef="#ctx0" brushRef="#br0" timeOffset="38800.219">12683 10353 12235,'0'79'705,"0"-59"-481,20 20-64,-20-21-96,0 2-64,0-2-384,0-19-1122,0 0-512,0 0-1120</inkml:trace>
  <inkml:trace contextRef="#ctx0" brushRef="#br0" timeOffset="38966.228">12724 10174 13612,'20'0'0,"-2"0"-768,23 0 608,-1 0 192,-1 0-289,-19 0-2241,20-20-7462</inkml:trace>
  <inkml:trace contextRef="#ctx0" brushRef="#br0" timeOffset="39125.237">12922 10273 11530,'20'20'609,"0"-20"-481,-1 0 929,1 0-96,0-20-705,21 20-704,-23 0-2018,2 0-1122</inkml:trace>
  <inkml:trace contextRef="#ctx0" brushRef="#br0" timeOffset="39269.246">12962 10372 12139,'-20'40'609,"20"-20"-641,20-20 1024,-1 0 898,21 20-929,1-20-737,-3 0-288,23-20-224,-2 20-897,0-20-3524</inkml:trace>
  <inkml:trace contextRef="#ctx0" brushRef="#br0" timeOffset="39428.255">13497 10293 13965,'20'40'160,"-20"-20"96,0-1 929,21 2-704,-21-21-866,20 19-1569,-2-19-1217,2 0-1441</inkml:trace>
  <inkml:trace contextRef="#ctx0" brushRef="#br0" timeOffset="40148.296">12803 8763 8071,'40'0'1313,"-40"20"-544,20-20 320,-20 20-160,0 19-481,0-19-319,0 20-65,0-20-64,0-1 192,0 2 0,0-21-96,-20 19 64,20-38 64,0 19-192,0-21 1,0 2-33,0-1 32,0-20-64,20 20-1,-1-19-223,1 19 96,0 0 160,0 20 64,0 0 96,-1 0-64,-19 20-128,0 0-32,20-1-128,-20 1-320,0 0-193,0 0 128,20-20 353,-20 0 192,0 0 64,0 0-64,0-20-64,0 0 96,20 0 32,-20 1 0,21-1 96,-3 0 449,-18 20 288,41 0-33,-21 0-95,0 0-192,-2 20 31,3 0-352,-1-1-128,0 21-192,-20-20-865,20 0-1729,-20 19-2371</inkml:trace>
  <inkml:trace contextRef="#ctx0" brushRef="#br0" timeOffset="41547.376">14212 9041 8584,'0'0'608,"-20"20"-63,1 0 800,-1 39 673,0 1-192,-20 19-641,21 21-417,19-21-511,-20 1-193,40-1 0,-1 1-32,1-20 0,20-21-609,-1 1-127,21-20-321,-1 0-609,-18-20-736,-3 0-4004</inkml:trace>
  <inkml:trace contextRef="#ctx0" brushRef="#br0" timeOffset="41915.397">14550 9041 13036,'20'99'64,"0"-39"-64,-20 19 96,19 1 64,-19 19-64,0 1-64,0-20 32,0 19 0,0-40 65,0-19-97,20 0 64,-20-21-64,0 2 32,0-21 160,20-21-256,-20-18-160,0-1-161,0 0-447,20 1-546,0-1 994,-1 20 384,1 0 192,0 20 449,21 0 512,-23 40-256,2-20-96,1 20-161,-1-1-255,-20 1-321,20 0-96,-1 0-513,1-1-832,0 1-1954,0-20-2851</inkml:trace>
  <inkml:trace contextRef="#ctx0" brushRef="#br0" timeOffset="42305.419">15244 9776 13708,'-40'0'-384,"22"0"64,-3 40 416,1-20 288,20 20 33,0 0-193,20-1 32,1 1-96,17-20 161,3 20-225,18-40-96,-19 19-32,0-19 64,-1-19-32,1-1 0,-40 0 32,0 0-64,0-20-257,-20 20-319,-20-20-834,1 21-543,-21-1 1120,21 0 929,-2 20 1089,1 0 32,1 20-96,39 0-64,-20-1-160,40 2-128,1-21-129,17 19-320,3 1-95,18-20-161,-19 0-609,19 0-992,-19 0-3460</inkml:trace>
  <inkml:trace contextRef="#ctx0" brushRef="#br0" timeOffset="42766.446">15979 9041 10602,'-20'-20'640,"0"20"-608,0 20 833,1 20 480,-1 0-384,0 39 0,0-19 256,0 19-352,20 21-320,0-22-225,0 3-256,0-22 0,20 21-96,0-41-128,20 21-385,-1-20-127,1-21-578,-1 2-639,1-2-1026,1-19-3075</inkml:trace>
  <inkml:trace contextRef="#ctx0" brushRef="#br0" timeOffset="42948.456">16158 9498 14317,'20'19'192,"20"2"-32,-21 19 801,21-1 545,0 1-770,-1 0-511,22-20-225,-23 20-385,23-21-223,-22 1-866,1 0-1633,-20-20-1633</inkml:trace>
  <inkml:trace contextRef="#ctx0" brushRef="#br0" timeOffset="43142.467">16516 9458 12619,'-61'40'1282,"41"0"-1090,2 0 352,-23 20 1058,1-21-289,21 21-961,-1-1-640,0-19-32,20-20-225,0 0-480,0-1-1057,20-19-1985,0 0-4742</inkml:trace>
  <inkml:trace contextRef="#ctx0" brushRef="#br0" timeOffset="43388.481">16694 8981 15118,'-40'40'512,"40"-20"-512,-20 0 289,1 19 960,19 1-416,-20 0-417,20 0-256,0 19-64,0-19 64,39 20-128,-19-21-320,20-18-385,19-2-95,-19 1-321,-1-20-1025,1 0-2050</inkml:trace>
  <inkml:trace contextRef="#ctx0" brushRef="#br0" timeOffset="43553.49">16933 9180 12812,'0'60'929,"-20"-40"-962,20 19 482,0-19 256,0 0-577,20 20-481,-2-40-704,-18 19-416,21-19-1250,-1 0-5701</inkml:trace>
  <inkml:trace contextRef="#ctx0" brushRef="#br0" timeOffset="43698.499">16933 9081 14862,'-20'-20'768,"20"20"-1248,0 0 288,0 0-385,20 0-1665,-20 20-3331</inkml:trace>
  <inkml:trace contextRef="#ctx0" brushRef="#br0" timeOffset="43899.51">17071 9001 11434,'0'20'705,"20"-20"-545,0 20 1794,0 20-449,-1-21-351,1 21-514,0-20-448,0 20 33,0 0-161,-20-1-96,0-19-417,0 20-512,-20-20-576,20 19-1442,-20-39-2530</inkml:trace>
  <inkml:trace contextRef="#ctx0" brushRef="#br0" timeOffset="44166.526">17230 8941 9673,'19'21'1153,"1"-2"-865,0 21 2050,1 0-224,-1 20-608,18-1-674,-17 21-415,-1-1-65,0 0 1,-20-19-161,0 20-192,-20 0-64,0-21-32,-1 1-97,1-21-287,2 1-65,-2-20-416,-1 0-992,21-20-3621</inkml:trace>
  <inkml:trace contextRef="#ctx0" brushRef="#br0" timeOffset="44332.535">17646 9598 7110,'99'-20'8552,"-38"0"-7943,-2 20 448,-19 0-513,-20 0-704,0 0-769,-20 0-3427</inkml:trace>
  <inkml:trace contextRef="#ctx0" brushRef="#br0" timeOffset="44966.572">18223 9398 14381,'38'0'96,"-38"0"-897,21 0 705,-21 20 353,0 20-1,20-20-192,-20 19-32,20 2 128,0-21 192,-1 19-223,1-18-129,20-21 64,-20 0 192,19 0-64,-19 0 96,0-40 65,1 20-65,-3 0-160,-18-21-128,0 2-128,0 19-224,0 1-321,0-2-96,0 21-416,0 21 865,0 18 288,20 0 96,-20 2 96,20 18 160,-20 1-96,21 0 33,-1-1 287,0 1-255,-20-21 415,0 21-287,-20-20 287,0-20 65,-21 20 160,21-21-289,-39-19-255,19 0-289,1 0 0,-21 0-320,21-39-257,-1 19-640,1-20-736,19 20-1475,-21-19-1280</inkml:trace>
  <inkml:trace contextRef="#ctx0" brushRef="#br0" timeOffset="45241.587">18818 8882 11050,'0'-20'2338,"-20"20"-2338,20 20 385,-20 0 1472,1 0-575,19 20-578,-20-1-63,20 21-225,0-21 65,0 21-321,20 0-128,-1-20-224,1-1-417,0 1 225,20-20-577,-21 0-865,21-20-1761,-20 0-2467</inkml:trace>
  <inkml:trace contextRef="#ctx0" brushRef="#br0" timeOffset="45393.596">19037 9140 12844,'0'60'800,"0"-40"-928,0 0 224,0 19 0,20-19-192,-20 0-1793,18 0-1603,3 0-3490</inkml:trace>
  <inkml:trace contextRef="#ctx0" brushRef="#br0" timeOffset="45530.604">19057 9041 13100,'0'0'1698,"0"0"-4037,0 0-1536,0 0-2435</inkml:trace>
  <inkml:trace contextRef="#ctx0" brushRef="#br0" timeOffset="45760.617">19235 8962 10794,'20'19'448,"-1"1"1058,1 20 832,0 0-448,0-21-962,0 21-607,-1 0-193,1-20-32,-20 20-96,0-1-64,0-19-160,-20 20-417,20-20-640,-19 0-993,-1-20-2018</inkml:trace>
  <inkml:trace contextRef="#ctx0" brushRef="#br0" timeOffset="46394.653">19492 8842 7815,'0'20'512,"21"-20"-416,-1 20 2307,0 0-257,0 19-577,-1 21 1,21-20-321,-20 40-480,19-21-33,1 21-63,-20-21-161,19 20-31,1-19-97,-19-1-31,-1 22-161,-20-22-128,0 21 128,0-21-96,0 1-224,-20 0-224,-21-1-289,21-19-512,1 0-128,-1-1-1538,0-18-5253</inkml:trace>
  <inkml:trace contextRef="#ctx0" brushRef="#br0" timeOffset="47578.721">11116 11267 11306,'0'0'1089,"0"20"-768,-20-1 1376,20 21-416,0 0-480,0-1-513,20 1-192,-20 0-96,19 0 33,1 0-418,-20 0-704,20-20-1665,-20 19-2307</inkml:trace>
  <inkml:trace contextRef="#ctx0" brushRef="#br0" timeOffset="47788.733">10857 11764 12748,'-20'19'768,"20"-19"-576,20 0 962,40 0 95,-1-19-481,20 19-575,21 0-97,-1 0 0,0-20 32,0 20-64,-18 0-192,-2 0-705,-20 0-993,-19 0-1793,-20 0-4933</inkml:trace>
  <inkml:trace contextRef="#ctx0" brushRef="#br0" timeOffset="48299.762">11076 12141 13484,'-21'139'32,"1"-80"-704,20-19 640,0 0 608,-18-40-191,18 19-129,0 2 0,0-21 609,0 0-641,0-21-224,18 2-128,2-21 128,1-20 0,-1 1-32,0 19-224,-1 20-321,1 1 385,-20-1 320,20 20 32,-20 20 32,20-1 97,-20 1-193,0 20 0,0-20 64,20 19-32,-20-19 0,0 1-96,20-2 0,-20-19-32,19 0 96,1 0 0,0-19-31,0-22-33,1 22 0,-3-1-32,22 0-32,-19 0 32,-1 20 192,-2 0 641,3 20 63,-1 0-255,0 19-32,-20 2-289,20-22-192,-20 1-32,0 0-160,19-1-352,-19 2-513,0-21-1217,0 20-3780</inkml:trace>
  <inkml:trace contextRef="#ctx0" brushRef="#br0" timeOffset="48955.8">13121 11486 14541,'119'-40'641,"-99"19"-481,19 2-64,-39 19 321,-20-20 63,-19 20-448,-22 20-96,3-1-160,-42 2-33,1 19 161,20 0 0,-20-1 32,18 1 32,2-20 32,0 19 0,39 1 192,21-20 129,-1 0-129,40 0 256,19-1 33,21 1-193,-1-20-224,40 0 32,-19 20-64,19-20-32,-19 0-192,-21 0-673,-18 20-352,-23 0 128,-18 0 416,-18 20 257,-23-2 416,1 23 897,-19-21 352,0-1-96,-1 1 32,40 0-288,-1-21-545,3-19-255,36 0 31,3 0 160,19 0-192,19 0 0,21 0-192,-21-19-192,0 19-225,2 0-672,-23 0-1441,-17 19-4677</inkml:trace>
  <inkml:trace contextRef="#ctx0" brushRef="#br0" timeOffset="49165.812">12624 12638 11947,'0'59'2338,"0"-39"-2146,0 20-384,0-21-128,0 1 128,0 1-1122,0-1-2786</inkml:trace>
  <inkml:trace contextRef="#ctx0" brushRef="#br0" timeOffset="49317.82">12624 12459 4548,'0'-40'10698,"0"40"-11243,21 0-1152,-21 0-481,18 0-321,2 19-1600</inkml:trace>
  <inkml:trace contextRef="#ctx0" brushRef="#br0" timeOffset="49482.83">12843 12499 13196,'0'19'-288,"20"2"-481,-20-21 897,19 0 96,1 0-256,0 0-1697,20 0-4549</inkml:trace>
  <inkml:trace contextRef="#ctx0" brushRef="#br0" timeOffset="49613.837">12902 12638 12844,'-20'39'352,"20"-19"-256,20-20 320,0 20-255,0-20-642,19 0-2690</inkml:trace>
  <inkml:trace contextRef="#ctx0" brushRef="#br0" timeOffset="49770.846">13378 12578 15726,'0'40'1153,"0"-40"-1120,0 20 287,0-1 128,0 21-256,0-20-576,0 0-1121,0 0-866,0-1-2721</inkml:trace>
  <inkml:trace contextRef="#ctx0" brushRef="#br0" timeOffset="50340.879">12724 11188 8039,'20'59'2434,"-20"-19"-2145,0-1-449,0 1-609,0-20 513,0 19 95,0-39 65,0 0-256,0 0 320,0-19 64,0-21-64,0 20 64,0-20-32,18 1 192,-18 19-128,0-20 449,21 21 480,-21 19 0,20 0-449,-20 0-448,20 19-32,-20 1-352,20 0-417,-20 0-159,20 0-65,-20-20 64,19 19 416,1-19 353,-20-19 449,20 19 319,-20-20 33,20 0 96,0 0 96,-20 0 160,19 20-385,1 0-319,0 0 447,0 0 193,1 0-448,-21 20-257,18 20-224,-18-20-64,0-1-224,20 1-545,-20 0-1985,21 0-4645</inkml:trace>
  <inkml:trace contextRef="#ctx0" brushRef="#br0" timeOffset="50787.904">13993 11227 14253,'0'-39'-320,"0"39"192,0 19 31,0 1 354,0 40 447,0-1 65,0 20-160,-18 22 63,18 18-127,-20 0-353,-1 19-256,21-18-513,0-1 1,21-40-321,17-19-224,-17-1-288,19-38-225,19-2-1217,-19-38-3106</inkml:trace>
  <inkml:trace contextRef="#ctx0" brushRef="#br0" timeOffset="51126.924">14352 11446 9192,'20'139'641,"-2"-60"-513,-18 1-256,0 19 288,0-19 481,0 19-65,0-40-384,0 1-192,0-20 385,20-21 640,-20-19-129,0-19-639,21-1-257,-21-20-96,20 0-32,-20 1-65,20-1-415,0-1 480,-20 22 32,19 19-1,1 0 162,0 0 543,-20 19-127,20 22-417,-20-1 0,0-1 0,20 1-321,-20 0-1376,19-1-1794,1 1-4709</inkml:trace>
  <inkml:trace contextRef="#ctx0" brushRef="#br0" timeOffset="51494.945">14868 12062 7783,'-20'0'6022,"-1"0"-5958,1 19 32,20 21 640,-18 0 161,18-20-512,0 19-257,0 1-64,18 0 96,2-21 192,21-19-160,18 0-95,-19 0-65,-1-19-32,1-1-64,0 0 32,-21 0 32,-19 0 0,-19 0-129,-21 1-255,0-1-1025,1 0-417,-21 20 1762,21 0 480,-22 20 33,43 0 351,-2-1 1,-1 1-256,21 0 127,21-20 97,17 20-320,23-40-257,-22 20-96,21 0-384,-21-20-962,1 20-1889,0-20-4003</inkml:trace>
  <inkml:trace contextRef="#ctx0" brushRef="#br0" timeOffset="51927.97">15720 11207 13869,'0'-19'961,"-18"19"-1122,18 19-703,-20 1 832,-21 40 544,21-1 353,-19 41 32,-1-1-193,20 1 129,1 19-192,-1-20-769,20-1 288,20-17-769,-1-2-63,1-19-482,41-21 194,-23 1-610,3-40-1409,18 0-3971</inkml:trace>
  <inkml:trace contextRef="#ctx0" brushRef="#br0" timeOffset="52115.98">15860 11764 13869,'0'0'961,"0"0"-897,40 39 32,-21 1 416,21 0 449,1 0-256,17-21-481,3 21-160,-22 0-128,21-20-416,-21 0-1410,1-1-2595,-20-19-5700</inkml:trace>
  <inkml:trace contextRef="#ctx0" brushRef="#br0" timeOffset="52302.991">16237 11803 13324,'-39'20'192,"-1"0"-64,19 20 1122,-17 0 255,-3 19-704,1-19-705,22 0-416,-3-1-449,21 1-256,0-20-897,21 0-1121,-3-20-2242</inkml:trace>
  <inkml:trace contextRef="#ctx0" brushRef="#br0" timeOffset="52527.004">16376 11267 15630,'0'59'257,"-20"1"-193,20-21 352,0 22 769,0-21-833,0-1-320,20 1-352,0-20-160,1 19-385,17-19-1441,3-20-1986</inkml:trace>
  <inkml:trace contextRef="#ctx0" brushRef="#br0" timeOffset="52671.012">16555 11446 10441,'20'19'993,"-20"2"-1057,20-2-128,-20 21 160,20-20-320,-1 0-1762,1 0-4388</inkml:trace>
  <inkml:trace contextRef="#ctx0" brushRef="#br0" timeOffset="52822.021">16733 11366 13965,'-39'-20'993,"39"20"-961,0-20-32,0 20-289,0 0-2625,0 20-4870</inkml:trace>
  <inkml:trace contextRef="#ctx0" brushRef="#br0" timeOffset="53039.033">16852 11326 11530,'0'20'3588,"0"-20"-3652,0 20 352,20 0 1025,1 19-352,-1-18-641,0 19-223,-2 0-161,3-1 96,-21 1-193,20 0-287,-20-21-513,-20 21-448,20-20-1314,-21-20-3234</inkml:trace>
  <inkml:trace contextRef="#ctx0" brushRef="#br0" timeOffset="53536.062">17131 11188 12299,'-40'-20'1057,"40"20"-801,0 20 801,0 19 417,20 21-513,0-1-449,19 20-192,1-18-31,19 18 159,-18-19-95,-3 19-225,-18 20 64,1-19-96,-21-2-96,0 3 0,-21-2-96,1-19-192,2-1-321,-23 1-224,1-21-832,1 1-2083,-1-40-6341</inkml:trace>
  <inkml:trace contextRef="#ctx0" brushRef="#br0" timeOffset="53710.072">17666 11783 14701,'79'0'3716,"-38"-19"-2979,-1 19-609,-1 19 192,-19-19-384,20 0-160,-20 0-1698,19 20-4324</inkml:trace>
  <inkml:trace contextRef="#ctx0" brushRef="#br0" timeOffset="54352.108">18342 11664 14445,'0'0'320,"0"20"-416,0 0 160,0 20 289,0-1 31,0 21-256,0-1-96,19-19 0,1 0 32,0 0 32,20-20-31,-1 0 447,-19-20 33,21 0-129,-3-20-160,-18 0-32,1-20-63,-1 0 31,-20 0-224,0 21-193,0-21-223,0 20-257,0 20 97,0 0-129,0 0 417,0 40 256,0-1-32,0 20 96,0 2 96,20-2 192,-20 1 160,0-1-191,0 1 127,-20 19-64,0-19-63,-1-21-1,1 2 192,0-2 161,2-39 96,-3 21-321,-19-21-352,1 0-32,-1 0-416,0-40-417,-19 0-288,18-20-1282,3 0-2081,18-39-5700</inkml:trace>
  <inkml:trace contextRef="#ctx0" brushRef="#br0" timeOffset="54590.122">18699 11188 2114,'0'-20'8936,"0"20"-9160,0 0 32,0 20 1185,-20 19 352,1 1-384,19 39-417,-20-19-31,20 20-1,0-21-352,20 1-192,-1-20 0,1-1-160,20-19-64,-1 0-193,-19-20-1536,20 0-2564</inkml:trace>
  <inkml:trace contextRef="#ctx0" brushRef="#br0" timeOffset="54741.13">18976 11446 13292,'0'40'96,"0"-21"-288,20 21 96,-20-20-609,20 0-1473,-20 20-4196</inkml:trace>
  <inkml:trace contextRef="#ctx0" brushRef="#br0" timeOffset="54900.14">18976 11287 12940,'-18'0'640,"18"0"-1184,0 0 95,0 0-1216,18 19-5254</inkml:trace>
  <inkml:trace contextRef="#ctx0" brushRef="#br0" timeOffset="55109.152">19175 11247 10730,'20'40'160,"0"-21"96,0 21 1121,0 0-288,-1-1-608,1 1-481,-20 0-32,20 0 0,-20 0-64,0 0-161,0-1-383,-20-19-1090,20-20-2530</inkml:trace>
  <inkml:trace contextRef="#ctx0" brushRef="#br0" timeOffset="55506.174">19334 11148 10345,'0'0'737,"20"0"-353,-1 20 2051,1-20-706,21 39-480,-1 1-736,-1 0-193,21 19 257,-21 20 192,-19 1-481,20 0-96,-21 19-64,-19 0-96,0 1 64,0-1-96,0 0 128,0-19-160,0 19 0,-19-20 64,19-19-96,0 0-128,0-20-1025,-20-21-2178,20 2-7784</inkml:trace>
  <inkml:trace contextRef="#ctx0" brushRef="#br0" timeOffset="56032.204">20168 11902 14253,'-20'21'1409,"20"-21"-960,0 0 736,0 0-480,0 0-609,0 0-609,0 0-192,0 0-736,0 0-2370,20 0-5702</inkml:trace>
  <inkml:trace contextRef="#ctx0" brushRef="#br0" timeOffset="56458.229">20784 11664 14029,'0'0'640,"18"0"-255,3 20 672,-1 0 192,0 0-576,19 20-353,21-1-256,-1 1 64,2 0-128,-3-21-64,-17 21-577,18 0-704,-19-20-1249,-20-20-2019,-1 20-4515</inkml:trace>
  <inkml:trace contextRef="#ctx0" brushRef="#br0" timeOffset="56660.24">21260 11565 10666,'-20'40'768,"0"0"-672,1-1 929,-21 21 705,-1-1-609,3 1-961,-23 0-192,22-1-288,-1 1-225,20-21-864,0 1-1057,20-20-1762</inkml:trace>
  <inkml:trace contextRef="#ctx0" brushRef="#br0" timeOffset="56948.257">21517 11028 3555,'0'0'10057,"0"0"-9961,-18 20 97,-23 1 1152,21 18 96,0 21-320,1-1-704,-1 1-161,20-1-128,20-19-32,-1-1-64,1 1-96,20 0-160,-1-19-256,-19-2-385,21-19-1185,-3 0-3139</inkml:trace>
  <inkml:trace contextRef="#ctx0" brushRef="#br0" timeOffset="57114.266">21697 11267 15086,'-20'20'448,"20"19"-416,0-19 192,0 0 33,20 20-353,-20-21-993,19 2-1122,1-2-95,0-19-1089</inkml:trace>
  <inkml:trace contextRef="#ctx0" brushRef="#br0" timeOffset="57230.273">21657 11069 10345,'0'-21'-640</inkml:trace>
  <inkml:trace contextRef="#ctx0" brushRef="#br0" timeOffset="57467.286">21815 10909 12716,'40'20'736,"-20"0"-512,21 19 1058,-3 1 672,3 20-737,-3-20-961,3 20-192,-21-1-128,-20 0 64,0 1-673,-20-1-832,0-19-961,-19 21-802,-1-22-2241</inkml:trace>
  <inkml:trace contextRef="#ctx0" brushRef="#br1" timeOffset="59819.421">3710 4013 12171,'-39'0'288,"39"0"-384,-20 0-480,20 0 576,-20 0 160,20 0 0,0 0-128,0 0 0,0 20 416,0-20 225,0 0-64,0 0-65,20 0-31,-20 0-225,20 0 64,19 0-63,1 0-65,21 0-64,18 0-128,20 0 32,0 0-32,21 0 0,38 0 32,0 0 0,2 0-32,18 0 0,0 0 32,-18 0-32,-2 0 32,-39 0-64,-19 0-961,-40 0-992,-21 0-225,-19 0-3139</inkml:trace>
  <inkml:trace contextRef="#ctx0" brushRef="#br1" timeOffset="62229.559">10221 4272 1345,'0'0'1249,"0"0"513,0 0-65,0 0-159,0 0-161,0 0-192,0 0-192,0 0-64,0 0-192,0 0-97,0 0-127,0 0 31,0 0 1,21 0-97,-1 0-128,0 0-63,19 0-33,-19 0-64,20-20-96,0 20 0,19 0 32,-18-20-96,18 20 0,-1 0 0,3-20-64,-2 20 0,1 0-64,-1 0 0,0-20-32,22 20 96,-22 0 32,0 0-32,21 0 128,-21-20-128,2 20 64,-3 0 0,1 0-64,2 0-65,-2 0 65,20 0 32,1 0-32,-21 0 32,20 0 64,-18-19-64,-2 19 0,1 0 32,-21 0 0,21 0-32,-21 0-32,22 0 32,-23 0-96,23 0-32,-22 0 64,21 0 32,-21-21 0,21 21 0,-21 0 64,22 0 0,-3-19 0,-17 19 32,18 0 0,1-20 64,-21 20 0,21-20-32,-1 20-32,0 0-64,2 0 32,-2-19-32,1 19 32,19 0-128,0 0 128,0-21 32,0 21-32,22 0 0,-2 0 0,1 0 0,-1 0 32,0-20 32,19 20-32,-19 0-64,20 0 64,-19 0-64,19 0 64,0-19-64,21 19 64,-22 0-32,1 0 0,21 0 0,-21 0 0,19 0 0,-19 0 0,21 0 0,-2 0 32,1 0-32,1 0 0,18 0 0,-18-20 0,18 20-32,-19 0 32,19 0-32,2 0 32,-2 0 0,2-20 64,-2 20 32,0 0 128,2-20 161,-2 20-33,2 0-192,-22 0-128,1-20-32,-19 20-256,-21 0-225,-20 0 97,0 0-96,-19 0-65,-21 0-160,1 0-608,-19 0-2082</inkml:trace>
  <inkml:trace contextRef="#ctx0" brushRef="#br2" timeOffset="63931.656">13359 3835 8680,'0'0'929,"0"0"-833,0 0 897,19 0 320,1 0-224,20 0-448,-1 0-289,42-20 0,18 20 289,20-20-65,19 20-255,22-20-65,18 20 32,1-20-32,19 0-95,-20 0-1,21 20-96,-19-19 32,-22 19 0,-19-20 32,-40 20-128,-40 0-480,-18 0-481,-41 0-1538,-20 0-4003</inkml:trace>
  <inkml:trace contextRef="#ctx0" brushRef="#br2" timeOffset="64948.714">12803 6140 7559,'0'0'1121,"-20"0"-1025,20 0 737,0 0 864,0 0 97,0 0-801,0 0-545,0 0-159,20 0 95,20 0-32,-1 0-288,21 0 32,-1-20 33,40 20-33,1 0 0,19-20 0,21 20 32,-3-20 96,43 20 64,-1 0-95,-1 0-33,20 0 0,-19 0 0,19 0-64,1 0 256,-1 0-320,2 0 161,-22 0-65,-20 0-96,2 0 64,-2 0-64,-18 0-64,-2-20 96,1 20-96,-19 0 0,-21-20 32,0 20 0,-20-19 0,-20 19 0,-19 0-96,1 0 0,-3 0 0,-17 0-321,-1 0 33,0 0 160,0 0 96,-1 19-65,1-19 129,0 0 32,0 0-96,-20 0-769,0 0-480,0 0-609,-20 0-352,0 0 897,20 0 736,-20-19-3235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8/5/18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526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526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x0 as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526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Left draw skinning contour plot on right draw 0&lt;x&lt;1 symmetric</a:t>
            </a:r>
            <a:r>
              <a:rPr lang="en-US" baseline="0" dirty="0"/>
              <a:t> contour plot</a:t>
            </a:r>
          </a:p>
          <a:p>
            <a:r>
              <a:rPr lang="en-US" baseline="0" dirty="0"/>
              <a:t>Or -1 to 1 range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526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526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526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526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526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Replace x1 and x2 with area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526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52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Fit line to data</a:t>
            </a:r>
            <a:r>
              <a:rPr lang="en-US" baseline="0" dirty="0"/>
              <a:t> to predict house price – continuous value output, e.g., size(feet^2) = 1250, price = $220k</a:t>
            </a:r>
          </a:p>
          <a:p>
            <a:r>
              <a:rPr lang="en-US" baseline="0" dirty="0"/>
              <a:t>Draw 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5937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526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526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Pop-up Quiz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4211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526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526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526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004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2817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H(x(</a:t>
            </a:r>
            <a:r>
              <a:rPr lang="en-US" dirty="0" err="1"/>
              <a:t>i</a:t>
            </a:r>
            <a:r>
              <a:rPr lang="en-US" dirty="0"/>
              <a:t>)) =</a:t>
            </a:r>
            <a:r>
              <a:rPr lang="en-US" baseline="0" dirty="0"/>
              <a:t> 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5640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4BCD14-5A93-4938-87CE-709050061C51}" type="slidenum">
              <a:rPr lang="en-US" smtClean="0">
                <a:solidFill>
                  <a:prstClr val="black"/>
                </a:solidFill>
                <a:latin typeface="Arial" pitchFamily="34" charset="0"/>
              </a:rPr>
              <a:pPr/>
              <a:t>15</a:t>
            </a:fld>
            <a:endParaRPr lang="en-US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F41B15-6F5C-47EB-9972-9BA42C6AE2E6}" type="slidenum">
              <a:rPr lang="en-US" smtClean="0">
                <a:solidFill>
                  <a:prstClr val="black"/>
                </a:solidFill>
                <a:latin typeface="Arial" pitchFamily="34" charset="0"/>
              </a:rPr>
              <a:pPr/>
              <a:t>16</a:t>
            </a:fld>
            <a:endParaRPr lang="en-US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172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concave function going back and forth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598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0046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4BCD14-5A93-4938-87CE-709050061C51}" type="slidenum">
              <a:rPr lang="en-US" smtClean="0">
                <a:solidFill>
                  <a:prstClr val="black"/>
                </a:solidFill>
                <a:latin typeface="Arial" pitchFamily="34" charset="0"/>
              </a:rPr>
              <a:pPr/>
              <a:t>25</a:t>
            </a:fld>
            <a:endParaRPr lang="en-US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8/5/18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4BFE9B-1D5F-C647-838B-99D934C90BA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" y="304800"/>
            <a:ext cx="7239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742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8/5/18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0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8/5/18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06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8/5/18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51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87704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8/5/18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4410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8/5/18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731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8/5/18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311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8/5/18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6155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8/5/18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319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8/5/18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9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8/5/18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4515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8/5/18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1441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8/5/18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2460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8/5/18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0806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8/5/18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0196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56165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8/5/18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1860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8/5/18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33176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8/5/18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3836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8/5/18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761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8/5/18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7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8/5/18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16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8/5/18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7523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8/5/18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42392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8/5/18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08398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8/5/18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95939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8/5/18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561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8/5/18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50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8/5/18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9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8/5/18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9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8/5/18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3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8/5/18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8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8/5/18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8/5/18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8/5/18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293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>
                <a:solidFill>
                  <a:prstClr val="black"/>
                </a:solidFill>
              </a:rPr>
              <a:t>vertLeftWhite2</a:t>
            </a: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48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8/5/18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>
              <a:solidFill>
                <a:prstClr val="black"/>
              </a:solidFill>
            </a:endParaRPr>
          </a:p>
          <a:p>
            <a:r>
              <a:rPr lang="en-US" sz="1400" dirty="0">
                <a:solidFill>
                  <a:prstClr val="black"/>
                </a:solidFill>
              </a:rPr>
              <a:t>Ordering of</a:t>
            </a:r>
            <a:r>
              <a:rPr lang="en-US" sz="1400" baseline="0" dirty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>
                <a:solidFill>
                  <a:prstClr val="black"/>
                </a:solidFill>
              </a:rPr>
              <a:t>buttons is</a:t>
            </a:r>
            <a:r>
              <a:rPr lang="en-US" sz="1400" dirty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>
                <a:solidFill>
                  <a:prstClr val="black"/>
                </a:solidFill>
              </a:rPr>
              <a:t>24</a:t>
            </a: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tags" Target="../tags/tag30.xml"/><Relationship Id="rId7" Type="http://schemas.openxmlformats.org/officeDocument/2006/relationships/image" Target="../media/image9.png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image" Target="../media/image4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31.xml"/><Relationship Id="rId9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0.png"/><Relationship Id="rId3" Type="http://schemas.openxmlformats.org/officeDocument/2006/relationships/tags" Target="../tags/tag34.xml"/><Relationship Id="rId7" Type="http://schemas.openxmlformats.org/officeDocument/2006/relationships/image" Target="../media/image16.png"/><Relationship Id="rId12" Type="http://schemas.openxmlformats.org/officeDocument/2006/relationships/chart" Target="../charts/chart8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29.png"/><Relationship Id="rId5" Type="http://schemas.openxmlformats.org/officeDocument/2006/relationships/tags" Target="../tags/tag36.xml"/><Relationship Id="rId10" Type="http://schemas.openxmlformats.org/officeDocument/2006/relationships/image" Target="../media/image28.png"/><Relationship Id="rId4" Type="http://schemas.openxmlformats.org/officeDocument/2006/relationships/tags" Target="../tags/tag35.xml"/><Relationship Id="rId9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tags" Target="../tags/tag39.xml"/><Relationship Id="rId7" Type="http://schemas.openxmlformats.org/officeDocument/2006/relationships/image" Target="../media/image28.png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41.xml"/><Relationship Id="rId4" Type="http://schemas.openxmlformats.org/officeDocument/2006/relationships/tags" Target="../tags/tag40.xml"/><Relationship Id="rId9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tags" Target="../tags/tag44.xml"/><Relationship Id="rId7" Type="http://schemas.openxmlformats.org/officeDocument/2006/relationships/image" Target="../media/image28.png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image" Target="../media/image32.png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13.png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image" Target="../media/image28.png"/><Relationship Id="rId5" Type="http://schemas.openxmlformats.org/officeDocument/2006/relationships/image" Target="../media/image32.png"/><Relationship Id="rId4" Type="http://schemas.openxmlformats.org/officeDocument/2006/relationships/notesSlide" Target="../notesSlides/notesSlide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tags" Target="../tags/tag49.xml"/><Relationship Id="rId7" Type="http://schemas.openxmlformats.org/officeDocument/2006/relationships/image" Target="../media/image34.png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6" Type="http://schemas.openxmlformats.org/officeDocument/2006/relationships/image" Target="../media/image33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50.xml"/><Relationship Id="rId9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notesSlide" Target="../notesSlides/notesSlide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image" Target="../media/image39.png"/><Relationship Id="rId5" Type="http://schemas.openxmlformats.org/officeDocument/2006/relationships/image" Target="../media/image19.png"/><Relationship Id="rId4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tags" Target="../tags/tag58.xml"/><Relationship Id="rId7" Type="http://schemas.openxmlformats.org/officeDocument/2006/relationships/image" Target="../media/image40.png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6" Type="http://schemas.openxmlformats.org/officeDocument/2006/relationships/image" Target="../media/image19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5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62.xml"/><Relationship Id="rId7" Type="http://schemas.openxmlformats.org/officeDocument/2006/relationships/image" Target="../media/image21.png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image" Target="../media/image19.png"/><Relationship Id="rId5" Type="http://schemas.openxmlformats.org/officeDocument/2006/relationships/image" Target="../media/image41.png"/><Relationship Id="rId4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65.xml"/><Relationship Id="rId7" Type="http://schemas.openxmlformats.org/officeDocument/2006/relationships/image" Target="../media/image43.png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6" Type="http://schemas.openxmlformats.org/officeDocument/2006/relationships/image" Target="../media/image4.png"/><Relationship Id="rId5" Type="http://schemas.openxmlformats.org/officeDocument/2006/relationships/image" Target="../media/image42.png"/><Relationship Id="rId4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7.png"/><Relationship Id="rId3" Type="http://schemas.openxmlformats.org/officeDocument/2006/relationships/tags" Target="../tags/tag68.xml"/><Relationship Id="rId7" Type="http://schemas.openxmlformats.org/officeDocument/2006/relationships/notesSlide" Target="../notesSlides/notesSlide8.xml"/><Relationship Id="rId12" Type="http://schemas.openxmlformats.org/officeDocument/2006/relationships/image" Target="../media/image43.png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4.png"/><Relationship Id="rId5" Type="http://schemas.openxmlformats.org/officeDocument/2006/relationships/tags" Target="../tags/tag70.xml"/><Relationship Id="rId10" Type="http://schemas.openxmlformats.org/officeDocument/2006/relationships/image" Target="../media/image46.png"/><Relationship Id="rId4" Type="http://schemas.openxmlformats.org/officeDocument/2006/relationships/tags" Target="../tags/tag69.xml"/><Relationship Id="rId9" Type="http://schemas.openxmlformats.org/officeDocument/2006/relationships/image" Target="../media/image45.png"/><Relationship Id="rId14" Type="http://schemas.openxmlformats.org/officeDocument/2006/relationships/image" Target="../media/image4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73.xml"/><Relationship Id="rId7" Type="http://schemas.openxmlformats.org/officeDocument/2006/relationships/image" Target="../media/image19.png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13" Type="http://schemas.openxmlformats.org/officeDocument/2006/relationships/image" Target="../media/image54.png"/><Relationship Id="rId3" Type="http://schemas.openxmlformats.org/officeDocument/2006/relationships/tags" Target="../tags/tag76.xml"/><Relationship Id="rId7" Type="http://schemas.openxmlformats.org/officeDocument/2006/relationships/tags" Target="../tags/tag80.xml"/><Relationship Id="rId12" Type="http://schemas.openxmlformats.org/officeDocument/2006/relationships/image" Target="../media/image53.png"/><Relationship Id="rId2" Type="http://schemas.openxmlformats.org/officeDocument/2006/relationships/tags" Target="../tags/tag75.xml"/><Relationship Id="rId16" Type="http://schemas.openxmlformats.org/officeDocument/2006/relationships/image" Target="../media/image57.png"/><Relationship Id="rId1" Type="http://schemas.openxmlformats.org/officeDocument/2006/relationships/tags" Target="../tags/tag74.xml"/><Relationship Id="rId6" Type="http://schemas.openxmlformats.org/officeDocument/2006/relationships/tags" Target="../tags/tag79.xml"/><Relationship Id="rId11" Type="http://schemas.openxmlformats.org/officeDocument/2006/relationships/image" Target="../media/image52.png"/><Relationship Id="rId5" Type="http://schemas.openxmlformats.org/officeDocument/2006/relationships/tags" Target="../tags/tag78.xml"/><Relationship Id="rId15" Type="http://schemas.openxmlformats.org/officeDocument/2006/relationships/image" Target="../media/image56.png"/><Relationship Id="rId10" Type="http://schemas.openxmlformats.org/officeDocument/2006/relationships/image" Target="../media/image51.png"/><Relationship Id="rId4" Type="http://schemas.openxmlformats.org/officeDocument/2006/relationships/tags" Target="../tags/tag77.xml"/><Relationship Id="rId9" Type="http://schemas.openxmlformats.org/officeDocument/2006/relationships/notesSlide" Target="../notesSlides/notesSlide11.xml"/><Relationship Id="rId14" Type="http://schemas.openxmlformats.org/officeDocument/2006/relationships/image" Target="../media/image5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tags" Target="../tags/tag88.xml"/><Relationship Id="rId13" Type="http://schemas.openxmlformats.org/officeDocument/2006/relationships/tags" Target="../tags/tag93.xml"/><Relationship Id="rId18" Type="http://schemas.openxmlformats.org/officeDocument/2006/relationships/notesSlide" Target="../notesSlides/notesSlide12.xml"/><Relationship Id="rId26" Type="http://schemas.openxmlformats.org/officeDocument/2006/relationships/image" Target="../media/image63.png"/><Relationship Id="rId3" Type="http://schemas.openxmlformats.org/officeDocument/2006/relationships/tags" Target="../tags/tag83.xml"/><Relationship Id="rId21" Type="http://schemas.openxmlformats.org/officeDocument/2006/relationships/image" Target="../media/image55.png"/><Relationship Id="rId7" Type="http://schemas.openxmlformats.org/officeDocument/2006/relationships/tags" Target="../tags/tag87.xml"/><Relationship Id="rId12" Type="http://schemas.openxmlformats.org/officeDocument/2006/relationships/tags" Target="../tags/tag92.xml"/><Relationship Id="rId17" Type="http://schemas.openxmlformats.org/officeDocument/2006/relationships/slideLayout" Target="../slideLayouts/slideLayout7.xml"/><Relationship Id="rId25" Type="http://schemas.openxmlformats.org/officeDocument/2006/relationships/image" Target="../media/image62.png"/><Relationship Id="rId2" Type="http://schemas.openxmlformats.org/officeDocument/2006/relationships/tags" Target="../tags/tag82.xml"/><Relationship Id="rId16" Type="http://schemas.openxmlformats.org/officeDocument/2006/relationships/tags" Target="../tags/tag96.xml"/><Relationship Id="rId20" Type="http://schemas.openxmlformats.org/officeDocument/2006/relationships/image" Target="../media/image59.png"/><Relationship Id="rId29" Type="http://schemas.openxmlformats.org/officeDocument/2006/relationships/image" Target="../media/image66.png"/><Relationship Id="rId1" Type="http://schemas.openxmlformats.org/officeDocument/2006/relationships/tags" Target="../tags/tag81.xml"/><Relationship Id="rId6" Type="http://schemas.openxmlformats.org/officeDocument/2006/relationships/tags" Target="../tags/tag86.xml"/><Relationship Id="rId11" Type="http://schemas.openxmlformats.org/officeDocument/2006/relationships/tags" Target="../tags/tag91.xml"/><Relationship Id="rId24" Type="http://schemas.openxmlformats.org/officeDocument/2006/relationships/image" Target="../media/image61.png"/><Relationship Id="rId32" Type="http://schemas.openxmlformats.org/officeDocument/2006/relationships/image" Target="../media/image69.png"/><Relationship Id="rId5" Type="http://schemas.openxmlformats.org/officeDocument/2006/relationships/tags" Target="../tags/tag85.xml"/><Relationship Id="rId15" Type="http://schemas.openxmlformats.org/officeDocument/2006/relationships/tags" Target="../tags/tag95.xml"/><Relationship Id="rId23" Type="http://schemas.openxmlformats.org/officeDocument/2006/relationships/image" Target="../media/image60.png"/><Relationship Id="rId28" Type="http://schemas.openxmlformats.org/officeDocument/2006/relationships/image" Target="../media/image65.png"/><Relationship Id="rId10" Type="http://schemas.openxmlformats.org/officeDocument/2006/relationships/tags" Target="../tags/tag90.xml"/><Relationship Id="rId19" Type="http://schemas.openxmlformats.org/officeDocument/2006/relationships/image" Target="../media/image58.png"/><Relationship Id="rId31" Type="http://schemas.openxmlformats.org/officeDocument/2006/relationships/image" Target="../media/image68.png"/><Relationship Id="rId4" Type="http://schemas.openxmlformats.org/officeDocument/2006/relationships/tags" Target="../tags/tag84.xml"/><Relationship Id="rId9" Type="http://schemas.openxmlformats.org/officeDocument/2006/relationships/tags" Target="../tags/tag89.xml"/><Relationship Id="rId14" Type="http://schemas.openxmlformats.org/officeDocument/2006/relationships/tags" Target="../tags/tag94.xml"/><Relationship Id="rId22" Type="http://schemas.openxmlformats.org/officeDocument/2006/relationships/image" Target="../media/image56.png"/><Relationship Id="rId27" Type="http://schemas.openxmlformats.org/officeDocument/2006/relationships/image" Target="../media/image64.png"/><Relationship Id="rId30" Type="http://schemas.openxmlformats.org/officeDocument/2006/relationships/image" Target="../media/image67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tags" Target="../tags/tag104.xml"/><Relationship Id="rId13" Type="http://schemas.openxmlformats.org/officeDocument/2006/relationships/image" Target="../media/image70.png"/><Relationship Id="rId18" Type="http://schemas.openxmlformats.org/officeDocument/2006/relationships/image" Target="../media/image75.png"/><Relationship Id="rId3" Type="http://schemas.openxmlformats.org/officeDocument/2006/relationships/tags" Target="../tags/tag99.xml"/><Relationship Id="rId7" Type="http://schemas.openxmlformats.org/officeDocument/2006/relationships/tags" Target="../tags/tag103.xml"/><Relationship Id="rId12" Type="http://schemas.openxmlformats.org/officeDocument/2006/relationships/notesSlide" Target="../notesSlides/notesSlide13.xml"/><Relationship Id="rId17" Type="http://schemas.openxmlformats.org/officeDocument/2006/relationships/image" Target="../media/image74.png"/><Relationship Id="rId2" Type="http://schemas.openxmlformats.org/officeDocument/2006/relationships/tags" Target="../tags/tag98.xml"/><Relationship Id="rId16" Type="http://schemas.openxmlformats.org/officeDocument/2006/relationships/image" Target="../media/image73.png"/><Relationship Id="rId1" Type="http://schemas.openxmlformats.org/officeDocument/2006/relationships/tags" Target="../tags/tag97.xml"/><Relationship Id="rId6" Type="http://schemas.openxmlformats.org/officeDocument/2006/relationships/tags" Target="../tags/tag102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101.xml"/><Relationship Id="rId15" Type="http://schemas.openxmlformats.org/officeDocument/2006/relationships/image" Target="../media/image72.png"/><Relationship Id="rId10" Type="http://schemas.openxmlformats.org/officeDocument/2006/relationships/tags" Target="../tags/tag106.xml"/><Relationship Id="rId19" Type="http://schemas.openxmlformats.org/officeDocument/2006/relationships/image" Target="../media/image76.png"/><Relationship Id="rId4" Type="http://schemas.openxmlformats.org/officeDocument/2006/relationships/tags" Target="../tags/tag100.xml"/><Relationship Id="rId9" Type="http://schemas.openxmlformats.org/officeDocument/2006/relationships/tags" Target="../tags/tag105.xml"/><Relationship Id="rId14" Type="http://schemas.openxmlformats.org/officeDocument/2006/relationships/image" Target="../media/image71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4.xml"/><Relationship Id="rId13" Type="http://schemas.openxmlformats.org/officeDocument/2006/relationships/image" Target="../media/image81.png"/><Relationship Id="rId3" Type="http://schemas.openxmlformats.org/officeDocument/2006/relationships/tags" Target="../tags/tag109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80.png"/><Relationship Id="rId2" Type="http://schemas.openxmlformats.org/officeDocument/2006/relationships/tags" Target="../tags/tag108.xml"/><Relationship Id="rId16" Type="http://schemas.openxmlformats.org/officeDocument/2006/relationships/image" Target="../media/image84.png"/><Relationship Id="rId1" Type="http://schemas.openxmlformats.org/officeDocument/2006/relationships/tags" Target="../tags/tag107.xml"/><Relationship Id="rId6" Type="http://schemas.openxmlformats.org/officeDocument/2006/relationships/tags" Target="../tags/tag112.xml"/><Relationship Id="rId11" Type="http://schemas.openxmlformats.org/officeDocument/2006/relationships/image" Target="../media/image79.png"/><Relationship Id="rId5" Type="http://schemas.openxmlformats.org/officeDocument/2006/relationships/tags" Target="../tags/tag111.xml"/><Relationship Id="rId15" Type="http://schemas.openxmlformats.org/officeDocument/2006/relationships/image" Target="../media/image83.png"/><Relationship Id="rId10" Type="http://schemas.openxmlformats.org/officeDocument/2006/relationships/image" Target="../media/image78.png"/><Relationship Id="rId4" Type="http://schemas.openxmlformats.org/officeDocument/2006/relationships/tags" Target="../tags/tag110.xml"/><Relationship Id="rId9" Type="http://schemas.openxmlformats.org/officeDocument/2006/relationships/image" Target="../media/image77.png"/><Relationship Id="rId14" Type="http://schemas.openxmlformats.org/officeDocument/2006/relationships/image" Target="../media/image8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14.xml"/><Relationship Id="rId1" Type="http://schemas.openxmlformats.org/officeDocument/2006/relationships/tags" Target="../tags/tag113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notesSlide" Target="../notesSlides/notesSlide15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tags" Target="../tags/tag117.xml"/><Relationship Id="rId7" Type="http://schemas.openxmlformats.org/officeDocument/2006/relationships/image" Target="../media/image87.png"/><Relationship Id="rId2" Type="http://schemas.openxmlformats.org/officeDocument/2006/relationships/tags" Target="../tags/tag116.xml"/><Relationship Id="rId1" Type="http://schemas.openxmlformats.org/officeDocument/2006/relationships/tags" Target="../tags/tag115.xml"/><Relationship Id="rId6" Type="http://schemas.openxmlformats.org/officeDocument/2006/relationships/chart" Target="../charts/chart9.xml"/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88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3" Type="http://schemas.openxmlformats.org/officeDocument/2006/relationships/tags" Target="../tags/tag120.xml"/><Relationship Id="rId7" Type="http://schemas.openxmlformats.org/officeDocument/2006/relationships/notesSlide" Target="../notesSlides/notesSlide17.xml"/><Relationship Id="rId2" Type="http://schemas.openxmlformats.org/officeDocument/2006/relationships/tags" Target="../tags/tag119.xml"/><Relationship Id="rId1" Type="http://schemas.openxmlformats.org/officeDocument/2006/relationships/tags" Target="../tags/tag118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122.xml"/><Relationship Id="rId10" Type="http://schemas.openxmlformats.org/officeDocument/2006/relationships/image" Target="../media/image89.png"/><Relationship Id="rId4" Type="http://schemas.openxmlformats.org/officeDocument/2006/relationships/tags" Target="../tags/tag121.xml"/><Relationship Id="rId9" Type="http://schemas.openxmlformats.org/officeDocument/2006/relationships/image" Target="../media/image7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3.xml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13" Type="http://schemas.openxmlformats.org/officeDocument/2006/relationships/image" Target="../media/image95.png"/><Relationship Id="rId3" Type="http://schemas.openxmlformats.org/officeDocument/2006/relationships/tags" Target="../tags/tag126.xml"/><Relationship Id="rId7" Type="http://schemas.openxmlformats.org/officeDocument/2006/relationships/tags" Target="../tags/tag130.xml"/><Relationship Id="rId12" Type="http://schemas.openxmlformats.org/officeDocument/2006/relationships/image" Target="../media/image94.png"/><Relationship Id="rId17" Type="http://schemas.openxmlformats.org/officeDocument/2006/relationships/chart" Target="../charts/chart10.xml"/><Relationship Id="rId2" Type="http://schemas.openxmlformats.org/officeDocument/2006/relationships/tags" Target="../tags/tag125.xml"/><Relationship Id="rId16" Type="http://schemas.openxmlformats.org/officeDocument/2006/relationships/image" Target="../media/image98.png"/><Relationship Id="rId1" Type="http://schemas.openxmlformats.org/officeDocument/2006/relationships/tags" Target="../tags/tag124.xml"/><Relationship Id="rId6" Type="http://schemas.openxmlformats.org/officeDocument/2006/relationships/tags" Target="../tags/tag129.xml"/><Relationship Id="rId11" Type="http://schemas.openxmlformats.org/officeDocument/2006/relationships/image" Target="../media/image93.png"/><Relationship Id="rId5" Type="http://schemas.openxmlformats.org/officeDocument/2006/relationships/tags" Target="../tags/tag128.xml"/><Relationship Id="rId15" Type="http://schemas.openxmlformats.org/officeDocument/2006/relationships/image" Target="../media/image97.png"/><Relationship Id="rId10" Type="http://schemas.openxmlformats.org/officeDocument/2006/relationships/image" Target="../media/image92.png"/><Relationship Id="rId4" Type="http://schemas.openxmlformats.org/officeDocument/2006/relationships/tags" Target="../tags/tag127.xml"/><Relationship Id="rId9" Type="http://schemas.openxmlformats.org/officeDocument/2006/relationships/notesSlide" Target="../notesSlides/notesSlide19.xml"/><Relationship Id="rId14" Type="http://schemas.openxmlformats.org/officeDocument/2006/relationships/image" Target="../media/image9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chart" Target="../charts/chart11.xml"/><Relationship Id="rId2" Type="http://schemas.openxmlformats.org/officeDocument/2006/relationships/tags" Target="../tags/tag132.xml"/><Relationship Id="rId1" Type="http://schemas.openxmlformats.org/officeDocument/2006/relationships/tags" Target="../tags/tag131.xml"/><Relationship Id="rId6" Type="http://schemas.openxmlformats.org/officeDocument/2006/relationships/image" Target="../media/image100.png"/><Relationship Id="rId5" Type="http://schemas.openxmlformats.org/officeDocument/2006/relationships/image" Target="../media/image99.png"/><Relationship Id="rId4" Type="http://schemas.openxmlformats.org/officeDocument/2006/relationships/notesSlide" Target="../notesSlides/notesSlide20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tags" Target="../tags/tag140.xml"/><Relationship Id="rId13" Type="http://schemas.openxmlformats.org/officeDocument/2006/relationships/image" Target="../media/image103.png"/><Relationship Id="rId18" Type="http://schemas.openxmlformats.org/officeDocument/2006/relationships/image" Target="../media/image107.png"/><Relationship Id="rId3" Type="http://schemas.openxmlformats.org/officeDocument/2006/relationships/tags" Target="../tags/tag135.xml"/><Relationship Id="rId7" Type="http://schemas.openxmlformats.org/officeDocument/2006/relationships/tags" Target="../tags/tag139.xml"/><Relationship Id="rId12" Type="http://schemas.openxmlformats.org/officeDocument/2006/relationships/image" Target="../media/image102.png"/><Relationship Id="rId17" Type="http://schemas.openxmlformats.org/officeDocument/2006/relationships/image" Target="../media/image52.png"/><Relationship Id="rId2" Type="http://schemas.openxmlformats.org/officeDocument/2006/relationships/tags" Target="../tags/tag134.xml"/><Relationship Id="rId16" Type="http://schemas.openxmlformats.org/officeDocument/2006/relationships/image" Target="../media/image106.png"/><Relationship Id="rId1" Type="http://schemas.openxmlformats.org/officeDocument/2006/relationships/tags" Target="../tags/tag133.xml"/><Relationship Id="rId6" Type="http://schemas.openxmlformats.org/officeDocument/2006/relationships/tags" Target="../tags/tag138.xml"/><Relationship Id="rId11" Type="http://schemas.openxmlformats.org/officeDocument/2006/relationships/image" Target="../media/image101.png"/><Relationship Id="rId5" Type="http://schemas.openxmlformats.org/officeDocument/2006/relationships/tags" Target="../tags/tag137.xml"/><Relationship Id="rId15" Type="http://schemas.openxmlformats.org/officeDocument/2006/relationships/image" Target="../media/image105.png"/><Relationship Id="rId10" Type="http://schemas.openxmlformats.org/officeDocument/2006/relationships/notesSlide" Target="../notesSlides/notesSlide21.xml"/><Relationship Id="rId4" Type="http://schemas.openxmlformats.org/officeDocument/2006/relationships/tags" Target="../tags/tag136.xml"/><Relationship Id="rId9" Type="http://schemas.openxmlformats.org/officeDocument/2006/relationships/slideLayout" Target="../slideLayouts/slideLayout7.xml"/><Relationship Id="rId14" Type="http://schemas.openxmlformats.org/officeDocument/2006/relationships/image" Target="../media/image10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tags" Target="../tags/tag148.xml"/><Relationship Id="rId13" Type="http://schemas.openxmlformats.org/officeDocument/2006/relationships/image" Target="../media/image108.png"/><Relationship Id="rId18" Type="http://schemas.openxmlformats.org/officeDocument/2006/relationships/image" Target="../media/image113.png"/><Relationship Id="rId3" Type="http://schemas.openxmlformats.org/officeDocument/2006/relationships/tags" Target="../tags/tag143.xml"/><Relationship Id="rId21" Type="http://schemas.openxmlformats.org/officeDocument/2006/relationships/image" Target="../media/image116.png"/><Relationship Id="rId7" Type="http://schemas.openxmlformats.org/officeDocument/2006/relationships/tags" Target="../tags/tag147.xml"/><Relationship Id="rId12" Type="http://schemas.openxmlformats.org/officeDocument/2006/relationships/notesSlide" Target="../notesSlides/notesSlide22.xml"/><Relationship Id="rId17" Type="http://schemas.openxmlformats.org/officeDocument/2006/relationships/image" Target="../media/image112.png"/><Relationship Id="rId2" Type="http://schemas.openxmlformats.org/officeDocument/2006/relationships/tags" Target="../tags/tag142.xml"/><Relationship Id="rId16" Type="http://schemas.openxmlformats.org/officeDocument/2006/relationships/image" Target="../media/image111.png"/><Relationship Id="rId20" Type="http://schemas.openxmlformats.org/officeDocument/2006/relationships/image" Target="../media/image115.png"/><Relationship Id="rId1" Type="http://schemas.openxmlformats.org/officeDocument/2006/relationships/tags" Target="../tags/tag141.xml"/><Relationship Id="rId6" Type="http://schemas.openxmlformats.org/officeDocument/2006/relationships/tags" Target="../tags/tag146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145.xml"/><Relationship Id="rId15" Type="http://schemas.openxmlformats.org/officeDocument/2006/relationships/image" Target="../media/image110.png"/><Relationship Id="rId10" Type="http://schemas.openxmlformats.org/officeDocument/2006/relationships/tags" Target="../tags/tag150.xml"/><Relationship Id="rId19" Type="http://schemas.openxmlformats.org/officeDocument/2006/relationships/image" Target="../media/image114.png"/><Relationship Id="rId4" Type="http://schemas.openxmlformats.org/officeDocument/2006/relationships/tags" Target="../tags/tag144.xml"/><Relationship Id="rId9" Type="http://schemas.openxmlformats.org/officeDocument/2006/relationships/tags" Target="../tags/tag149.xml"/><Relationship Id="rId14" Type="http://schemas.openxmlformats.org/officeDocument/2006/relationships/image" Target="../media/image109.png"/><Relationship Id="rId22" Type="http://schemas.openxmlformats.org/officeDocument/2006/relationships/image" Target="../media/image11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3" Type="http://schemas.openxmlformats.org/officeDocument/2006/relationships/tags" Target="../tags/tag153.xml"/><Relationship Id="rId7" Type="http://schemas.openxmlformats.org/officeDocument/2006/relationships/image" Target="../media/image121.png"/><Relationship Id="rId2" Type="http://schemas.openxmlformats.org/officeDocument/2006/relationships/tags" Target="../tags/tag152.xml"/><Relationship Id="rId1" Type="http://schemas.openxmlformats.org/officeDocument/2006/relationships/tags" Target="../tags/tag151.xml"/><Relationship Id="rId6" Type="http://schemas.openxmlformats.org/officeDocument/2006/relationships/image" Target="../media/image120.png"/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7.xml"/><Relationship Id="rId9" Type="http://schemas.openxmlformats.org/officeDocument/2006/relationships/hyperlink" Target="http://docs.scipy.org/doc/numpy-1.10.1/reference/generated/numpy.linalg.solve.html" TargetMode="Externa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13" Type="http://schemas.openxmlformats.org/officeDocument/2006/relationships/image" Target="../media/image121.png"/><Relationship Id="rId3" Type="http://schemas.openxmlformats.org/officeDocument/2006/relationships/tags" Target="../tags/tag156.xml"/><Relationship Id="rId7" Type="http://schemas.openxmlformats.org/officeDocument/2006/relationships/tags" Target="../tags/tag160.xml"/><Relationship Id="rId12" Type="http://schemas.openxmlformats.org/officeDocument/2006/relationships/image" Target="../media/image86.png"/><Relationship Id="rId2" Type="http://schemas.openxmlformats.org/officeDocument/2006/relationships/tags" Target="../tags/tag155.xml"/><Relationship Id="rId1" Type="http://schemas.openxmlformats.org/officeDocument/2006/relationships/tags" Target="../tags/tag154.xml"/><Relationship Id="rId6" Type="http://schemas.openxmlformats.org/officeDocument/2006/relationships/tags" Target="../tags/tag159.xml"/><Relationship Id="rId11" Type="http://schemas.openxmlformats.org/officeDocument/2006/relationships/image" Target="../media/image124.png"/><Relationship Id="rId5" Type="http://schemas.openxmlformats.org/officeDocument/2006/relationships/tags" Target="../tags/tag158.xml"/><Relationship Id="rId10" Type="http://schemas.openxmlformats.org/officeDocument/2006/relationships/image" Target="../media/image123.png"/><Relationship Id="rId4" Type="http://schemas.openxmlformats.org/officeDocument/2006/relationships/tags" Target="../tags/tag157.xml"/><Relationship Id="rId9" Type="http://schemas.openxmlformats.org/officeDocument/2006/relationships/notesSlide" Target="../notesSlides/notesSlide24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png"/><Relationship Id="rId3" Type="http://schemas.openxmlformats.org/officeDocument/2006/relationships/tags" Target="../tags/tag163.xml"/><Relationship Id="rId7" Type="http://schemas.openxmlformats.org/officeDocument/2006/relationships/image" Target="../media/image125.png"/><Relationship Id="rId2" Type="http://schemas.openxmlformats.org/officeDocument/2006/relationships/tags" Target="../tags/tag162.xml"/><Relationship Id="rId1" Type="http://schemas.openxmlformats.org/officeDocument/2006/relationships/tags" Target="../tags/tag161.xml"/><Relationship Id="rId6" Type="http://schemas.openxmlformats.org/officeDocument/2006/relationships/notesSlide" Target="../notesSlides/notesSlide25.xml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122.png"/><Relationship Id="rId4" Type="http://schemas.openxmlformats.org/officeDocument/2006/relationships/tags" Target="../tags/tag164.xml"/><Relationship Id="rId9" Type="http://schemas.openxmlformats.org/officeDocument/2006/relationships/image" Target="../media/image12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png"/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6.png"/><Relationship Id="rId5" Type="http://schemas.openxmlformats.org/officeDocument/2006/relationships/image" Target="../media/image135.png"/><Relationship Id="rId4" Type="http://schemas.openxmlformats.org/officeDocument/2006/relationships/image" Target="../media/image134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png"/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9.png"/><Relationship Id="rId5" Type="http://schemas.openxmlformats.org/officeDocument/2006/relationships/image" Target="../media/image138.png"/><Relationship Id="rId4" Type="http://schemas.openxmlformats.org/officeDocument/2006/relationships/image" Target="../media/image13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tags" Target="../tags/tag167.xml"/><Relationship Id="rId7" Type="http://schemas.openxmlformats.org/officeDocument/2006/relationships/image" Target="../media/image45.png"/><Relationship Id="rId2" Type="http://schemas.openxmlformats.org/officeDocument/2006/relationships/tags" Target="../tags/tag166.xml"/><Relationship Id="rId1" Type="http://schemas.openxmlformats.org/officeDocument/2006/relationships/tags" Target="../tags/tag165.xml"/><Relationship Id="rId6" Type="http://schemas.openxmlformats.org/officeDocument/2006/relationships/image" Target="../media/image44.png"/><Relationship Id="rId5" Type="http://schemas.openxmlformats.org/officeDocument/2006/relationships/notesSlide" Target="../notesSlides/notesSlide26.xml"/><Relationship Id="rId10" Type="http://schemas.openxmlformats.org/officeDocument/2006/relationships/image" Target="../media/image78.emf"/><Relationship Id="rId4" Type="http://schemas.openxmlformats.org/officeDocument/2006/relationships/slideLayout" Target="../slideLayouts/slideLayout7.xml"/><Relationship Id="rId9" Type="http://schemas.openxmlformats.org/officeDocument/2006/relationships/customXml" Target="../ink/ink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7.xml"/><Relationship Id="rId7" Type="http://schemas.openxmlformats.org/officeDocument/2006/relationships/chart" Target="../charts/chart3.xml"/><Relationship Id="rId12" Type="http://schemas.openxmlformats.org/officeDocument/2006/relationships/chart" Target="../charts/chart5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4.png"/><Relationship Id="rId11" Type="http://schemas.openxmlformats.org/officeDocument/2006/relationships/chart" Target="../charts/chart4.xml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8.png"/><Relationship Id="rId4" Type="http://schemas.openxmlformats.org/officeDocument/2006/relationships/tags" Target="../tags/tag8.xml"/><Relationship Id="rId9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16.xml"/><Relationship Id="rId13" Type="http://schemas.openxmlformats.org/officeDocument/2006/relationships/image" Target="../media/image11.png"/><Relationship Id="rId3" Type="http://schemas.openxmlformats.org/officeDocument/2006/relationships/tags" Target="../tags/tag11.xml"/><Relationship Id="rId7" Type="http://schemas.openxmlformats.org/officeDocument/2006/relationships/tags" Target="../tags/tag15.xml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tags" Target="../tags/tag10.xml"/><Relationship Id="rId16" Type="http://schemas.openxmlformats.org/officeDocument/2006/relationships/image" Target="../media/image14.png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11" Type="http://schemas.openxmlformats.org/officeDocument/2006/relationships/image" Target="../media/image9.png"/><Relationship Id="rId5" Type="http://schemas.openxmlformats.org/officeDocument/2006/relationships/tags" Target="../tags/tag13.xml"/><Relationship Id="rId15" Type="http://schemas.openxmlformats.org/officeDocument/2006/relationships/image" Target="../media/image13.png"/><Relationship Id="rId10" Type="http://schemas.openxmlformats.org/officeDocument/2006/relationships/image" Target="../media/image4.png"/><Relationship Id="rId4" Type="http://schemas.openxmlformats.org/officeDocument/2006/relationships/tags" Target="../tags/tag12.xml"/><Relationship Id="rId9" Type="http://schemas.openxmlformats.org/officeDocument/2006/relationships/slideLayout" Target="../slideLayouts/slideLayout7.xml"/><Relationship Id="rId1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24.xml"/><Relationship Id="rId13" Type="http://schemas.openxmlformats.org/officeDocument/2006/relationships/notesSlide" Target="../notesSlides/notesSlide4.xml"/><Relationship Id="rId18" Type="http://schemas.openxmlformats.org/officeDocument/2006/relationships/image" Target="../media/image19.png"/><Relationship Id="rId3" Type="http://schemas.openxmlformats.org/officeDocument/2006/relationships/tags" Target="../tags/tag19.xml"/><Relationship Id="rId21" Type="http://schemas.openxmlformats.org/officeDocument/2006/relationships/image" Target="../media/image21.png"/><Relationship Id="rId7" Type="http://schemas.openxmlformats.org/officeDocument/2006/relationships/tags" Target="../tags/tag23.xml"/><Relationship Id="rId12" Type="http://schemas.openxmlformats.org/officeDocument/2006/relationships/slideLayout" Target="../slideLayouts/slideLayout7.xml"/><Relationship Id="rId17" Type="http://schemas.openxmlformats.org/officeDocument/2006/relationships/image" Target="../media/image18.png"/><Relationship Id="rId2" Type="http://schemas.openxmlformats.org/officeDocument/2006/relationships/tags" Target="../tags/tag18.xml"/><Relationship Id="rId16" Type="http://schemas.openxmlformats.org/officeDocument/2006/relationships/image" Target="../media/image17.png"/><Relationship Id="rId20" Type="http://schemas.openxmlformats.org/officeDocument/2006/relationships/chart" Target="../charts/chart7.xml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11" Type="http://schemas.openxmlformats.org/officeDocument/2006/relationships/tags" Target="../tags/tag27.xml"/><Relationship Id="rId24" Type="http://schemas.openxmlformats.org/officeDocument/2006/relationships/image" Target="../media/image22.png"/><Relationship Id="rId5" Type="http://schemas.openxmlformats.org/officeDocument/2006/relationships/tags" Target="../tags/tag21.xml"/><Relationship Id="rId15" Type="http://schemas.openxmlformats.org/officeDocument/2006/relationships/image" Target="../media/image16.png"/><Relationship Id="rId23" Type="http://schemas.openxmlformats.org/officeDocument/2006/relationships/image" Target="../media/image12.png"/><Relationship Id="rId10" Type="http://schemas.openxmlformats.org/officeDocument/2006/relationships/tags" Target="../tags/tag26.xml"/><Relationship Id="rId19" Type="http://schemas.openxmlformats.org/officeDocument/2006/relationships/image" Target="../media/image20.png"/><Relationship Id="rId4" Type="http://schemas.openxmlformats.org/officeDocument/2006/relationships/tags" Target="../tags/tag20.xml"/><Relationship Id="rId9" Type="http://schemas.openxmlformats.org/officeDocument/2006/relationships/tags" Target="../tags/tag25.xml"/><Relationship Id="rId14" Type="http://schemas.openxmlformats.org/officeDocument/2006/relationships/chart" Target="../charts/chart6.xml"/><Relationship Id="rId22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962400" y="666750"/>
            <a:ext cx="51816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Linear regression with gradient descent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8153400" y="4705350"/>
            <a:ext cx="990600" cy="438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191000" y="2343150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/>
              <a:t>Jay Urbain, PhD </a:t>
            </a:r>
            <a:br>
              <a:rPr lang="en-US" sz="2800" dirty="0"/>
            </a:br>
            <a:endParaRPr lang="en-US" sz="2800" dirty="0"/>
          </a:p>
          <a:p>
            <a:r>
              <a:rPr lang="en-US" sz="2000" dirty="0"/>
              <a:t>Credits: </a:t>
            </a:r>
            <a:r>
              <a:rPr lang="en-US" sz="2000" dirty="0" err="1"/>
              <a:t>Nando</a:t>
            </a:r>
            <a:r>
              <a:rPr lang="en-US" sz="2000" dirty="0"/>
              <a:t> de </a:t>
            </a:r>
            <a:r>
              <a:rPr lang="en-US" sz="2000" dirty="0" err="1"/>
              <a:t>Freitas</a:t>
            </a:r>
            <a:r>
              <a:rPr lang="en-US" sz="2000" dirty="0"/>
              <a:t>, Oxford; Andrew Ng, Stanford; Hastie and </a:t>
            </a:r>
            <a:r>
              <a:rPr lang="en-US" sz="2000" dirty="0" err="1"/>
              <a:t>Tibshirani</a:t>
            </a:r>
            <a:r>
              <a:rPr lang="en-US" sz="2000" dirty="0"/>
              <a:t>, Stanford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09584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5468" y="895350"/>
            <a:ext cx="2580532" cy="35907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22258" y="786885"/>
            <a:ext cx="21435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Hypothesis:</a:t>
            </a:r>
          </a:p>
        </p:txBody>
      </p:sp>
      <p:pic>
        <p:nvPicPr>
          <p:cNvPr id="20" name="Picture 1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530" y="1877915"/>
            <a:ext cx="755670" cy="32156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22258" y="1719890"/>
            <a:ext cx="2189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Parameters:</a:t>
            </a: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530" y="2571750"/>
            <a:ext cx="5360670" cy="75334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22258" y="2615685"/>
            <a:ext cx="2578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Cost Function:</a:t>
            </a: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530" y="3701415"/>
            <a:ext cx="2765679" cy="54673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22258" y="3587175"/>
            <a:ext cx="10631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Goal:</a:t>
            </a:r>
          </a:p>
        </p:txBody>
      </p:sp>
    </p:spTree>
    <p:extLst>
      <p:ext uri="{BB962C8B-B14F-4D97-AF65-F5344CB8AC3E}">
        <p14:creationId xmlns:p14="http://schemas.microsoft.com/office/powerpoint/2010/main" val="357850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33400" y="742950"/>
            <a:ext cx="63246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In regression, you almost always want to fit the data well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smallest average distance to points in training data</a:t>
            </a:r>
          </a:p>
          <a:p>
            <a:r>
              <a:rPr lang="en-US" sz="2000" dirty="0">
                <a:solidFill>
                  <a:srgbClr val="008000"/>
                </a:solidFill>
              </a:rPr>
              <a:t>	(h(x) close to y for (x, y) in training data)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Cost function </a:t>
            </a:r>
            <a:r>
              <a:rPr lang="en-US" sz="2000" b="1" i="1" dirty="0"/>
              <a:t>J</a:t>
            </a:r>
            <a:r>
              <a:rPr lang="en-US" sz="2000" dirty="0"/>
              <a:t>: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i="1" dirty="0">
                <a:solidFill>
                  <a:srgbClr val="008000"/>
                </a:solidFill>
              </a:rPr>
              <a:t>Squaring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Penalty for positive and negative deviations the same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Penalty for large deviations stronger</a:t>
            </a:r>
          </a:p>
        </p:txBody>
      </p:sp>
      <p:sp>
        <p:nvSpPr>
          <p:cNvPr id="4" name="Rectangle 3"/>
          <p:cNvSpPr/>
          <p:nvPr/>
        </p:nvSpPr>
        <p:spPr>
          <a:xfrm>
            <a:off x="533400" y="209550"/>
            <a:ext cx="65797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008000"/>
                </a:solidFill>
              </a:rPr>
              <a:t>Fitting data well: least squares cost function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1962150"/>
            <a:ext cx="5791201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883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209550"/>
            <a:ext cx="58383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008000"/>
                </a:solidFill>
              </a:rPr>
              <a:t>Optimizing Cost with Gradient Descent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798219"/>
            <a:ext cx="7103899" cy="433711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781800" y="4171950"/>
            <a:ext cx="12192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3327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050" y="209550"/>
            <a:ext cx="678942" cy="30632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518" y="4400550"/>
            <a:ext cx="2484882" cy="306324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838200" y="578675"/>
            <a:ext cx="372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(for fixed           , this is a function of x)</a:t>
            </a: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568" y="666750"/>
            <a:ext cx="519391" cy="222859"/>
          </a:xfrm>
          <a:prstGeom prst="rect">
            <a:avLst/>
          </a:prstGeom>
        </p:spPr>
      </p:pic>
      <p:cxnSp>
        <p:nvCxnSpPr>
          <p:cNvPr id="34" name="Straight Connector 33"/>
          <p:cNvCxnSpPr/>
          <p:nvPr/>
        </p:nvCxnSpPr>
        <p:spPr>
          <a:xfrm>
            <a:off x="5105400" y="566800"/>
            <a:ext cx="0" cy="3962400"/>
          </a:xfrm>
          <a:prstGeom prst="line">
            <a:avLst/>
          </a:prstGeom>
          <a:ln w="12700">
            <a:solidFill>
              <a:schemeClr val="tx1">
                <a:alpha val="5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6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784" y="209550"/>
            <a:ext cx="1076706" cy="306324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5328312" y="578675"/>
            <a:ext cx="3484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(function of the parameters            )</a:t>
            </a:r>
          </a:p>
        </p:txBody>
      </p:sp>
      <p:pic>
        <p:nvPicPr>
          <p:cNvPr id="66" name="Picture 6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557" y="666750"/>
            <a:ext cx="515722" cy="219456"/>
          </a:xfrm>
          <a:prstGeom prst="rect">
            <a:avLst/>
          </a:prstGeom>
        </p:spPr>
      </p:pic>
      <p:graphicFrame>
        <p:nvGraphicFramePr>
          <p:cNvPr id="54" name="Chart 5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3933837"/>
              </p:ext>
            </p:extLst>
          </p:nvPr>
        </p:nvGraphicFramePr>
        <p:xfrm>
          <a:off x="955296" y="1200150"/>
          <a:ext cx="4114800" cy="29090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55" name="TextBox 54"/>
          <p:cNvSpPr txBox="1"/>
          <p:nvPr/>
        </p:nvSpPr>
        <p:spPr>
          <a:xfrm>
            <a:off x="0" y="2001619"/>
            <a:ext cx="1013739" cy="646331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en-US" dirty="0"/>
              <a:t>Price ($) </a:t>
            </a:r>
          </a:p>
          <a:p>
            <a:pPr algn="ctr"/>
            <a:r>
              <a:rPr lang="en-US" dirty="0"/>
              <a:t>in 1000’s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286000" y="3943350"/>
            <a:ext cx="1607171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en-US" dirty="0"/>
              <a:t>Size in feet</a:t>
            </a:r>
            <a:r>
              <a:rPr lang="en-US" baseline="30000" dirty="0"/>
              <a:t>2</a:t>
            </a:r>
            <a:r>
              <a:rPr lang="en-US" dirty="0"/>
              <a:t> (x)</a:t>
            </a:r>
          </a:p>
        </p:txBody>
      </p:sp>
      <p:cxnSp>
        <p:nvCxnSpPr>
          <p:cNvPr id="59" name="Straight Connector 58"/>
          <p:cNvCxnSpPr/>
          <p:nvPr/>
        </p:nvCxnSpPr>
        <p:spPr>
          <a:xfrm flipV="1">
            <a:off x="1013739" y="2535013"/>
            <a:ext cx="3863061" cy="1047215"/>
          </a:xfrm>
          <a:prstGeom prst="line">
            <a:avLst/>
          </a:prstGeom>
          <a:ln w="254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2" descr="C:\Users\Public\Documents\ml-class\lectures-slides\assets\2.bowl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047750"/>
            <a:ext cx="3592286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1616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839843" y="438150"/>
            <a:ext cx="30894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Have some function</a:t>
            </a:r>
          </a:p>
        </p:txBody>
      </p:sp>
      <p:pic>
        <p:nvPicPr>
          <p:cNvPr id="43" name="Picture 4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6598" y="525780"/>
            <a:ext cx="1305492" cy="371414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839843" y="1057930"/>
            <a:ext cx="1050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Want </a:t>
            </a: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020" y="1146810"/>
            <a:ext cx="2076037" cy="56820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85800" y="1787468"/>
            <a:ext cx="7620000" cy="2962513"/>
          </a:xfrm>
          <a:prstGeom prst="round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/>
              <a:t>Outline:</a:t>
            </a:r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/>
              <a:t>Start with some</a:t>
            </a:r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/>
              <a:t>Keep changing              to reduce                     until we hopefully end up at a minimum</a:t>
            </a:r>
          </a:p>
        </p:txBody>
      </p:sp>
      <p:pic>
        <p:nvPicPr>
          <p:cNvPr id="48" name="Picture 4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090" y="2819400"/>
            <a:ext cx="796862" cy="339090"/>
          </a:xfrm>
          <a:prstGeom prst="rect">
            <a:avLst/>
          </a:prstGeom>
          <a:ln>
            <a:noFill/>
          </a:ln>
        </p:spPr>
      </p:pic>
      <p:pic>
        <p:nvPicPr>
          <p:cNvPr id="49" name="Picture 4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9860" y="3450560"/>
            <a:ext cx="1330930" cy="378651"/>
          </a:xfrm>
          <a:prstGeom prst="rect">
            <a:avLst/>
          </a:prstGeom>
          <a:ln>
            <a:noFill/>
          </a:ln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3455670"/>
            <a:ext cx="796862" cy="33909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772400" y="4019550"/>
            <a:ext cx="1105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FF0000"/>
                </a:solidFill>
              </a:rPr>
              <a:t>How? </a:t>
            </a:r>
          </a:p>
        </p:txBody>
      </p:sp>
    </p:spTree>
    <p:extLst>
      <p:ext uri="{BB962C8B-B14F-4D97-AF65-F5344CB8AC3E}">
        <p14:creationId xmlns:p14="http://schemas.microsoft.com/office/powerpoint/2010/main" val="328431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9600" y="510778"/>
            <a:ext cx="7677150" cy="4032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7191" name="AutoShape 7"/>
          <p:cNvSpPr>
            <a:spLocks noChangeArrowheads="1"/>
          </p:cNvSpPr>
          <p:nvPr/>
        </p:nvSpPr>
        <p:spPr bwMode="auto">
          <a:xfrm>
            <a:off x="3790950" y="2024062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7192" name="AutoShape 8"/>
          <p:cNvSpPr>
            <a:spLocks noChangeArrowheads="1"/>
          </p:cNvSpPr>
          <p:nvPr/>
        </p:nvSpPr>
        <p:spPr bwMode="auto">
          <a:xfrm>
            <a:off x="3829050" y="2241946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7193" name="AutoShape 9"/>
          <p:cNvSpPr>
            <a:spLocks noChangeArrowheads="1"/>
          </p:cNvSpPr>
          <p:nvPr/>
        </p:nvSpPr>
        <p:spPr bwMode="auto">
          <a:xfrm>
            <a:off x="3810000" y="2463402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7194" name="AutoShape 10"/>
          <p:cNvSpPr>
            <a:spLocks noChangeArrowheads="1"/>
          </p:cNvSpPr>
          <p:nvPr/>
        </p:nvSpPr>
        <p:spPr bwMode="auto">
          <a:xfrm>
            <a:off x="3581400" y="2692002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7195" name="AutoShape 11"/>
          <p:cNvSpPr>
            <a:spLocks noChangeArrowheads="1"/>
          </p:cNvSpPr>
          <p:nvPr/>
        </p:nvSpPr>
        <p:spPr bwMode="auto">
          <a:xfrm>
            <a:off x="3657600" y="2920602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7196" name="AutoShape 12"/>
          <p:cNvSpPr>
            <a:spLocks noChangeArrowheads="1"/>
          </p:cNvSpPr>
          <p:nvPr/>
        </p:nvSpPr>
        <p:spPr bwMode="auto">
          <a:xfrm>
            <a:off x="3962400" y="2977752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7197" name="AutoShape 13"/>
          <p:cNvSpPr>
            <a:spLocks noChangeArrowheads="1"/>
          </p:cNvSpPr>
          <p:nvPr/>
        </p:nvSpPr>
        <p:spPr bwMode="auto">
          <a:xfrm>
            <a:off x="4114800" y="3149202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7198" name="AutoShape 14"/>
          <p:cNvSpPr>
            <a:spLocks noChangeArrowheads="1"/>
          </p:cNvSpPr>
          <p:nvPr/>
        </p:nvSpPr>
        <p:spPr bwMode="auto">
          <a:xfrm>
            <a:off x="4038600" y="3377802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477199" name="AutoShape 15"/>
          <p:cNvCxnSpPr>
            <a:cxnSpLocks noChangeShapeType="1"/>
          </p:cNvCxnSpPr>
          <p:nvPr/>
        </p:nvCxnSpPr>
        <p:spPr bwMode="auto">
          <a:xfrm>
            <a:off x="3692525" y="2777727"/>
            <a:ext cx="76200" cy="2286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7200" name="AutoShape 16"/>
          <p:cNvCxnSpPr>
            <a:cxnSpLocks noChangeShapeType="1"/>
          </p:cNvCxnSpPr>
          <p:nvPr/>
        </p:nvCxnSpPr>
        <p:spPr bwMode="auto">
          <a:xfrm flipH="1">
            <a:off x="3692525" y="2549127"/>
            <a:ext cx="228600" cy="2286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7201" name="AutoShape 17"/>
          <p:cNvCxnSpPr>
            <a:cxnSpLocks noChangeShapeType="1"/>
          </p:cNvCxnSpPr>
          <p:nvPr/>
        </p:nvCxnSpPr>
        <p:spPr bwMode="auto">
          <a:xfrm>
            <a:off x="3775075" y="3006327"/>
            <a:ext cx="304800" cy="571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7202" name="AutoShape 18"/>
          <p:cNvCxnSpPr>
            <a:cxnSpLocks noChangeShapeType="1"/>
          </p:cNvCxnSpPr>
          <p:nvPr/>
        </p:nvCxnSpPr>
        <p:spPr bwMode="auto">
          <a:xfrm>
            <a:off x="4068763" y="3063477"/>
            <a:ext cx="152400" cy="1714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7203" name="AutoShape 19"/>
          <p:cNvCxnSpPr>
            <a:cxnSpLocks noChangeShapeType="1"/>
          </p:cNvCxnSpPr>
          <p:nvPr/>
        </p:nvCxnSpPr>
        <p:spPr bwMode="auto">
          <a:xfrm flipH="1">
            <a:off x="4144963" y="3234927"/>
            <a:ext cx="76200" cy="2286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477204" name="Line 20"/>
          <p:cNvSpPr>
            <a:spLocks noChangeShapeType="1"/>
          </p:cNvSpPr>
          <p:nvPr/>
        </p:nvSpPr>
        <p:spPr bwMode="auto">
          <a:xfrm>
            <a:off x="3905251" y="2109787"/>
            <a:ext cx="42863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7205" name="Line 21"/>
          <p:cNvSpPr>
            <a:spLocks noChangeShapeType="1"/>
          </p:cNvSpPr>
          <p:nvPr/>
        </p:nvSpPr>
        <p:spPr bwMode="auto">
          <a:xfrm flipH="1">
            <a:off x="3924301" y="2334815"/>
            <a:ext cx="23813" cy="21074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pic>
        <p:nvPicPr>
          <p:cNvPr id="22" name="Picture 2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200150"/>
            <a:ext cx="1330930" cy="378651"/>
          </a:xfrm>
          <a:prstGeom prst="rect">
            <a:avLst/>
          </a:prstGeom>
          <a:ln>
            <a:noFill/>
          </a:ln>
        </p:spPr>
      </p:pic>
      <p:pic>
        <p:nvPicPr>
          <p:cNvPr id="24" name="Picture 2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3867150"/>
            <a:ext cx="268054" cy="30255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4095750"/>
            <a:ext cx="268054" cy="30255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971800" y="4095750"/>
            <a:ext cx="165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854360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7191" grpId="0" animBg="1"/>
      <p:bldP spid="477192" grpId="0" animBg="1"/>
      <p:bldP spid="477193" grpId="0" animBg="1"/>
      <p:bldP spid="477194" grpId="0" animBg="1"/>
      <p:bldP spid="477195" grpId="0" animBg="1"/>
      <p:bldP spid="477196" grpId="0" animBg="1"/>
      <p:bldP spid="477197" grpId="0" animBg="1"/>
      <p:bldP spid="477198" grpId="0" animBg="1"/>
      <p:bldP spid="477204" grpId="0" animBg="1"/>
      <p:bldP spid="47720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" y="510778"/>
            <a:ext cx="7677150" cy="4032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9239" name="AutoShape 7"/>
          <p:cNvSpPr>
            <a:spLocks noChangeArrowheads="1"/>
          </p:cNvSpPr>
          <p:nvPr/>
        </p:nvSpPr>
        <p:spPr bwMode="auto">
          <a:xfrm>
            <a:off x="3986213" y="1925240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9240" name="AutoShape 8"/>
          <p:cNvSpPr>
            <a:spLocks noChangeArrowheads="1"/>
          </p:cNvSpPr>
          <p:nvPr/>
        </p:nvSpPr>
        <p:spPr bwMode="auto">
          <a:xfrm>
            <a:off x="4243388" y="2157412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9241" name="AutoShape 9"/>
          <p:cNvSpPr>
            <a:spLocks noChangeArrowheads="1"/>
          </p:cNvSpPr>
          <p:nvPr/>
        </p:nvSpPr>
        <p:spPr bwMode="auto">
          <a:xfrm>
            <a:off x="4529138" y="2250280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9242" name="AutoShape 10"/>
          <p:cNvSpPr>
            <a:spLocks noChangeArrowheads="1"/>
          </p:cNvSpPr>
          <p:nvPr/>
        </p:nvSpPr>
        <p:spPr bwMode="auto">
          <a:xfrm>
            <a:off x="4876800" y="2457449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9243" name="AutoShape 11"/>
          <p:cNvSpPr>
            <a:spLocks noChangeArrowheads="1"/>
          </p:cNvSpPr>
          <p:nvPr/>
        </p:nvSpPr>
        <p:spPr bwMode="auto">
          <a:xfrm>
            <a:off x="5257800" y="2628899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9244" name="AutoShape 12"/>
          <p:cNvSpPr>
            <a:spLocks noChangeArrowheads="1"/>
          </p:cNvSpPr>
          <p:nvPr/>
        </p:nvSpPr>
        <p:spPr bwMode="auto">
          <a:xfrm>
            <a:off x="5638800" y="2743199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9245" name="AutoShape 13"/>
          <p:cNvSpPr>
            <a:spLocks noChangeArrowheads="1"/>
          </p:cNvSpPr>
          <p:nvPr/>
        </p:nvSpPr>
        <p:spPr bwMode="auto">
          <a:xfrm>
            <a:off x="6019800" y="2857499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479246" name="AutoShape 14"/>
          <p:cNvCxnSpPr>
            <a:cxnSpLocks noChangeShapeType="1"/>
          </p:cNvCxnSpPr>
          <p:nvPr/>
        </p:nvCxnSpPr>
        <p:spPr bwMode="auto">
          <a:xfrm>
            <a:off x="4976813" y="2543174"/>
            <a:ext cx="381000" cy="1714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9247" name="AutoShape 15"/>
          <p:cNvCxnSpPr>
            <a:cxnSpLocks noChangeShapeType="1"/>
          </p:cNvCxnSpPr>
          <p:nvPr/>
        </p:nvCxnSpPr>
        <p:spPr bwMode="auto">
          <a:xfrm>
            <a:off x="5368925" y="2714624"/>
            <a:ext cx="381000" cy="1143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9248" name="AutoShape 16"/>
          <p:cNvCxnSpPr>
            <a:cxnSpLocks noChangeShapeType="1"/>
          </p:cNvCxnSpPr>
          <p:nvPr/>
        </p:nvCxnSpPr>
        <p:spPr bwMode="auto">
          <a:xfrm>
            <a:off x="5749925" y="2828924"/>
            <a:ext cx="381000" cy="1143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479249" name="Line 17"/>
          <p:cNvSpPr>
            <a:spLocks noChangeShapeType="1"/>
          </p:cNvSpPr>
          <p:nvPr/>
        </p:nvSpPr>
        <p:spPr bwMode="auto">
          <a:xfrm>
            <a:off x="4100513" y="2014536"/>
            <a:ext cx="247650" cy="22502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9250" name="Line 18"/>
          <p:cNvSpPr>
            <a:spLocks noChangeShapeType="1"/>
          </p:cNvSpPr>
          <p:nvPr/>
        </p:nvSpPr>
        <p:spPr bwMode="auto">
          <a:xfrm>
            <a:off x="4348163" y="2243136"/>
            <a:ext cx="290512" cy="1000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9251" name="AutoShape 19"/>
          <p:cNvSpPr>
            <a:spLocks noChangeArrowheads="1"/>
          </p:cNvSpPr>
          <p:nvPr/>
        </p:nvSpPr>
        <p:spPr bwMode="auto">
          <a:xfrm>
            <a:off x="3790950" y="2018109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9252" name="Line 20"/>
          <p:cNvSpPr>
            <a:spLocks noChangeShapeType="1"/>
          </p:cNvSpPr>
          <p:nvPr/>
        </p:nvSpPr>
        <p:spPr bwMode="auto">
          <a:xfrm>
            <a:off x="4643439" y="2346722"/>
            <a:ext cx="333375" cy="19645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200150"/>
            <a:ext cx="1330930" cy="378651"/>
          </a:xfrm>
          <a:prstGeom prst="rect">
            <a:avLst/>
          </a:prstGeom>
          <a:ln>
            <a:noFill/>
          </a:ln>
        </p:spPr>
      </p:pic>
      <p:pic>
        <p:nvPicPr>
          <p:cNvPr id="23" name="Picture 2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3867150"/>
            <a:ext cx="268054" cy="302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161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9239" grpId="0" animBg="1"/>
      <p:bldP spid="479240" grpId="0" animBg="1"/>
      <p:bldP spid="479241" grpId="0" animBg="1"/>
      <p:bldP spid="479242" grpId="0" animBg="1"/>
      <p:bldP spid="479243" grpId="0" animBg="1"/>
      <p:bldP spid="479244" grpId="0" animBg="1"/>
      <p:bldP spid="479245" grpId="0" animBg="1"/>
      <p:bldP spid="479249" grpId="0" animBg="1"/>
      <p:bldP spid="479250" grpId="0" animBg="1"/>
      <p:bldP spid="479251" grpId="0" animBg="1"/>
      <p:bldP spid="47925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285750"/>
            <a:ext cx="42638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Gradient descent algorithm</a:t>
            </a:r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83" y="1147899"/>
            <a:ext cx="3230117" cy="127145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650" y="1642819"/>
            <a:ext cx="2731770" cy="306324"/>
          </a:xfrm>
          <a:prstGeom prst="rect">
            <a:avLst/>
          </a:prstGeom>
        </p:spPr>
      </p:pic>
      <p:cxnSp>
        <p:nvCxnSpPr>
          <p:cNvPr id="30" name="Straight Connector 29"/>
          <p:cNvCxnSpPr/>
          <p:nvPr/>
        </p:nvCxnSpPr>
        <p:spPr>
          <a:xfrm>
            <a:off x="609600" y="2800350"/>
            <a:ext cx="7696200" cy="0"/>
          </a:xfrm>
          <a:prstGeom prst="line">
            <a:avLst/>
          </a:prstGeom>
          <a:ln w="127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13465" y="2876550"/>
            <a:ext cx="39056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Correct: Simultaneous update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111" y="3436772"/>
            <a:ext cx="2964485" cy="1192378"/>
          </a:xfrm>
          <a:prstGeom prst="rect">
            <a:avLst/>
          </a:prstGeom>
        </p:spPr>
      </p:pic>
      <p:cxnSp>
        <p:nvCxnSpPr>
          <p:cNvPr id="39" name="Straight Connector 38"/>
          <p:cNvCxnSpPr/>
          <p:nvPr/>
        </p:nvCxnSpPr>
        <p:spPr>
          <a:xfrm>
            <a:off x="4457700" y="2876550"/>
            <a:ext cx="0" cy="1905000"/>
          </a:xfrm>
          <a:prstGeom prst="line">
            <a:avLst/>
          </a:prstGeom>
          <a:ln w="127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704465" y="2876550"/>
            <a:ext cx="13915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Incorrect:</a:t>
            </a: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110" y="3436772"/>
            <a:ext cx="2964485" cy="1139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930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571440"/>
            <a:ext cx="48399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Gradient descent algorithm</a:t>
            </a: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882" y="1476756"/>
            <a:ext cx="3513582" cy="138303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1555" y="1975867"/>
            <a:ext cx="2790845" cy="6123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66800" y="3181350"/>
            <a:ext cx="1383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learning rate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76600" y="3333750"/>
            <a:ext cx="1116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derivative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3352800" y="2571750"/>
            <a:ext cx="304800" cy="76200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1752600" y="2266950"/>
            <a:ext cx="914400" cy="83820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5715000" y="2839813"/>
            <a:ext cx="0" cy="2170337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486400" y="4781550"/>
            <a:ext cx="2971800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54561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V="1">
            <a:off x="5943600" y="285750"/>
            <a:ext cx="0" cy="2170337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5715000" y="2227487"/>
            <a:ext cx="2971800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V="1">
            <a:off x="5943600" y="2687413"/>
            <a:ext cx="0" cy="2170337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5715000" y="4629150"/>
            <a:ext cx="2971800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068" y="2343150"/>
            <a:ext cx="249135" cy="2812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068" y="4753508"/>
            <a:ext cx="249135" cy="2812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819215"/>
            <a:ext cx="2816352" cy="67437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09600" y="1502224"/>
            <a:ext cx="3886200" cy="725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If </a:t>
            </a:r>
            <a:r>
              <a:rPr lang="el-GR" sz="2000" dirty="0"/>
              <a:t>α</a:t>
            </a:r>
            <a:r>
              <a:rPr lang="en-US" sz="2000" dirty="0"/>
              <a:t> is too small, gradient descent can be slow.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9600" y="3257550"/>
            <a:ext cx="3886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If </a:t>
            </a:r>
            <a:r>
              <a:rPr lang="el-GR" sz="2000" dirty="0"/>
              <a:t>α</a:t>
            </a:r>
            <a:r>
              <a:rPr lang="en-US" sz="2000" dirty="0"/>
              <a:t> is too large, gradient descent can overshoot the minimum. It may fail to converge, or even diverge.</a:t>
            </a:r>
          </a:p>
        </p:txBody>
      </p:sp>
    </p:spTree>
    <p:extLst>
      <p:ext uri="{BB962C8B-B14F-4D97-AF65-F5344CB8AC3E}">
        <p14:creationId xmlns:p14="http://schemas.microsoft.com/office/powerpoint/2010/main" val="3846253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Linear Regression with </a:t>
            </a:r>
            <a:br>
              <a:rPr lang="en-US" dirty="0"/>
            </a:br>
            <a:r>
              <a:rPr lang="en-US" dirty="0"/>
              <a:t>Gradient Descent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0878"/>
            <a:ext cx="8229600" cy="3394472"/>
          </a:xfrm>
        </p:spPr>
        <p:txBody>
          <a:bodyPr>
            <a:noAutofit/>
          </a:bodyPr>
          <a:lstStyle/>
          <a:p>
            <a:r>
              <a:rPr lang="en-US" sz="2400" dirty="0"/>
              <a:t>Linear Regression</a:t>
            </a:r>
          </a:p>
          <a:p>
            <a:pPr lvl="1"/>
            <a:r>
              <a:rPr lang="en-US" sz="2000" dirty="0"/>
              <a:t>Hypothesis formulation, hypothesis space</a:t>
            </a:r>
          </a:p>
          <a:p>
            <a:r>
              <a:rPr lang="en-US" sz="2400" dirty="0"/>
              <a:t>Optimizing Cost with Gradient Descent</a:t>
            </a:r>
          </a:p>
          <a:p>
            <a:r>
              <a:rPr lang="en-US" sz="2400" dirty="0"/>
              <a:t>Using multiple input features with Linear Regression</a:t>
            </a:r>
          </a:p>
          <a:p>
            <a:pPr marL="0" indent="0">
              <a:buNone/>
            </a:pPr>
            <a:r>
              <a:rPr lang="en-US" sz="2400" dirty="0"/>
              <a:t>Notes on:</a:t>
            </a:r>
          </a:p>
          <a:p>
            <a:r>
              <a:rPr lang="en-US" sz="2400" dirty="0"/>
              <a:t>Feature Scaling</a:t>
            </a:r>
          </a:p>
          <a:p>
            <a:r>
              <a:rPr lang="en-US" sz="2400" dirty="0"/>
              <a:t>Nonlinear Regression</a:t>
            </a:r>
          </a:p>
          <a:p>
            <a:r>
              <a:rPr lang="en-US" sz="2400" dirty="0"/>
              <a:t>Optimizing Cost using derivatives</a:t>
            </a:r>
          </a:p>
        </p:txBody>
      </p:sp>
    </p:spTree>
    <p:extLst>
      <p:ext uri="{BB962C8B-B14F-4D97-AF65-F5344CB8AC3E}">
        <p14:creationId xmlns:p14="http://schemas.microsoft.com/office/powerpoint/2010/main" val="2783474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V="1">
            <a:off x="1453311" y="520510"/>
            <a:ext cx="0" cy="2475138"/>
          </a:xfrm>
          <a:prstGeom prst="line">
            <a:avLst/>
          </a:prstGeom>
          <a:ln w="15875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1224711" y="2767047"/>
            <a:ext cx="3886200" cy="0"/>
          </a:xfrm>
          <a:prstGeom prst="line">
            <a:avLst/>
          </a:prstGeom>
          <a:ln w="15875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827" y="2926577"/>
            <a:ext cx="184709" cy="208483"/>
          </a:xfrm>
          <a:prstGeom prst="rect">
            <a:avLst/>
          </a:prstGeom>
        </p:spPr>
      </p:pic>
      <p:sp>
        <p:nvSpPr>
          <p:cNvPr id="9" name="Freeform 8"/>
          <p:cNvSpPr/>
          <p:nvPr/>
        </p:nvSpPr>
        <p:spPr>
          <a:xfrm>
            <a:off x="1224711" y="729429"/>
            <a:ext cx="3681350" cy="1778433"/>
          </a:xfrm>
          <a:custGeom>
            <a:avLst/>
            <a:gdLst>
              <a:gd name="connsiteX0" fmla="*/ 0 w 3681350"/>
              <a:gd name="connsiteY0" fmla="*/ 757675 h 1784229"/>
              <a:gd name="connsiteX1" fmla="*/ 356259 w 3681350"/>
              <a:gd name="connsiteY1" fmla="*/ 401415 h 1784229"/>
              <a:gd name="connsiteX2" fmla="*/ 688768 w 3681350"/>
              <a:gd name="connsiteY2" fmla="*/ 698298 h 1784229"/>
              <a:gd name="connsiteX3" fmla="*/ 890649 w 3681350"/>
              <a:gd name="connsiteY3" fmla="*/ 1339565 h 1784229"/>
              <a:gd name="connsiteX4" fmla="*/ 1045028 w 3681350"/>
              <a:gd name="connsiteY4" fmla="*/ 1707700 h 1784229"/>
              <a:gd name="connsiteX5" fmla="*/ 1187532 w 3681350"/>
              <a:gd name="connsiteY5" fmla="*/ 1778952 h 1784229"/>
              <a:gd name="connsiteX6" fmla="*/ 1246909 w 3681350"/>
              <a:gd name="connsiteY6" fmla="*/ 1778952 h 1784229"/>
              <a:gd name="connsiteX7" fmla="*/ 1377537 w 3681350"/>
              <a:gd name="connsiteY7" fmla="*/ 1778952 h 1784229"/>
              <a:gd name="connsiteX8" fmla="*/ 1579418 w 3681350"/>
              <a:gd name="connsiteY8" fmla="*/ 1707700 h 1784229"/>
              <a:gd name="connsiteX9" fmla="*/ 1733797 w 3681350"/>
              <a:gd name="connsiteY9" fmla="*/ 1327690 h 1784229"/>
              <a:gd name="connsiteX10" fmla="*/ 1805049 w 3681350"/>
              <a:gd name="connsiteY10" fmla="*/ 971430 h 1784229"/>
              <a:gd name="connsiteX11" fmla="*/ 1911927 w 3681350"/>
              <a:gd name="connsiteY11" fmla="*/ 555794 h 1784229"/>
              <a:gd name="connsiteX12" fmla="*/ 1983179 w 3681350"/>
              <a:gd name="connsiteY12" fmla="*/ 401415 h 1784229"/>
              <a:gd name="connsiteX13" fmla="*/ 2066306 w 3681350"/>
              <a:gd name="connsiteY13" fmla="*/ 187659 h 1784229"/>
              <a:gd name="connsiteX14" fmla="*/ 2149433 w 3681350"/>
              <a:gd name="connsiteY14" fmla="*/ 92656 h 1784229"/>
              <a:gd name="connsiteX15" fmla="*/ 2244436 w 3681350"/>
              <a:gd name="connsiteY15" fmla="*/ 21404 h 1784229"/>
              <a:gd name="connsiteX16" fmla="*/ 2375065 w 3681350"/>
              <a:gd name="connsiteY16" fmla="*/ 21404 h 1784229"/>
              <a:gd name="connsiteX17" fmla="*/ 2576945 w 3681350"/>
              <a:gd name="connsiteY17" fmla="*/ 270786 h 1784229"/>
              <a:gd name="connsiteX18" fmla="*/ 2719449 w 3681350"/>
              <a:gd name="connsiteY18" fmla="*/ 1066433 h 1784229"/>
              <a:gd name="connsiteX19" fmla="*/ 2909454 w 3681350"/>
              <a:gd name="connsiteY19" fmla="*/ 1517695 h 1784229"/>
              <a:gd name="connsiteX20" fmla="*/ 3384467 w 3681350"/>
              <a:gd name="connsiteY20" fmla="*/ 1315815 h 1784229"/>
              <a:gd name="connsiteX21" fmla="*/ 3681350 w 3681350"/>
              <a:gd name="connsiteY21" fmla="*/ 508293 h 1784229"/>
              <a:gd name="connsiteX0" fmla="*/ 0 w 3681350"/>
              <a:gd name="connsiteY0" fmla="*/ 757675 h 1784229"/>
              <a:gd name="connsiteX1" fmla="*/ 356259 w 3681350"/>
              <a:gd name="connsiteY1" fmla="*/ 401415 h 1784229"/>
              <a:gd name="connsiteX2" fmla="*/ 688768 w 3681350"/>
              <a:gd name="connsiteY2" fmla="*/ 698298 h 1784229"/>
              <a:gd name="connsiteX3" fmla="*/ 890649 w 3681350"/>
              <a:gd name="connsiteY3" fmla="*/ 1339565 h 1784229"/>
              <a:gd name="connsiteX4" fmla="*/ 1187532 w 3681350"/>
              <a:gd name="connsiteY4" fmla="*/ 1778952 h 1784229"/>
              <a:gd name="connsiteX5" fmla="*/ 1246909 w 3681350"/>
              <a:gd name="connsiteY5" fmla="*/ 1778952 h 1784229"/>
              <a:gd name="connsiteX6" fmla="*/ 1377537 w 3681350"/>
              <a:gd name="connsiteY6" fmla="*/ 1778952 h 1784229"/>
              <a:gd name="connsiteX7" fmla="*/ 1579418 w 3681350"/>
              <a:gd name="connsiteY7" fmla="*/ 1707700 h 1784229"/>
              <a:gd name="connsiteX8" fmla="*/ 1733797 w 3681350"/>
              <a:gd name="connsiteY8" fmla="*/ 1327690 h 1784229"/>
              <a:gd name="connsiteX9" fmla="*/ 1805049 w 3681350"/>
              <a:gd name="connsiteY9" fmla="*/ 971430 h 1784229"/>
              <a:gd name="connsiteX10" fmla="*/ 1911927 w 3681350"/>
              <a:gd name="connsiteY10" fmla="*/ 555794 h 1784229"/>
              <a:gd name="connsiteX11" fmla="*/ 1983179 w 3681350"/>
              <a:gd name="connsiteY11" fmla="*/ 401415 h 1784229"/>
              <a:gd name="connsiteX12" fmla="*/ 2066306 w 3681350"/>
              <a:gd name="connsiteY12" fmla="*/ 187659 h 1784229"/>
              <a:gd name="connsiteX13" fmla="*/ 2149433 w 3681350"/>
              <a:gd name="connsiteY13" fmla="*/ 92656 h 1784229"/>
              <a:gd name="connsiteX14" fmla="*/ 2244436 w 3681350"/>
              <a:gd name="connsiteY14" fmla="*/ 21404 h 1784229"/>
              <a:gd name="connsiteX15" fmla="*/ 2375065 w 3681350"/>
              <a:gd name="connsiteY15" fmla="*/ 21404 h 1784229"/>
              <a:gd name="connsiteX16" fmla="*/ 2576945 w 3681350"/>
              <a:gd name="connsiteY16" fmla="*/ 270786 h 1784229"/>
              <a:gd name="connsiteX17" fmla="*/ 2719449 w 3681350"/>
              <a:gd name="connsiteY17" fmla="*/ 1066433 h 1784229"/>
              <a:gd name="connsiteX18" fmla="*/ 2909454 w 3681350"/>
              <a:gd name="connsiteY18" fmla="*/ 1517695 h 1784229"/>
              <a:gd name="connsiteX19" fmla="*/ 3384467 w 3681350"/>
              <a:gd name="connsiteY19" fmla="*/ 1315815 h 1784229"/>
              <a:gd name="connsiteX20" fmla="*/ 3681350 w 3681350"/>
              <a:gd name="connsiteY20" fmla="*/ 508293 h 1784229"/>
              <a:gd name="connsiteX0" fmla="*/ 0 w 3681350"/>
              <a:gd name="connsiteY0" fmla="*/ 757675 h 1814302"/>
              <a:gd name="connsiteX1" fmla="*/ 356259 w 3681350"/>
              <a:gd name="connsiteY1" fmla="*/ 401415 h 1814302"/>
              <a:gd name="connsiteX2" fmla="*/ 688768 w 3681350"/>
              <a:gd name="connsiteY2" fmla="*/ 698298 h 1814302"/>
              <a:gd name="connsiteX3" fmla="*/ 890649 w 3681350"/>
              <a:gd name="connsiteY3" fmla="*/ 1339565 h 1814302"/>
              <a:gd name="connsiteX4" fmla="*/ 1187532 w 3681350"/>
              <a:gd name="connsiteY4" fmla="*/ 1778952 h 1814302"/>
              <a:gd name="connsiteX5" fmla="*/ 1377537 w 3681350"/>
              <a:gd name="connsiteY5" fmla="*/ 1778952 h 1814302"/>
              <a:gd name="connsiteX6" fmla="*/ 1579418 w 3681350"/>
              <a:gd name="connsiteY6" fmla="*/ 1707700 h 1814302"/>
              <a:gd name="connsiteX7" fmla="*/ 1733797 w 3681350"/>
              <a:gd name="connsiteY7" fmla="*/ 1327690 h 1814302"/>
              <a:gd name="connsiteX8" fmla="*/ 1805049 w 3681350"/>
              <a:gd name="connsiteY8" fmla="*/ 971430 h 1814302"/>
              <a:gd name="connsiteX9" fmla="*/ 1911927 w 3681350"/>
              <a:gd name="connsiteY9" fmla="*/ 555794 h 1814302"/>
              <a:gd name="connsiteX10" fmla="*/ 1983179 w 3681350"/>
              <a:gd name="connsiteY10" fmla="*/ 401415 h 1814302"/>
              <a:gd name="connsiteX11" fmla="*/ 2066306 w 3681350"/>
              <a:gd name="connsiteY11" fmla="*/ 187659 h 1814302"/>
              <a:gd name="connsiteX12" fmla="*/ 2149433 w 3681350"/>
              <a:gd name="connsiteY12" fmla="*/ 92656 h 1814302"/>
              <a:gd name="connsiteX13" fmla="*/ 2244436 w 3681350"/>
              <a:gd name="connsiteY13" fmla="*/ 21404 h 1814302"/>
              <a:gd name="connsiteX14" fmla="*/ 2375065 w 3681350"/>
              <a:gd name="connsiteY14" fmla="*/ 21404 h 1814302"/>
              <a:gd name="connsiteX15" fmla="*/ 2576945 w 3681350"/>
              <a:gd name="connsiteY15" fmla="*/ 270786 h 1814302"/>
              <a:gd name="connsiteX16" fmla="*/ 2719449 w 3681350"/>
              <a:gd name="connsiteY16" fmla="*/ 1066433 h 1814302"/>
              <a:gd name="connsiteX17" fmla="*/ 2909454 w 3681350"/>
              <a:gd name="connsiteY17" fmla="*/ 1517695 h 1814302"/>
              <a:gd name="connsiteX18" fmla="*/ 3384467 w 3681350"/>
              <a:gd name="connsiteY18" fmla="*/ 1315815 h 1814302"/>
              <a:gd name="connsiteX19" fmla="*/ 3681350 w 3681350"/>
              <a:gd name="connsiteY19" fmla="*/ 508293 h 1814302"/>
              <a:gd name="connsiteX0" fmla="*/ 0 w 3681350"/>
              <a:gd name="connsiteY0" fmla="*/ 757675 h 1804839"/>
              <a:gd name="connsiteX1" fmla="*/ 356259 w 3681350"/>
              <a:gd name="connsiteY1" fmla="*/ 401415 h 1804839"/>
              <a:gd name="connsiteX2" fmla="*/ 688768 w 3681350"/>
              <a:gd name="connsiteY2" fmla="*/ 698298 h 1804839"/>
              <a:gd name="connsiteX3" fmla="*/ 890649 w 3681350"/>
              <a:gd name="connsiteY3" fmla="*/ 1339565 h 1804839"/>
              <a:gd name="connsiteX4" fmla="*/ 1187532 w 3681350"/>
              <a:gd name="connsiteY4" fmla="*/ 1778952 h 1804839"/>
              <a:gd name="connsiteX5" fmla="*/ 1579418 w 3681350"/>
              <a:gd name="connsiteY5" fmla="*/ 1707700 h 1804839"/>
              <a:gd name="connsiteX6" fmla="*/ 1733797 w 3681350"/>
              <a:gd name="connsiteY6" fmla="*/ 1327690 h 1804839"/>
              <a:gd name="connsiteX7" fmla="*/ 1805049 w 3681350"/>
              <a:gd name="connsiteY7" fmla="*/ 971430 h 1804839"/>
              <a:gd name="connsiteX8" fmla="*/ 1911927 w 3681350"/>
              <a:gd name="connsiteY8" fmla="*/ 555794 h 1804839"/>
              <a:gd name="connsiteX9" fmla="*/ 1983179 w 3681350"/>
              <a:gd name="connsiteY9" fmla="*/ 401415 h 1804839"/>
              <a:gd name="connsiteX10" fmla="*/ 2066306 w 3681350"/>
              <a:gd name="connsiteY10" fmla="*/ 187659 h 1804839"/>
              <a:gd name="connsiteX11" fmla="*/ 2149433 w 3681350"/>
              <a:gd name="connsiteY11" fmla="*/ 92656 h 1804839"/>
              <a:gd name="connsiteX12" fmla="*/ 2244436 w 3681350"/>
              <a:gd name="connsiteY12" fmla="*/ 21404 h 1804839"/>
              <a:gd name="connsiteX13" fmla="*/ 2375065 w 3681350"/>
              <a:gd name="connsiteY13" fmla="*/ 21404 h 1804839"/>
              <a:gd name="connsiteX14" fmla="*/ 2576945 w 3681350"/>
              <a:gd name="connsiteY14" fmla="*/ 270786 h 1804839"/>
              <a:gd name="connsiteX15" fmla="*/ 2719449 w 3681350"/>
              <a:gd name="connsiteY15" fmla="*/ 1066433 h 1804839"/>
              <a:gd name="connsiteX16" fmla="*/ 2909454 w 3681350"/>
              <a:gd name="connsiteY16" fmla="*/ 1517695 h 1804839"/>
              <a:gd name="connsiteX17" fmla="*/ 3384467 w 3681350"/>
              <a:gd name="connsiteY17" fmla="*/ 1315815 h 1804839"/>
              <a:gd name="connsiteX18" fmla="*/ 3681350 w 3681350"/>
              <a:gd name="connsiteY18" fmla="*/ 508293 h 1804839"/>
              <a:gd name="connsiteX0" fmla="*/ 0 w 3681350"/>
              <a:gd name="connsiteY0" fmla="*/ 757675 h 1778952"/>
              <a:gd name="connsiteX1" fmla="*/ 356259 w 3681350"/>
              <a:gd name="connsiteY1" fmla="*/ 401415 h 1778952"/>
              <a:gd name="connsiteX2" fmla="*/ 688768 w 3681350"/>
              <a:gd name="connsiteY2" fmla="*/ 698298 h 1778952"/>
              <a:gd name="connsiteX3" fmla="*/ 890649 w 3681350"/>
              <a:gd name="connsiteY3" fmla="*/ 1339565 h 1778952"/>
              <a:gd name="connsiteX4" fmla="*/ 1187532 w 3681350"/>
              <a:gd name="connsiteY4" fmla="*/ 1778952 h 1778952"/>
              <a:gd name="connsiteX5" fmla="*/ 1733797 w 3681350"/>
              <a:gd name="connsiteY5" fmla="*/ 1327690 h 1778952"/>
              <a:gd name="connsiteX6" fmla="*/ 1805049 w 3681350"/>
              <a:gd name="connsiteY6" fmla="*/ 971430 h 1778952"/>
              <a:gd name="connsiteX7" fmla="*/ 1911927 w 3681350"/>
              <a:gd name="connsiteY7" fmla="*/ 555794 h 1778952"/>
              <a:gd name="connsiteX8" fmla="*/ 1983179 w 3681350"/>
              <a:gd name="connsiteY8" fmla="*/ 401415 h 1778952"/>
              <a:gd name="connsiteX9" fmla="*/ 2066306 w 3681350"/>
              <a:gd name="connsiteY9" fmla="*/ 187659 h 1778952"/>
              <a:gd name="connsiteX10" fmla="*/ 2149433 w 3681350"/>
              <a:gd name="connsiteY10" fmla="*/ 92656 h 1778952"/>
              <a:gd name="connsiteX11" fmla="*/ 2244436 w 3681350"/>
              <a:gd name="connsiteY11" fmla="*/ 21404 h 1778952"/>
              <a:gd name="connsiteX12" fmla="*/ 2375065 w 3681350"/>
              <a:gd name="connsiteY12" fmla="*/ 21404 h 1778952"/>
              <a:gd name="connsiteX13" fmla="*/ 2576945 w 3681350"/>
              <a:gd name="connsiteY13" fmla="*/ 270786 h 1778952"/>
              <a:gd name="connsiteX14" fmla="*/ 2719449 w 3681350"/>
              <a:gd name="connsiteY14" fmla="*/ 1066433 h 1778952"/>
              <a:gd name="connsiteX15" fmla="*/ 2909454 w 3681350"/>
              <a:gd name="connsiteY15" fmla="*/ 1517695 h 1778952"/>
              <a:gd name="connsiteX16" fmla="*/ 3384467 w 3681350"/>
              <a:gd name="connsiteY16" fmla="*/ 1315815 h 1778952"/>
              <a:gd name="connsiteX17" fmla="*/ 3681350 w 3681350"/>
              <a:gd name="connsiteY17" fmla="*/ 508293 h 1778952"/>
              <a:gd name="connsiteX0" fmla="*/ 0 w 3681350"/>
              <a:gd name="connsiteY0" fmla="*/ 757675 h 1790382"/>
              <a:gd name="connsiteX1" fmla="*/ 356259 w 3681350"/>
              <a:gd name="connsiteY1" fmla="*/ 401415 h 1790382"/>
              <a:gd name="connsiteX2" fmla="*/ 688768 w 3681350"/>
              <a:gd name="connsiteY2" fmla="*/ 698298 h 1790382"/>
              <a:gd name="connsiteX3" fmla="*/ 890649 w 3681350"/>
              <a:gd name="connsiteY3" fmla="*/ 1339565 h 1790382"/>
              <a:gd name="connsiteX4" fmla="*/ 1256112 w 3681350"/>
              <a:gd name="connsiteY4" fmla="*/ 1790382 h 1790382"/>
              <a:gd name="connsiteX5" fmla="*/ 1733797 w 3681350"/>
              <a:gd name="connsiteY5" fmla="*/ 1327690 h 1790382"/>
              <a:gd name="connsiteX6" fmla="*/ 1805049 w 3681350"/>
              <a:gd name="connsiteY6" fmla="*/ 971430 h 1790382"/>
              <a:gd name="connsiteX7" fmla="*/ 1911927 w 3681350"/>
              <a:gd name="connsiteY7" fmla="*/ 555794 h 1790382"/>
              <a:gd name="connsiteX8" fmla="*/ 1983179 w 3681350"/>
              <a:gd name="connsiteY8" fmla="*/ 401415 h 1790382"/>
              <a:gd name="connsiteX9" fmla="*/ 2066306 w 3681350"/>
              <a:gd name="connsiteY9" fmla="*/ 187659 h 1790382"/>
              <a:gd name="connsiteX10" fmla="*/ 2149433 w 3681350"/>
              <a:gd name="connsiteY10" fmla="*/ 92656 h 1790382"/>
              <a:gd name="connsiteX11" fmla="*/ 2244436 w 3681350"/>
              <a:gd name="connsiteY11" fmla="*/ 21404 h 1790382"/>
              <a:gd name="connsiteX12" fmla="*/ 2375065 w 3681350"/>
              <a:gd name="connsiteY12" fmla="*/ 21404 h 1790382"/>
              <a:gd name="connsiteX13" fmla="*/ 2576945 w 3681350"/>
              <a:gd name="connsiteY13" fmla="*/ 270786 h 1790382"/>
              <a:gd name="connsiteX14" fmla="*/ 2719449 w 3681350"/>
              <a:gd name="connsiteY14" fmla="*/ 1066433 h 1790382"/>
              <a:gd name="connsiteX15" fmla="*/ 2909454 w 3681350"/>
              <a:gd name="connsiteY15" fmla="*/ 1517695 h 1790382"/>
              <a:gd name="connsiteX16" fmla="*/ 3384467 w 3681350"/>
              <a:gd name="connsiteY16" fmla="*/ 1315815 h 1790382"/>
              <a:gd name="connsiteX17" fmla="*/ 3681350 w 3681350"/>
              <a:gd name="connsiteY17" fmla="*/ 508293 h 1790382"/>
              <a:gd name="connsiteX0" fmla="*/ 0 w 3681350"/>
              <a:gd name="connsiteY0" fmla="*/ 757675 h 1790382"/>
              <a:gd name="connsiteX1" fmla="*/ 356259 w 3681350"/>
              <a:gd name="connsiteY1" fmla="*/ 401415 h 1790382"/>
              <a:gd name="connsiteX2" fmla="*/ 688768 w 3681350"/>
              <a:gd name="connsiteY2" fmla="*/ 698298 h 1790382"/>
              <a:gd name="connsiteX3" fmla="*/ 890649 w 3681350"/>
              <a:gd name="connsiteY3" fmla="*/ 1339565 h 1790382"/>
              <a:gd name="connsiteX4" fmla="*/ 1256112 w 3681350"/>
              <a:gd name="connsiteY4" fmla="*/ 1790382 h 1790382"/>
              <a:gd name="connsiteX5" fmla="*/ 1733797 w 3681350"/>
              <a:gd name="connsiteY5" fmla="*/ 1327690 h 1790382"/>
              <a:gd name="connsiteX6" fmla="*/ 1805049 w 3681350"/>
              <a:gd name="connsiteY6" fmla="*/ 971430 h 1790382"/>
              <a:gd name="connsiteX7" fmla="*/ 1911927 w 3681350"/>
              <a:gd name="connsiteY7" fmla="*/ 555794 h 1790382"/>
              <a:gd name="connsiteX8" fmla="*/ 1983179 w 3681350"/>
              <a:gd name="connsiteY8" fmla="*/ 401415 h 1790382"/>
              <a:gd name="connsiteX9" fmla="*/ 2066306 w 3681350"/>
              <a:gd name="connsiteY9" fmla="*/ 187659 h 1790382"/>
              <a:gd name="connsiteX10" fmla="*/ 2149433 w 3681350"/>
              <a:gd name="connsiteY10" fmla="*/ 92656 h 1790382"/>
              <a:gd name="connsiteX11" fmla="*/ 2244436 w 3681350"/>
              <a:gd name="connsiteY11" fmla="*/ 21404 h 1790382"/>
              <a:gd name="connsiteX12" fmla="*/ 2375065 w 3681350"/>
              <a:gd name="connsiteY12" fmla="*/ 21404 h 1790382"/>
              <a:gd name="connsiteX13" fmla="*/ 2576945 w 3681350"/>
              <a:gd name="connsiteY13" fmla="*/ 270786 h 1790382"/>
              <a:gd name="connsiteX14" fmla="*/ 2719449 w 3681350"/>
              <a:gd name="connsiteY14" fmla="*/ 1066433 h 1790382"/>
              <a:gd name="connsiteX15" fmla="*/ 2909454 w 3681350"/>
              <a:gd name="connsiteY15" fmla="*/ 1517695 h 1790382"/>
              <a:gd name="connsiteX16" fmla="*/ 3384467 w 3681350"/>
              <a:gd name="connsiteY16" fmla="*/ 1315815 h 1790382"/>
              <a:gd name="connsiteX17" fmla="*/ 3681350 w 3681350"/>
              <a:gd name="connsiteY17" fmla="*/ 508293 h 1790382"/>
              <a:gd name="connsiteX0" fmla="*/ 0 w 3681350"/>
              <a:gd name="connsiteY0" fmla="*/ 757675 h 1791207"/>
              <a:gd name="connsiteX1" fmla="*/ 356259 w 3681350"/>
              <a:gd name="connsiteY1" fmla="*/ 401415 h 1791207"/>
              <a:gd name="connsiteX2" fmla="*/ 688768 w 3681350"/>
              <a:gd name="connsiteY2" fmla="*/ 698298 h 1791207"/>
              <a:gd name="connsiteX3" fmla="*/ 890649 w 3681350"/>
              <a:gd name="connsiteY3" fmla="*/ 1339565 h 1791207"/>
              <a:gd name="connsiteX4" fmla="*/ 1256112 w 3681350"/>
              <a:gd name="connsiteY4" fmla="*/ 1790382 h 1791207"/>
              <a:gd name="connsiteX5" fmla="*/ 1733797 w 3681350"/>
              <a:gd name="connsiteY5" fmla="*/ 1327690 h 1791207"/>
              <a:gd name="connsiteX6" fmla="*/ 1805049 w 3681350"/>
              <a:gd name="connsiteY6" fmla="*/ 971430 h 1791207"/>
              <a:gd name="connsiteX7" fmla="*/ 1911927 w 3681350"/>
              <a:gd name="connsiteY7" fmla="*/ 555794 h 1791207"/>
              <a:gd name="connsiteX8" fmla="*/ 1983179 w 3681350"/>
              <a:gd name="connsiteY8" fmla="*/ 401415 h 1791207"/>
              <a:gd name="connsiteX9" fmla="*/ 2066306 w 3681350"/>
              <a:gd name="connsiteY9" fmla="*/ 187659 h 1791207"/>
              <a:gd name="connsiteX10" fmla="*/ 2149433 w 3681350"/>
              <a:gd name="connsiteY10" fmla="*/ 92656 h 1791207"/>
              <a:gd name="connsiteX11" fmla="*/ 2244436 w 3681350"/>
              <a:gd name="connsiteY11" fmla="*/ 21404 h 1791207"/>
              <a:gd name="connsiteX12" fmla="*/ 2375065 w 3681350"/>
              <a:gd name="connsiteY12" fmla="*/ 21404 h 1791207"/>
              <a:gd name="connsiteX13" fmla="*/ 2576945 w 3681350"/>
              <a:gd name="connsiteY13" fmla="*/ 270786 h 1791207"/>
              <a:gd name="connsiteX14" fmla="*/ 2719449 w 3681350"/>
              <a:gd name="connsiteY14" fmla="*/ 1066433 h 1791207"/>
              <a:gd name="connsiteX15" fmla="*/ 2909454 w 3681350"/>
              <a:gd name="connsiteY15" fmla="*/ 1517695 h 1791207"/>
              <a:gd name="connsiteX16" fmla="*/ 3384467 w 3681350"/>
              <a:gd name="connsiteY16" fmla="*/ 1315815 h 1791207"/>
              <a:gd name="connsiteX17" fmla="*/ 3681350 w 3681350"/>
              <a:gd name="connsiteY17" fmla="*/ 508293 h 1791207"/>
              <a:gd name="connsiteX0" fmla="*/ 0 w 3681350"/>
              <a:gd name="connsiteY0" fmla="*/ 757675 h 1791207"/>
              <a:gd name="connsiteX1" fmla="*/ 356259 w 3681350"/>
              <a:gd name="connsiteY1" fmla="*/ 401415 h 1791207"/>
              <a:gd name="connsiteX2" fmla="*/ 688768 w 3681350"/>
              <a:gd name="connsiteY2" fmla="*/ 698298 h 1791207"/>
              <a:gd name="connsiteX3" fmla="*/ 890649 w 3681350"/>
              <a:gd name="connsiteY3" fmla="*/ 1339565 h 1791207"/>
              <a:gd name="connsiteX4" fmla="*/ 1256112 w 3681350"/>
              <a:gd name="connsiteY4" fmla="*/ 1790382 h 1791207"/>
              <a:gd name="connsiteX5" fmla="*/ 1733797 w 3681350"/>
              <a:gd name="connsiteY5" fmla="*/ 1327690 h 1791207"/>
              <a:gd name="connsiteX6" fmla="*/ 1805049 w 3681350"/>
              <a:gd name="connsiteY6" fmla="*/ 971430 h 1791207"/>
              <a:gd name="connsiteX7" fmla="*/ 1911927 w 3681350"/>
              <a:gd name="connsiteY7" fmla="*/ 555794 h 1791207"/>
              <a:gd name="connsiteX8" fmla="*/ 1983179 w 3681350"/>
              <a:gd name="connsiteY8" fmla="*/ 401415 h 1791207"/>
              <a:gd name="connsiteX9" fmla="*/ 2066306 w 3681350"/>
              <a:gd name="connsiteY9" fmla="*/ 187659 h 1791207"/>
              <a:gd name="connsiteX10" fmla="*/ 2149433 w 3681350"/>
              <a:gd name="connsiteY10" fmla="*/ 92656 h 1791207"/>
              <a:gd name="connsiteX11" fmla="*/ 2244436 w 3681350"/>
              <a:gd name="connsiteY11" fmla="*/ 21404 h 1791207"/>
              <a:gd name="connsiteX12" fmla="*/ 2375065 w 3681350"/>
              <a:gd name="connsiteY12" fmla="*/ 21404 h 1791207"/>
              <a:gd name="connsiteX13" fmla="*/ 2576945 w 3681350"/>
              <a:gd name="connsiteY13" fmla="*/ 270786 h 1791207"/>
              <a:gd name="connsiteX14" fmla="*/ 2719449 w 3681350"/>
              <a:gd name="connsiteY14" fmla="*/ 1066433 h 1791207"/>
              <a:gd name="connsiteX15" fmla="*/ 2909454 w 3681350"/>
              <a:gd name="connsiteY15" fmla="*/ 1517695 h 1791207"/>
              <a:gd name="connsiteX16" fmla="*/ 3384467 w 3681350"/>
              <a:gd name="connsiteY16" fmla="*/ 1315815 h 1791207"/>
              <a:gd name="connsiteX17" fmla="*/ 3681350 w 3681350"/>
              <a:gd name="connsiteY17" fmla="*/ 508293 h 1791207"/>
              <a:gd name="connsiteX0" fmla="*/ 0 w 3681350"/>
              <a:gd name="connsiteY0" fmla="*/ 757675 h 1791207"/>
              <a:gd name="connsiteX1" fmla="*/ 356259 w 3681350"/>
              <a:gd name="connsiteY1" fmla="*/ 401415 h 1791207"/>
              <a:gd name="connsiteX2" fmla="*/ 688768 w 3681350"/>
              <a:gd name="connsiteY2" fmla="*/ 698298 h 1791207"/>
              <a:gd name="connsiteX3" fmla="*/ 890649 w 3681350"/>
              <a:gd name="connsiteY3" fmla="*/ 1339565 h 1791207"/>
              <a:gd name="connsiteX4" fmla="*/ 1336122 w 3681350"/>
              <a:gd name="connsiteY4" fmla="*/ 1790382 h 1791207"/>
              <a:gd name="connsiteX5" fmla="*/ 1733797 w 3681350"/>
              <a:gd name="connsiteY5" fmla="*/ 1327690 h 1791207"/>
              <a:gd name="connsiteX6" fmla="*/ 1805049 w 3681350"/>
              <a:gd name="connsiteY6" fmla="*/ 971430 h 1791207"/>
              <a:gd name="connsiteX7" fmla="*/ 1911927 w 3681350"/>
              <a:gd name="connsiteY7" fmla="*/ 555794 h 1791207"/>
              <a:gd name="connsiteX8" fmla="*/ 1983179 w 3681350"/>
              <a:gd name="connsiteY8" fmla="*/ 401415 h 1791207"/>
              <a:gd name="connsiteX9" fmla="*/ 2066306 w 3681350"/>
              <a:gd name="connsiteY9" fmla="*/ 187659 h 1791207"/>
              <a:gd name="connsiteX10" fmla="*/ 2149433 w 3681350"/>
              <a:gd name="connsiteY10" fmla="*/ 92656 h 1791207"/>
              <a:gd name="connsiteX11" fmla="*/ 2244436 w 3681350"/>
              <a:gd name="connsiteY11" fmla="*/ 21404 h 1791207"/>
              <a:gd name="connsiteX12" fmla="*/ 2375065 w 3681350"/>
              <a:gd name="connsiteY12" fmla="*/ 21404 h 1791207"/>
              <a:gd name="connsiteX13" fmla="*/ 2576945 w 3681350"/>
              <a:gd name="connsiteY13" fmla="*/ 270786 h 1791207"/>
              <a:gd name="connsiteX14" fmla="*/ 2719449 w 3681350"/>
              <a:gd name="connsiteY14" fmla="*/ 1066433 h 1791207"/>
              <a:gd name="connsiteX15" fmla="*/ 2909454 w 3681350"/>
              <a:gd name="connsiteY15" fmla="*/ 1517695 h 1791207"/>
              <a:gd name="connsiteX16" fmla="*/ 3384467 w 3681350"/>
              <a:gd name="connsiteY16" fmla="*/ 1315815 h 1791207"/>
              <a:gd name="connsiteX17" fmla="*/ 3681350 w 3681350"/>
              <a:gd name="connsiteY17" fmla="*/ 508293 h 1791207"/>
              <a:gd name="connsiteX0" fmla="*/ 0 w 3681350"/>
              <a:gd name="connsiteY0" fmla="*/ 757675 h 1791207"/>
              <a:gd name="connsiteX1" fmla="*/ 356259 w 3681350"/>
              <a:gd name="connsiteY1" fmla="*/ 401415 h 1791207"/>
              <a:gd name="connsiteX2" fmla="*/ 688768 w 3681350"/>
              <a:gd name="connsiteY2" fmla="*/ 698298 h 1791207"/>
              <a:gd name="connsiteX3" fmla="*/ 890649 w 3681350"/>
              <a:gd name="connsiteY3" fmla="*/ 1339565 h 1791207"/>
              <a:gd name="connsiteX4" fmla="*/ 1278972 w 3681350"/>
              <a:gd name="connsiteY4" fmla="*/ 1790382 h 1791207"/>
              <a:gd name="connsiteX5" fmla="*/ 1733797 w 3681350"/>
              <a:gd name="connsiteY5" fmla="*/ 1327690 h 1791207"/>
              <a:gd name="connsiteX6" fmla="*/ 1805049 w 3681350"/>
              <a:gd name="connsiteY6" fmla="*/ 971430 h 1791207"/>
              <a:gd name="connsiteX7" fmla="*/ 1911927 w 3681350"/>
              <a:gd name="connsiteY7" fmla="*/ 555794 h 1791207"/>
              <a:gd name="connsiteX8" fmla="*/ 1983179 w 3681350"/>
              <a:gd name="connsiteY8" fmla="*/ 401415 h 1791207"/>
              <a:gd name="connsiteX9" fmla="*/ 2066306 w 3681350"/>
              <a:gd name="connsiteY9" fmla="*/ 187659 h 1791207"/>
              <a:gd name="connsiteX10" fmla="*/ 2149433 w 3681350"/>
              <a:gd name="connsiteY10" fmla="*/ 92656 h 1791207"/>
              <a:gd name="connsiteX11" fmla="*/ 2244436 w 3681350"/>
              <a:gd name="connsiteY11" fmla="*/ 21404 h 1791207"/>
              <a:gd name="connsiteX12" fmla="*/ 2375065 w 3681350"/>
              <a:gd name="connsiteY12" fmla="*/ 21404 h 1791207"/>
              <a:gd name="connsiteX13" fmla="*/ 2576945 w 3681350"/>
              <a:gd name="connsiteY13" fmla="*/ 270786 h 1791207"/>
              <a:gd name="connsiteX14" fmla="*/ 2719449 w 3681350"/>
              <a:gd name="connsiteY14" fmla="*/ 1066433 h 1791207"/>
              <a:gd name="connsiteX15" fmla="*/ 2909454 w 3681350"/>
              <a:gd name="connsiteY15" fmla="*/ 1517695 h 1791207"/>
              <a:gd name="connsiteX16" fmla="*/ 3384467 w 3681350"/>
              <a:gd name="connsiteY16" fmla="*/ 1315815 h 1791207"/>
              <a:gd name="connsiteX17" fmla="*/ 3681350 w 3681350"/>
              <a:gd name="connsiteY17" fmla="*/ 508293 h 1791207"/>
              <a:gd name="connsiteX0" fmla="*/ 0 w 3681350"/>
              <a:gd name="connsiteY0" fmla="*/ 757675 h 1791207"/>
              <a:gd name="connsiteX1" fmla="*/ 356259 w 3681350"/>
              <a:gd name="connsiteY1" fmla="*/ 401415 h 1791207"/>
              <a:gd name="connsiteX2" fmla="*/ 688768 w 3681350"/>
              <a:gd name="connsiteY2" fmla="*/ 698298 h 1791207"/>
              <a:gd name="connsiteX3" fmla="*/ 890649 w 3681350"/>
              <a:gd name="connsiteY3" fmla="*/ 1339565 h 1791207"/>
              <a:gd name="connsiteX4" fmla="*/ 1278972 w 3681350"/>
              <a:gd name="connsiteY4" fmla="*/ 1790382 h 1791207"/>
              <a:gd name="connsiteX5" fmla="*/ 1733797 w 3681350"/>
              <a:gd name="connsiteY5" fmla="*/ 1327690 h 1791207"/>
              <a:gd name="connsiteX6" fmla="*/ 1805049 w 3681350"/>
              <a:gd name="connsiteY6" fmla="*/ 971430 h 1791207"/>
              <a:gd name="connsiteX7" fmla="*/ 1911927 w 3681350"/>
              <a:gd name="connsiteY7" fmla="*/ 555794 h 1791207"/>
              <a:gd name="connsiteX8" fmla="*/ 1983179 w 3681350"/>
              <a:gd name="connsiteY8" fmla="*/ 401415 h 1791207"/>
              <a:gd name="connsiteX9" fmla="*/ 2066306 w 3681350"/>
              <a:gd name="connsiteY9" fmla="*/ 187659 h 1791207"/>
              <a:gd name="connsiteX10" fmla="*/ 2149433 w 3681350"/>
              <a:gd name="connsiteY10" fmla="*/ 92656 h 1791207"/>
              <a:gd name="connsiteX11" fmla="*/ 2244436 w 3681350"/>
              <a:gd name="connsiteY11" fmla="*/ 21404 h 1791207"/>
              <a:gd name="connsiteX12" fmla="*/ 2375065 w 3681350"/>
              <a:gd name="connsiteY12" fmla="*/ 21404 h 1791207"/>
              <a:gd name="connsiteX13" fmla="*/ 2576945 w 3681350"/>
              <a:gd name="connsiteY13" fmla="*/ 270786 h 1791207"/>
              <a:gd name="connsiteX14" fmla="*/ 2719449 w 3681350"/>
              <a:gd name="connsiteY14" fmla="*/ 1066433 h 1791207"/>
              <a:gd name="connsiteX15" fmla="*/ 2909454 w 3681350"/>
              <a:gd name="connsiteY15" fmla="*/ 1517695 h 1791207"/>
              <a:gd name="connsiteX16" fmla="*/ 3384467 w 3681350"/>
              <a:gd name="connsiteY16" fmla="*/ 1315815 h 1791207"/>
              <a:gd name="connsiteX17" fmla="*/ 3681350 w 3681350"/>
              <a:gd name="connsiteY17" fmla="*/ 508293 h 1791207"/>
              <a:gd name="connsiteX0" fmla="*/ 0 w 3681350"/>
              <a:gd name="connsiteY0" fmla="*/ 757675 h 1790382"/>
              <a:gd name="connsiteX1" fmla="*/ 356259 w 3681350"/>
              <a:gd name="connsiteY1" fmla="*/ 401415 h 1790382"/>
              <a:gd name="connsiteX2" fmla="*/ 688768 w 3681350"/>
              <a:gd name="connsiteY2" fmla="*/ 698298 h 1790382"/>
              <a:gd name="connsiteX3" fmla="*/ 890649 w 3681350"/>
              <a:gd name="connsiteY3" fmla="*/ 1339565 h 1790382"/>
              <a:gd name="connsiteX4" fmla="*/ 1278972 w 3681350"/>
              <a:gd name="connsiteY4" fmla="*/ 1790382 h 1790382"/>
              <a:gd name="connsiteX5" fmla="*/ 1733797 w 3681350"/>
              <a:gd name="connsiteY5" fmla="*/ 1327690 h 1790382"/>
              <a:gd name="connsiteX6" fmla="*/ 1805049 w 3681350"/>
              <a:gd name="connsiteY6" fmla="*/ 971430 h 1790382"/>
              <a:gd name="connsiteX7" fmla="*/ 1911927 w 3681350"/>
              <a:gd name="connsiteY7" fmla="*/ 555794 h 1790382"/>
              <a:gd name="connsiteX8" fmla="*/ 1983179 w 3681350"/>
              <a:gd name="connsiteY8" fmla="*/ 401415 h 1790382"/>
              <a:gd name="connsiteX9" fmla="*/ 2066306 w 3681350"/>
              <a:gd name="connsiteY9" fmla="*/ 187659 h 1790382"/>
              <a:gd name="connsiteX10" fmla="*/ 2149433 w 3681350"/>
              <a:gd name="connsiteY10" fmla="*/ 92656 h 1790382"/>
              <a:gd name="connsiteX11" fmla="*/ 2244436 w 3681350"/>
              <a:gd name="connsiteY11" fmla="*/ 21404 h 1790382"/>
              <a:gd name="connsiteX12" fmla="*/ 2375065 w 3681350"/>
              <a:gd name="connsiteY12" fmla="*/ 21404 h 1790382"/>
              <a:gd name="connsiteX13" fmla="*/ 2576945 w 3681350"/>
              <a:gd name="connsiteY13" fmla="*/ 270786 h 1790382"/>
              <a:gd name="connsiteX14" fmla="*/ 2719449 w 3681350"/>
              <a:gd name="connsiteY14" fmla="*/ 1066433 h 1790382"/>
              <a:gd name="connsiteX15" fmla="*/ 2909454 w 3681350"/>
              <a:gd name="connsiteY15" fmla="*/ 1517695 h 1790382"/>
              <a:gd name="connsiteX16" fmla="*/ 3384467 w 3681350"/>
              <a:gd name="connsiteY16" fmla="*/ 1315815 h 1790382"/>
              <a:gd name="connsiteX17" fmla="*/ 3681350 w 3681350"/>
              <a:gd name="connsiteY17" fmla="*/ 508293 h 1790382"/>
              <a:gd name="connsiteX0" fmla="*/ 0 w 3681350"/>
              <a:gd name="connsiteY0" fmla="*/ 757675 h 1790382"/>
              <a:gd name="connsiteX1" fmla="*/ 356259 w 3681350"/>
              <a:gd name="connsiteY1" fmla="*/ 401415 h 1790382"/>
              <a:gd name="connsiteX2" fmla="*/ 688768 w 3681350"/>
              <a:gd name="connsiteY2" fmla="*/ 698298 h 1790382"/>
              <a:gd name="connsiteX3" fmla="*/ 890649 w 3681350"/>
              <a:gd name="connsiteY3" fmla="*/ 1339565 h 1790382"/>
              <a:gd name="connsiteX4" fmla="*/ 1278972 w 3681350"/>
              <a:gd name="connsiteY4" fmla="*/ 1790382 h 1790382"/>
              <a:gd name="connsiteX5" fmla="*/ 1733797 w 3681350"/>
              <a:gd name="connsiteY5" fmla="*/ 1327690 h 1790382"/>
              <a:gd name="connsiteX6" fmla="*/ 1805049 w 3681350"/>
              <a:gd name="connsiteY6" fmla="*/ 971430 h 1790382"/>
              <a:gd name="connsiteX7" fmla="*/ 1911927 w 3681350"/>
              <a:gd name="connsiteY7" fmla="*/ 555794 h 1790382"/>
              <a:gd name="connsiteX8" fmla="*/ 2066306 w 3681350"/>
              <a:gd name="connsiteY8" fmla="*/ 187659 h 1790382"/>
              <a:gd name="connsiteX9" fmla="*/ 2149433 w 3681350"/>
              <a:gd name="connsiteY9" fmla="*/ 92656 h 1790382"/>
              <a:gd name="connsiteX10" fmla="*/ 2244436 w 3681350"/>
              <a:gd name="connsiteY10" fmla="*/ 21404 h 1790382"/>
              <a:gd name="connsiteX11" fmla="*/ 2375065 w 3681350"/>
              <a:gd name="connsiteY11" fmla="*/ 21404 h 1790382"/>
              <a:gd name="connsiteX12" fmla="*/ 2576945 w 3681350"/>
              <a:gd name="connsiteY12" fmla="*/ 270786 h 1790382"/>
              <a:gd name="connsiteX13" fmla="*/ 2719449 w 3681350"/>
              <a:gd name="connsiteY13" fmla="*/ 1066433 h 1790382"/>
              <a:gd name="connsiteX14" fmla="*/ 2909454 w 3681350"/>
              <a:gd name="connsiteY14" fmla="*/ 1517695 h 1790382"/>
              <a:gd name="connsiteX15" fmla="*/ 3384467 w 3681350"/>
              <a:gd name="connsiteY15" fmla="*/ 1315815 h 1790382"/>
              <a:gd name="connsiteX16" fmla="*/ 3681350 w 3681350"/>
              <a:gd name="connsiteY16" fmla="*/ 508293 h 1790382"/>
              <a:gd name="connsiteX0" fmla="*/ 0 w 3681350"/>
              <a:gd name="connsiteY0" fmla="*/ 757675 h 1790382"/>
              <a:gd name="connsiteX1" fmla="*/ 356259 w 3681350"/>
              <a:gd name="connsiteY1" fmla="*/ 401415 h 1790382"/>
              <a:gd name="connsiteX2" fmla="*/ 688768 w 3681350"/>
              <a:gd name="connsiteY2" fmla="*/ 698298 h 1790382"/>
              <a:gd name="connsiteX3" fmla="*/ 890649 w 3681350"/>
              <a:gd name="connsiteY3" fmla="*/ 1339565 h 1790382"/>
              <a:gd name="connsiteX4" fmla="*/ 1278972 w 3681350"/>
              <a:gd name="connsiteY4" fmla="*/ 1790382 h 1790382"/>
              <a:gd name="connsiteX5" fmla="*/ 1733797 w 3681350"/>
              <a:gd name="connsiteY5" fmla="*/ 1327690 h 1790382"/>
              <a:gd name="connsiteX6" fmla="*/ 1805049 w 3681350"/>
              <a:gd name="connsiteY6" fmla="*/ 971430 h 1790382"/>
              <a:gd name="connsiteX7" fmla="*/ 2066306 w 3681350"/>
              <a:gd name="connsiteY7" fmla="*/ 187659 h 1790382"/>
              <a:gd name="connsiteX8" fmla="*/ 2149433 w 3681350"/>
              <a:gd name="connsiteY8" fmla="*/ 92656 h 1790382"/>
              <a:gd name="connsiteX9" fmla="*/ 2244436 w 3681350"/>
              <a:gd name="connsiteY9" fmla="*/ 21404 h 1790382"/>
              <a:gd name="connsiteX10" fmla="*/ 2375065 w 3681350"/>
              <a:gd name="connsiteY10" fmla="*/ 21404 h 1790382"/>
              <a:gd name="connsiteX11" fmla="*/ 2576945 w 3681350"/>
              <a:gd name="connsiteY11" fmla="*/ 270786 h 1790382"/>
              <a:gd name="connsiteX12" fmla="*/ 2719449 w 3681350"/>
              <a:gd name="connsiteY12" fmla="*/ 1066433 h 1790382"/>
              <a:gd name="connsiteX13" fmla="*/ 2909454 w 3681350"/>
              <a:gd name="connsiteY13" fmla="*/ 1517695 h 1790382"/>
              <a:gd name="connsiteX14" fmla="*/ 3384467 w 3681350"/>
              <a:gd name="connsiteY14" fmla="*/ 1315815 h 1790382"/>
              <a:gd name="connsiteX15" fmla="*/ 3681350 w 3681350"/>
              <a:gd name="connsiteY15" fmla="*/ 508293 h 1790382"/>
              <a:gd name="connsiteX0" fmla="*/ 0 w 3681350"/>
              <a:gd name="connsiteY0" fmla="*/ 757675 h 1790382"/>
              <a:gd name="connsiteX1" fmla="*/ 356259 w 3681350"/>
              <a:gd name="connsiteY1" fmla="*/ 401415 h 1790382"/>
              <a:gd name="connsiteX2" fmla="*/ 688768 w 3681350"/>
              <a:gd name="connsiteY2" fmla="*/ 698298 h 1790382"/>
              <a:gd name="connsiteX3" fmla="*/ 890649 w 3681350"/>
              <a:gd name="connsiteY3" fmla="*/ 1339565 h 1790382"/>
              <a:gd name="connsiteX4" fmla="*/ 1278972 w 3681350"/>
              <a:gd name="connsiteY4" fmla="*/ 1790382 h 1790382"/>
              <a:gd name="connsiteX5" fmla="*/ 1733797 w 3681350"/>
              <a:gd name="connsiteY5" fmla="*/ 1327690 h 1790382"/>
              <a:gd name="connsiteX6" fmla="*/ 1873629 w 3681350"/>
              <a:gd name="connsiteY6" fmla="*/ 834270 h 1790382"/>
              <a:gd name="connsiteX7" fmla="*/ 2066306 w 3681350"/>
              <a:gd name="connsiteY7" fmla="*/ 187659 h 1790382"/>
              <a:gd name="connsiteX8" fmla="*/ 2149433 w 3681350"/>
              <a:gd name="connsiteY8" fmla="*/ 92656 h 1790382"/>
              <a:gd name="connsiteX9" fmla="*/ 2244436 w 3681350"/>
              <a:gd name="connsiteY9" fmla="*/ 21404 h 1790382"/>
              <a:gd name="connsiteX10" fmla="*/ 2375065 w 3681350"/>
              <a:gd name="connsiteY10" fmla="*/ 21404 h 1790382"/>
              <a:gd name="connsiteX11" fmla="*/ 2576945 w 3681350"/>
              <a:gd name="connsiteY11" fmla="*/ 270786 h 1790382"/>
              <a:gd name="connsiteX12" fmla="*/ 2719449 w 3681350"/>
              <a:gd name="connsiteY12" fmla="*/ 1066433 h 1790382"/>
              <a:gd name="connsiteX13" fmla="*/ 2909454 w 3681350"/>
              <a:gd name="connsiteY13" fmla="*/ 1517695 h 1790382"/>
              <a:gd name="connsiteX14" fmla="*/ 3384467 w 3681350"/>
              <a:gd name="connsiteY14" fmla="*/ 1315815 h 1790382"/>
              <a:gd name="connsiteX15" fmla="*/ 3681350 w 3681350"/>
              <a:gd name="connsiteY15" fmla="*/ 508293 h 1790382"/>
              <a:gd name="connsiteX0" fmla="*/ 0 w 3681350"/>
              <a:gd name="connsiteY0" fmla="*/ 757675 h 1790382"/>
              <a:gd name="connsiteX1" fmla="*/ 356259 w 3681350"/>
              <a:gd name="connsiteY1" fmla="*/ 401415 h 1790382"/>
              <a:gd name="connsiteX2" fmla="*/ 688768 w 3681350"/>
              <a:gd name="connsiteY2" fmla="*/ 698298 h 1790382"/>
              <a:gd name="connsiteX3" fmla="*/ 890649 w 3681350"/>
              <a:gd name="connsiteY3" fmla="*/ 1339565 h 1790382"/>
              <a:gd name="connsiteX4" fmla="*/ 1278972 w 3681350"/>
              <a:gd name="connsiteY4" fmla="*/ 1790382 h 1790382"/>
              <a:gd name="connsiteX5" fmla="*/ 1733797 w 3681350"/>
              <a:gd name="connsiteY5" fmla="*/ 1327690 h 1790382"/>
              <a:gd name="connsiteX6" fmla="*/ 2066306 w 3681350"/>
              <a:gd name="connsiteY6" fmla="*/ 187659 h 1790382"/>
              <a:gd name="connsiteX7" fmla="*/ 2149433 w 3681350"/>
              <a:gd name="connsiteY7" fmla="*/ 92656 h 1790382"/>
              <a:gd name="connsiteX8" fmla="*/ 2244436 w 3681350"/>
              <a:gd name="connsiteY8" fmla="*/ 21404 h 1790382"/>
              <a:gd name="connsiteX9" fmla="*/ 2375065 w 3681350"/>
              <a:gd name="connsiteY9" fmla="*/ 21404 h 1790382"/>
              <a:gd name="connsiteX10" fmla="*/ 2576945 w 3681350"/>
              <a:gd name="connsiteY10" fmla="*/ 270786 h 1790382"/>
              <a:gd name="connsiteX11" fmla="*/ 2719449 w 3681350"/>
              <a:gd name="connsiteY11" fmla="*/ 1066433 h 1790382"/>
              <a:gd name="connsiteX12" fmla="*/ 2909454 w 3681350"/>
              <a:gd name="connsiteY12" fmla="*/ 1517695 h 1790382"/>
              <a:gd name="connsiteX13" fmla="*/ 3384467 w 3681350"/>
              <a:gd name="connsiteY13" fmla="*/ 1315815 h 1790382"/>
              <a:gd name="connsiteX14" fmla="*/ 3681350 w 3681350"/>
              <a:gd name="connsiteY14" fmla="*/ 508293 h 1790382"/>
              <a:gd name="connsiteX0" fmla="*/ 0 w 3681350"/>
              <a:gd name="connsiteY0" fmla="*/ 762503 h 1795210"/>
              <a:gd name="connsiteX1" fmla="*/ 356259 w 3681350"/>
              <a:gd name="connsiteY1" fmla="*/ 406243 h 1795210"/>
              <a:gd name="connsiteX2" fmla="*/ 688768 w 3681350"/>
              <a:gd name="connsiteY2" fmla="*/ 703126 h 1795210"/>
              <a:gd name="connsiteX3" fmla="*/ 890649 w 3681350"/>
              <a:gd name="connsiteY3" fmla="*/ 1344393 h 1795210"/>
              <a:gd name="connsiteX4" fmla="*/ 1278972 w 3681350"/>
              <a:gd name="connsiteY4" fmla="*/ 1795210 h 1795210"/>
              <a:gd name="connsiteX5" fmla="*/ 1733797 w 3681350"/>
              <a:gd name="connsiteY5" fmla="*/ 1332518 h 1795210"/>
              <a:gd name="connsiteX6" fmla="*/ 2066306 w 3681350"/>
              <a:gd name="connsiteY6" fmla="*/ 192487 h 1795210"/>
              <a:gd name="connsiteX7" fmla="*/ 2244436 w 3681350"/>
              <a:gd name="connsiteY7" fmla="*/ 26232 h 1795210"/>
              <a:gd name="connsiteX8" fmla="*/ 2375065 w 3681350"/>
              <a:gd name="connsiteY8" fmla="*/ 26232 h 1795210"/>
              <a:gd name="connsiteX9" fmla="*/ 2576945 w 3681350"/>
              <a:gd name="connsiteY9" fmla="*/ 275614 h 1795210"/>
              <a:gd name="connsiteX10" fmla="*/ 2719449 w 3681350"/>
              <a:gd name="connsiteY10" fmla="*/ 1071261 h 1795210"/>
              <a:gd name="connsiteX11" fmla="*/ 2909454 w 3681350"/>
              <a:gd name="connsiteY11" fmla="*/ 1522523 h 1795210"/>
              <a:gd name="connsiteX12" fmla="*/ 3384467 w 3681350"/>
              <a:gd name="connsiteY12" fmla="*/ 1320643 h 1795210"/>
              <a:gd name="connsiteX13" fmla="*/ 3681350 w 3681350"/>
              <a:gd name="connsiteY13" fmla="*/ 513121 h 1795210"/>
              <a:gd name="connsiteX0" fmla="*/ 0 w 3681350"/>
              <a:gd name="connsiteY0" fmla="*/ 842948 h 1875655"/>
              <a:gd name="connsiteX1" fmla="*/ 356259 w 3681350"/>
              <a:gd name="connsiteY1" fmla="*/ 486688 h 1875655"/>
              <a:gd name="connsiteX2" fmla="*/ 688768 w 3681350"/>
              <a:gd name="connsiteY2" fmla="*/ 783571 h 1875655"/>
              <a:gd name="connsiteX3" fmla="*/ 890649 w 3681350"/>
              <a:gd name="connsiteY3" fmla="*/ 1424838 h 1875655"/>
              <a:gd name="connsiteX4" fmla="*/ 1278972 w 3681350"/>
              <a:gd name="connsiteY4" fmla="*/ 1875655 h 1875655"/>
              <a:gd name="connsiteX5" fmla="*/ 1733797 w 3681350"/>
              <a:gd name="connsiteY5" fmla="*/ 1412963 h 1875655"/>
              <a:gd name="connsiteX6" fmla="*/ 2244436 w 3681350"/>
              <a:gd name="connsiteY6" fmla="*/ 106677 h 1875655"/>
              <a:gd name="connsiteX7" fmla="*/ 2375065 w 3681350"/>
              <a:gd name="connsiteY7" fmla="*/ 106677 h 1875655"/>
              <a:gd name="connsiteX8" fmla="*/ 2576945 w 3681350"/>
              <a:gd name="connsiteY8" fmla="*/ 356059 h 1875655"/>
              <a:gd name="connsiteX9" fmla="*/ 2719449 w 3681350"/>
              <a:gd name="connsiteY9" fmla="*/ 1151706 h 1875655"/>
              <a:gd name="connsiteX10" fmla="*/ 2909454 w 3681350"/>
              <a:gd name="connsiteY10" fmla="*/ 1602968 h 1875655"/>
              <a:gd name="connsiteX11" fmla="*/ 3384467 w 3681350"/>
              <a:gd name="connsiteY11" fmla="*/ 1401088 h 1875655"/>
              <a:gd name="connsiteX12" fmla="*/ 3681350 w 3681350"/>
              <a:gd name="connsiteY12" fmla="*/ 593566 h 1875655"/>
              <a:gd name="connsiteX0" fmla="*/ 0 w 3681350"/>
              <a:gd name="connsiteY0" fmla="*/ 796203 h 1828910"/>
              <a:gd name="connsiteX1" fmla="*/ 356259 w 3681350"/>
              <a:gd name="connsiteY1" fmla="*/ 439943 h 1828910"/>
              <a:gd name="connsiteX2" fmla="*/ 688768 w 3681350"/>
              <a:gd name="connsiteY2" fmla="*/ 736826 h 1828910"/>
              <a:gd name="connsiteX3" fmla="*/ 890649 w 3681350"/>
              <a:gd name="connsiteY3" fmla="*/ 1378093 h 1828910"/>
              <a:gd name="connsiteX4" fmla="*/ 1278972 w 3681350"/>
              <a:gd name="connsiteY4" fmla="*/ 1828910 h 1828910"/>
              <a:gd name="connsiteX5" fmla="*/ 1733797 w 3681350"/>
              <a:gd name="connsiteY5" fmla="*/ 1366218 h 1828910"/>
              <a:gd name="connsiteX6" fmla="*/ 2375065 w 3681350"/>
              <a:gd name="connsiteY6" fmla="*/ 59932 h 1828910"/>
              <a:gd name="connsiteX7" fmla="*/ 2576945 w 3681350"/>
              <a:gd name="connsiteY7" fmla="*/ 309314 h 1828910"/>
              <a:gd name="connsiteX8" fmla="*/ 2719449 w 3681350"/>
              <a:gd name="connsiteY8" fmla="*/ 1104961 h 1828910"/>
              <a:gd name="connsiteX9" fmla="*/ 2909454 w 3681350"/>
              <a:gd name="connsiteY9" fmla="*/ 1556223 h 1828910"/>
              <a:gd name="connsiteX10" fmla="*/ 3384467 w 3681350"/>
              <a:gd name="connsiteY10" fmla="*/ 1354343 h 1828910"/>
              <a:gd name="connsiteX11" fmla="*/ 3681350 w 3681350"/>
              <a:gd name="connsiteY11" fmla="*/ 546821 h 1828910"/>
              <a:gd name="connsiteX0" fmla="*/ 0 w 3681350"/>
              <a:gd name="connsiteY0" fmla="*/ 772905 h 1805612"/>
              <a:gd name="connsiteX1" fmla="*/ 356259 w 3681350"/>
              <a:gd name="connsiteY1" fmla="*/ 416645 h 1805612"/>
              <a:gd name="connsiteX2" fmla="*/ 688768 w 3681350"/>
              <a:gd name="connsiteY2" fmla="*/ 713528 h 1805612"/>
              <a:gd name="connsiteX3" fmla="*/ 890649 w 3681350"/>
              <a:gd name="connsiteY3" fmla="*/ 1354795 h 1805612"/>
              <a:gd name="connsiteX4" fmla="*/ 1278972 w 3681350"/>
              <a:gd name="connsiteY4" fmla="*/ 1805612 h 1805612"/>
              <a:gd name="connsiteX5" fmla="*/ 1733797 w 3681350"/>
              <a:gd name="connsiteY5" fmla="*/ 1342920 h 1805612"/>
              <a:gd name="connsiteX6" fmla="*/ 2375065 w 3681350"/>
              <a:gd name="connsiteY6" fmla="*/ 36634 h 1805612"/>
              <a:gd name="connsiteX7" fmla="*/ 2576945 w 3681350"/>
              <a:gd name="connsiteY7" fmla="*/ 286016 h 1805612"/>
              <a:gd name="connsiteX8" fmla="*/ 2719449 w 3681350"/>
              <a:gd name="connsiteY8" fmla="*/ 1081663 h 1805612"/>
              <a:gd name="connsiteX9" fmla="*/ 2909454 w 3681350"/>
              <a:gd name="connsiteY9" fmla="*/ 1532925 h 1805612"/>
              <a:gd name="connsiteX10" fmla="*/ 3384467 w 3681350"/>
              <a:gd name="connsiteY10" fmla="*/ 1331045 h 1805612"/>
              <a:gd name="connsiteX11" fmla="*/ 3681350 w 3681350"/>
              <a:gd name="connsiteY11" fmla="*/ 523523 h 1805612"/>
              <a:gd name="connsiteX0" fmla="*/ 0 w 3681350"/>
              <a:gd name="connsiteY0" fmla="*/ 736509 h 1769216"/>
              <a:gd name="connsiteX1" fmla="*/ 356259 w 3681350"/>
              <a:gd name="connsiteY1" fmla="*/ 380249 h 1769216"/>
              <a:gd name="connsiteX2" fmla="*/ 688768 w 3681350"/>
              <a:gd name="connsiteY2" fmla="*/ 677132 h 1769216"/>
              <a:gd name="connsiteX3" fmla="*/ 890649 w 3681350"/>
              <a:gd name="connsiteY3" fmla="*/ 1318399 h 1769216"/>
              <a:gd name="connsiteX4" fmla="*/ 1278972 w 3681350"/>
              <a:gd name="connsiteY4" fmla="*/ 1769216 h 1769216"/>
              <a:gd name="connsiteX5" fmla="*/ 1733797 w 3681350"/>
              <a:gd name="connsiteY5" fmla="*/ 1306524 h 1769216"/>
              <a:gd name="connsiteX6" fmla="*/ 2375065 w 3681350"/>
              <a:gd name="connsiteY6" fmla="*/ 238 h 1769216"/>
              <a:gd name="connsiteX7" fmla="*/ 2576945 w 3681350"/>
              <a:gd name="connsiteY7" fmla="*/ 249620 h 1769216"/>
              <a:gd name="connsiteX8" fmla="*/ 2719449 w 3681350"/>
              <a:gd name="connsiteY8" fmla="*/ 1045267 h 1769216"/>
              <a:gd name="connsiteX9" fmla="*/ 2909454 w 3681350"/>
              <a:gd name="connsiteY9" fmla="*/ 1496529 h 1769216"/>
              <a:gd name="connsiteX10" fmla="*/ 3384467 w 3681350"/>
              <a:gd name="connsiteY10" fmla="*/ 1294649 h 1769216"/>
              <a:gd name="connsiteX11" fmla="*/ 3681350 w 3681350"/>
              <a:gd name="connsiteY11" fmla="*/ 487127 h 1769216"/>
              <a:gd name="connsiteX0" fmla="*/ 0 w 3681350"/>
              <a:gd name="connsiteY0" fmla="*/ 737904 h 1770611"/>
              <a:gd name="connsiteX1" fmla="*/ 356259 w 3681350"/>
              <a:gd name="connsiteY1" fmla="*/ 381644 h 1770611"/>
              <a:gd name="connsiteX2" fmla="*/ 688768 w 3681350"/>
              <a:gd name="connsiteY2" fmla="*/ 678527 h 1770611"/>
              <a:gd name="connsiteX3" fmla="*/ 890649 w 3681350"/>
              <a:gd name="connsiteY3" fmla="*/ 1319794 h 1770611"/>
              <a:gd name="connsiteX4" fmla="*/ 1278972 w 3681350"/>
              <a:gd name="connsiteY4" fmla="*/ 1770611 h 1770611"/>
              <a:gd name="connsiteX5" fmla="*/ 1733797 w 3681350"/>
              <a:gd name="connsiteY5" fmla="*/ 1307919 h 1770611"/>
              <a:gd name="connsiteX6" fmla="*/ 2375065 w 3681350"/>
              <a:gd name="connsiteY6" fmla="*/ 1633 h 1770611"/>
              <a:gd name="connsiteX7" fmla="*/ 2719449 w 3681350"/>
              <a:gd name="connsiteY7" fmla="*/ 1046662 h 1770611"/>
              <a:gd name="connsiteX8" fmla="*/ 2909454 w 3681350"/>
              <a:gd name="connsiteY8" fmla="*/ 1497924 h 1770611"/>
              <a:gd name="connsiteX9" fmla="*/ 3384467 w 3681350"/>
              <a:gd name="connsiteY9" fmla="*/ 1296044 h 1770611"/>
              <a:gd name="connsiteX10" fmla="*/ 3681350 w 3681350"/>
              <a:gd name="connsiteY10" fmla="*/ 488522 h 1770611"/>
              <a:gd name="connsiteX0" fmla="*/ 0 w 3681350"/>
              <a:gd name="connsiteY0" fmla="*/ 737908 h 1770615"/>
              <a:gd name="connsiteX1" fmla="*/ 356259 w 3681350"/>
              <a:gd name="connsiteY1" fmla="*/ 381648 h 1770615"/>
              <a:gd name="connsiteX2" fmla="*/ 688768 w 3681350"/>
              <a:gd name="connsiteY2" fmla="*/ 678531 h 1770615"/>
              <a:gd name="connsiteX3" fmla="*/ 890649 w 3681350"/>
              <a:gd name="connsiteY3" fmla="*/ 1319798 h 1770615"/>
              <a:gd name="connsiteX4" fmla="*/ 1278972 w 3681350"/>
              <a:gd name="connsiteY4" fmla="*/ 1770615 h 1770615"/>
              <a:gd name="connsiteX5" fmla="*/ 1733797 w 3681350"/>
              <a:gd name="connsiteY5" fmla="*/ 1307923 h 1770615"/>
              <a:gd name="connsiteX6" fmla="*/ 2375065 w 3681350"/>
              <a:gd name="connsiteY6" fmla="*/ 1637 h 1770615"/>
              <a:gd name="connsiteX7" fmla="*/ 2719449 w 3681350"/>
              <a:gd name="connsiteY7" fmla="*/ 1046666 h 1770615"/>
              <a:gd name="connsiteX8" fmla="*/ 3000894 w 3681350"/>
              <a:gd name="connsiteY8" fmla="*/ 1509358 h 1770615"/>
              <a:gd name="connsiteX9" fmla="*/ 3384467 w 3681350"/>
              <a:gd name="connsiteY9" fmla="*/ 1296048 h 1770615"/>
              <a:gd name="connsiteX10" fmla="*/ 3681350 w 3681350"/>
              <a:gd name="connsiteY10" fmla="*/ 488526 h 1770615"/>
              <a:gd name="connsiteX0" fmla="*/ 0 w 3681350"/>
              <a:gd name="connsiteY0" fmla="*/ 737908 h 1770615"/>
              <a:gd name="connsiteX1" fmla="*/ 356259 w 3681350"/>
              <a:gd name="connsiteY1" fmla="*/ 381648 h 1770615"/>
              <a:gd name="connsiteX2" fmla="*/ 688768 w 3681350"/>
              <a:gd name="connsiteY2" fmla="*/ 678531 h 1770615"/>
              <a:gd name="connsiteX3" fmla="*/ 890649 w 3681350"/>
              <a:gd name="connsiteY3" fmla="*/ 1319798 h 1770615"/>
              <a:gd name="connsiteX4" fmla="*/ 1278972 w 3681350"/>
              <a:gd name="connsiteY4" fmla="*/ 1770615 h 1770615"/>
              <a:gd name="connsiteX5" fmla="*/ 1733797 w 3681350"/>
              <a:gd name="connsiteY5" fmla="*/ 1307923 h 1770615"/>
              <a:gd name="connsiteX6" fmla="*/ 2375065 w 3681350"/>
              <a:gd name="connsiteY6" fmla="*/ 1637 h 1770615"/>
              <a:gd name="connsiteX7" fmla="*/ 2719449 w 3681350"/>
              <a:gd name="connsiteY7" fmla="*/ 1046666 h 1770615"/>
              <a:gd name="connsiteX8" fmla="*/ 3000894 w 3681350"/>
              <a:gd name="connsiteY8" fmla="*/ 1509358 h 1770615"/>
              <a:gd name="connsiteX9" fmla="*/ 3384467 w 3681350"/>
              <a:gd name="connsiteY9" fmla="*/ 1296048 h 1770615"/>
              <a:gd name="connsiteX10" fmla="*/ 3681350 w 3681350"/>
              <a:gd name="connsiteY10" fmla="*/ 488526 h 1770615"/>
              <a:gd name="connsiteX0" fmla="*/ 0 w 3681350"/>
              <a:gd name="connsiteY0" fmla="*/ 746138 h 1778845"/>
              <a:gd name="connsiteX1" fmla="*/ 356259 w 3681350"/>
              <a:gd name="connsiteY1" fmla="*/ 389878 h 1778845"/>
              <a:gd name="connsiteX2" fmla="*/ 688768 w 3681350"/>
              <a:gd name="connsiteY2" fmla="*/ 686761 h 1778845"/>
              <a:gd name="connsiteX3" fmla="*/ 890649 w 3681350"/>
              <a:gd name="connsiteY3" fmla="*/ 1328028 h 1778845"/>
              <a:gd name="connsiteX4" fmla="*/ 1278972 w 3681350"/>
              <a:gd name="connsiteY4" fmla="*/ 1778845 h 1778845"/>
              <a:gd name="connsiteX5" fmla="*/ 1733797 w 3681350"/>
              <a:gd name="connsiteY5" fmla="*/ 1316153 h 1778845"/>
              <a:gd name="connsiteX6" fmla="*/ 2375065 w 3681350"/>
              <a:gd name="connsiteY6" fmla="*/ 9867 h 1778845"/>
              <a:gd name="connsiteX7" fmla="*/ 2662299 w 3681350"/>
              <a:gd name="connsiteY7" fmla="*/ 757716 h 1778845"/>
              <a:gd name="connsiteX8" fmla="*/ 3000894 w 3681350"/>
              <a:gd name="connsiteY8" fmla="*/ 1517588 h 1778845"/>
              <a:gd name="connsiteX9" fmla="*/ 3384467 w 3681350"/>
              <a:gd name="connsiteY9" fmla="*/ 1304278 h 1778845"/>
              <a:gd name="connsiteX10" fmla="*/ 3681350 w 3681350"/>
              <a:gd name="connsiteY10" fmla="*/ 496756 h 1778845"/>
              <a:gd name="connsiteX0" fmla="*/ 0 w 3681350"/>
              <a:gd name="connsiteY0" fmla="*/ 747440 h 1780147"/>
              <a:gd name="connsiteX1" fmla="*/ 356259 w 3681350"/>
              <a:gd name="connsiteY1" fmla="*/ 391180 h 1780147"/>
              <a:gd name="connsiteX2" fmla="*/ 688768 w 3681350"/>
              <a:gd name="connsiteY2" fmla="*/ 688063 h 1780147"/>
              <a:gd name="connsiteX3" fmla="*/ 890649 w 3681350"/>
              <a:gd name="connsiteY3" fmla="*/ 1329330 h 1780147"/>
              <a:gd name="connsiteX4" fmla="*/ 1278972 w 3681350"/>
              <a:gd name="connsiteY4" fmla="*/ 1780147 h 1780147"/>
              <a:gd name="connsiteX5" fmla="*/ 1733797 w 3681350"/>
              <a:gd name="connsiteY5" fmla="*/ 1317455 h 1780147"/>
              <a:gd name="connsiteX6" fmla="*/ 2375065 w 3681350"/>
              <a:gd name="connsiteY6" fmla="*/ 11169 h 1780147"/>
              <a:gd name="connsiteX7" fmla="*/ 2662299 w 3681350"/>
              <a:gd name="connsiteY7" fmla="*/ 759018 h 1780147"/>
              <a:gd name="connsiteX8" fmla="*/ 3000894 w 3681350"/>
              <a:gd name="connsiteY8" fmla="*/ 1518890 h 1780147"/>
              <a:gd name="connsiteX9" fmla="*/ 3384467 w 3681350"/>
              <a:gd name="connsiteY9" fmla="*/ 1305580 h 1780147"/>
              <a:gd name="connsiteX10" fmla="*/ 3681350 w 3681350"/>
              <a:gd name="connsiteY10" fmla="*/ 498058 h 1780147"/>
              <a:gd name="connsiteX0" fmla="*/ 0 w 3681350"/>
              <a:gd name="connsiteY0" fmla="*/ 747440 h 1780147"/>
              <a:gd name="connsiteX1" fmla="*/ 356259 w 3681350"/>
              <a:gd name="connsiteY1" fmla="*/ 391180 h 1780147"/>
              <a:gd name="connsiteX2" fmla="*/ 688768 w 3681350"/>
              <a:gd name="connsiteY2" fmla="*/ 688063 h 1780147"/>
              <a:gd name="connsiteX3" fmla="*/ 890649 w 3681350"/>
              <a:gd name="connsiteY3" fmla="*/ 1329330 h 1780147"/>
              <a:gd name="connsiteX4" fmla="*/ 1278972 w 3681350"/>
              <a:gd name="connsiteY4" fmla="*/ 1780147 h 1780147"/>
              <a:gd name="connsiteX5" fmla="*/ 1733797 w 3681350"/>
              <a:gd name="connsiteY5" fmla="*/ 1317455 h 1780147"/>
              <a:gd name="connsiteX6" fmla="*/ 2375065 w 3681350"/>
              <a:gd name="connsiteY6" fmla="*/ 11169 h 1780147"/>
              <a:gd name="connsiteX7" fmla="*/ 2662299 w 3681350"/>
              <a:gd name="connsiteY7" fmla="*/ 759018 h 1780147"/>
              <a:gd name="connsiteX8" fmla="*/ 3000894 w 3681350"/>
              <a:gd name="connsiteY8" fmla="*/ 1518890 h 1780147"/>
              <a:gd name="connsiteX9" fmla="*/ 3384467 w 3681350"/>
              <a:gd name="connsiteY9" fmla="*/ 1305580 h 1780147"/>
              <a:gd name="connsiteX10" fmla="*/ 3681350 w 3681350"/>
              <a:gd name="connsiteY10" fmla="*/ 498058 h 1780147"/>
              <a:gd name="connsiteX0" fmla="*/ 0 w 3681350"/>
              <a:gd name="connsiteY0" fmla="*/ 745726 h 1778433"/>
              <a:gd name="connsiteX1" fmla="*/ 356259 w 3681350"/>
              <a:gd name="connsiteY1" fmla="*/ 389466 h 1778433"/>
              <a:gd name="connsiteX2" fmla="*/ 688768 w 3681350"/>
              <a:gd name="connsiteY2" fmla="*/ 686349 h 1778433"/>
              <a:gd name="connsiteX3" fmla="*/ 890649 w 3681350"/>
              <a:gd name="connsiteY3" fmla="*/ 1327616 h 1778433"/>
              <a:gd name="connsiteX4" fmla="*/ 1278972 w 3681350"/>
              <a:gd name="connsiteY4" fmla="*/ 1778433 h 1778433"/>
              <a:gd name="connsiteX5" fmla="*/ 1733797 w 3681350"/>
              <a:gd name="connsiteY5" fmla="*/ 1315741 h 1778433"/>
              <a:gd name="connsiteX6" fmla="*/ 2375065 w 3681350"/>
              <a:gd name="connsiteY6" fmla="*/ 9455 h 1778433"/>
              <a:gd name="connsiteX7" fmla="*/ 2708019 w 3681350"/>
              <a:gd name="connsiteY7" fmla="*/ 791594 h 1778433"/>
              <a:gd name="connsiteX8" fmla="*/ 3000894 w 3681350"/>
              <a:gd name="connsiteY8" fmla="*/ 1517176 h 1778433"/>
              <a:gd name="connsiteX9" fmla="*/ 3384467 w 3681350"/>
              <a:gd name="connsiteY9" fmla="*/ 1303866 h 1778433"/>
              <a:gd name="connsiteX10" fmla="*/ 3681350 w 3681350"/>
              <a:gd name="connsiteY10" fmla="*/ 496344 h 1778433"/>
              <a:gd name="connsiteX0" fmla="*/ 0 w 3681350"/>
              <a:gd name="connsiteY0" fmla="*/ 745726 h 1778433"/>
              <a:gd name="connsiteX1" fmla="*/ 356259 w 3681350"/>
              <a:gd name="connsiteY1" fmla="*/ 389466 h 1778433"/>
              <a:gd name="connsiteX2" fmla="*/ 688768 w 3681350"/>
              <a:gd name="connsiteY2" fmla="*/ 686349 h 1778433"/>
              <a:gd name="connsiteX3" fmla="*/ 890649 w 3681350"/>
              <a:gd name="connsiteY3" fmla="*/ 1327616 h 1778433"/>
              <a:gd name="connsiteX4" fmla="*/ 1278972 w 3681350"/>
              <a:gd name="connsiteY4" fmla="*/ 1778433 h 1778433"/>
              <a:gd name="connsiteX5" fmla="*/ 1733797 w 3681350"/>
              <a:gd name="connsiteY5" fmla="*/ 1315741 h 1778433"/>
              <a:gd name="connsiteX6" fmla="*/ 2375065 w 3681350"/>
              <a:gd name="connsiteY6" fmla="*/ 9455 h 1778433"/>
              <a:gd name="connsiteX7" fmla="*/ 2708019 w 3681350"/>
              <a:gd name="connsiteY7" fmla="*/ 791594 h 1778433"/>
              <a:gd name="connsiteX8" fmla="*/ 3000894 w 3681350"/>
              <a:gd name="connsiteY8" fmla="*/ 1517176 h 1778433"/>
              <a:gd name="connsiteX9" fmla="*/ 3384467 w 3681350"/>
              <a:gd name="connsiteY9" fmla="*/ 1303866 h 1778433"/>
              <a:gd name="connsiteX10" fmla="*/ 3681350 w 3681350"/>
              <a:gd name="connsiteY10" fmla="*/ 496344 h 1778433"/>
              <a:gd name="connsiteX0" fmla="*/ 0 w 3681350"/>
              <a:gd name="connsiteY0" fmla="*/ 745726 h 1778433"/>
              <a:gd name="connsiteX1" fmla="*/ 356259 w 3681350"/>
              <a:gd name="connsiteY1" fmla="*/ 389466 h 1778433"/>
              <a:gd name="connsiteX2" fmla="*/ 890649 w 3681350"/>
              <a:gd name="connsiteY2" fmla="*/ 1327616 h 1778433"/>
              <a:gd name="connsiteX3" fmla="*/ 1278972 w 3681350"/>
              <a:gd name="connsiteY3" fmla="*/ 1778433 h 1778433"/>
              <a:gd name="connsiteX4" fmla="*/ 1733797 w 3681350"/>
              <a:gd name="connsiteY4" fmla="*/ 1315741 h 1778433"/>
              <a:gd name="connsiteX5" fmla="*/ 2375065 w 3681350"/>
              <a:gd name="connsiteY5" fmla="*/ 9455 h 1778433"/>
              <a:gd name="connsiteX6" fmla="*/ 2708019 w 3681350"/>
              <a:gd name="connsiteY6" fmla="*/ 791594 h 1778433"/>
              <a:gd name="connsiteX7" fmla="*/ 3000894 w 3681350"/>
              <a:gd name="connsiteY7" fmla="*/ 1517176 h 1778433"/>
              <a:gd name="connsiteX8" fmla="*/ 3384467 w 3681350"/>
              <a:gd name="connsiteY8" fmla="*/ 1303866 h 1778433"/>
              <a:gd name="connsiteX9" fmla="*/ 3681350 w 3681350"/>
              <a:gd name="connsiteY9" fmla="*/ 496344 h 1778433"/>
              <a:gd name="connsiteX0" fmla="*/ 0 w 3681350"/>
              <a:gd name="connsiteY0" fmla="*/ 745726 h 1778433"/>
              <a:gd name="connsiteX1" fmla="*/ 356259 w 3681350"/>
              <a:gd name="connsiteY1" fmla="*/ 389466 h 1778433"/>
              <a:gd name="connsiteX2" fmla="*/ 856359 w 3681350"/>
              <a:gd name="connsiteY2" fmla="*/ 1007576 h 1778433"/>
              <a:gd name="connsiteX3" fmla="*/ 1278972 w 3681350"/>
              <a:gd name="connsiteY3" fmla="*/ 1778433 h 1778433"/>
              <a:gd name="connsiteX4" fmla="*/ 1733797 w 3681350"/>
              <a:gd name="connsiteY4" fmla="*/ 1315741 h 1778433"/>
              <a:gd name="connsiteX5" fmla="*/ 2375065 w 3681350"/>
              <a:gd name="connsiteY5" fmla="*/ 9455 h 1778433"/>
              <a:gd name="connsiteX6" fmla="*/ 2708019 w 3681350"/>
              <a:gd name="connsiteY6" fmla="*/ 791594 h 1778433"/>
              <a:gd name="connsiteX7" fmla="*/ 3000894 w 3681350"/>
              <a:gd name="connsiteY7" fmla="*/ 1517176 h 1778433"/>
              <a:gd name="connsiteX8" fmla="*/ 3384467 w 3681350"/>
              <a:gd name="connsiteY8" fmla="*/ 1303866 h 1778433"/>
              <a:gd name="connsiteX9" fmla="*/ 3681350 w 3681350"/>
              <a:gd name="connsiteY9" fmla="*/ 496344 h 1778433"/>
              <a:gd name="connsiteX0" fmla="*/ 0 w 3681350"/>
              <a:gd name="connsiteY0" fmla="*/ 745726 h 1778433"/>
              <a:gd name="connsiteX1" fmla="*/ 356259 w 3681350"/>
              <a:gd name="connsiteY1" fmla="*/ 389466 h 1778433"/>
              <a:gd name="connsiteX2" fmla="*/ 856359 w 3681350"/>
              <a:gd name="connsiteY2" fmla="*/ 1007576 h 1778433"/>
              <a:gd name="connsiteX3" fmla="*/ 1278972 w 3681350"/>
              <a:gd name="connsiteY3" fmla="*/ 1778433 h 1778433"/>
              <a:gd name="connsiteX4" fmla="*/ 1733797 w 3681350"/>
              <a:gd name="connsiteY4" fmla="*/ 1315741 h 1778433"/>
              <a:gd name="connsiteX5" fmla="*/ 2375065 w 3681350"/>
              <a:gd name="connsiteY5" fmla="*/ 9455 h 1778433"/>
              <a:gd name="connsiteX6" fmla="*/ 2708019 w 3681350"/>
              <a:gd name="connsiteY6" fmla="*/ 791594 h 1778433"/>
              <a:gd name="connsiteX7" fmla="*/ 3000894 w 3681350"/>
              <a:gd name="connsiteY7" fmla="*/ 1517176 h 1778433"/>
              <a:gd name="connsiteX8" fmla="*/ 3384467 w 3681350"/>
              <a:gd name="connsiteY8" fmla="*/ 1303866 h 1778433"/>
              <a:gd name="connsiteX9" fmla="*/ 3681350 w 3681350"/>
              <a:gd name="connsiteY9" fmla="*/ 496344 h 1778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81350" h="1778433">
                <a:moveTo>
                  <a:pt x="0" y="745726"/>
                </a:moveTo>
                <a:cubicBezTo>
                  <a:pt x="120732" y="572544"/>
                  <a:pt x="213533" y="345824"/>
                  <a:pt x="356259" y="389466"/>
                </a:cubicBezTo>
                <a:cubicBezTo>
                  <a:pt x="498985" y="433108"/>
                  <a:pt x="702574" y="661782"/>
                  <a:pt x="856359" y="1007576"/>
                </a:cubicBezTo>
                <a:cubicBezTo>
                  <a:pt x="1010144" y="1353370"/>
                  <a:pt x="1048145" y="1762352"/>
                  <a:pt x="1278972" y="1778433"/>
                </a:cubicBezTo>
                <a:cubicBezTo>
                  <a:pt x="1522367" y="1753594"/>
                  <a:pt x="1551115" y="1610571"/>
                  <a:pt x="1733797" y="1315741"/>
                </a:cubicBezTo>
                <a:cubicBezTo>
                  <a:pt x="1916479" y="1020911"/>
                  <a:pt x="2212695" y="96813"/>
                  <a:pt x="2375065" y="9455"/>
                </a:cubicBezTo>
                <a:cubicBezTo>
                  <a:pt x="2537435" y="-77903"/>
                  <a:pt x="2603714" y="460297"/>
                  <a:pt x="2708019" y="791594"/>
                </a:cubicBezTo>
                <a:cubicBezTo>
                  <a:pt x="2812324" y="1122891"/>
                  <a:pt x="2888153" y="1431797"/>
                  <a:pt x="3000894" y="1517176"/>
                </a:cubicBezTo>
                <a:cubicBezTo>
                  <a:pt x="3113635" y="1602555"/>
                  <a:pt x="3255818" y="1472100"/>
                  <a:pt x="3384467" y="1303866"/>
                </a:cubicBezTo>
                <a:cubicBezTo>
                  <a:pt x="3513116" y="1135632"/>
                  <a:pt x="3597233" y="815988"/>
                  <a:pt x="3681350" y="496344"/>
                </a:cubicBezTo>
              </a:path>
            </a:pathLst>
          </a:cu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444411" y="2468165"/>
            <a:ext cx="1733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at local optima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434" y="2561197"/>
            <a:ext cx="199226" cy="224869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 flipH="1" flipV="1">
            <a:off x="4272711" y="2328852"/>
            <a:ext cx="838200" cy="232345"/>
          </a:xfrm>
          <a:prstGeom prst="straightConnector1">
            <a:avLst/>
          </a:prstGeom>
          <a:ln w="1270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192231" y="2685095"/>
            <a:ext cx="1" cy="1857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143000" y="3306365"/>
            <a:ext cx="19223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Current value of </a:t>
            </a: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454" y="3391194"/>
            <a:ext cx="199226" cy="224869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 flipV="1">
            <a:off x="2520111" y="2870835"/>
            <a:ext cx="1524000" cy="435530"/>
          </a:xfrm>
          <a:prstGeom prst="straightConnector1">
            <a:avLst/>
          </a:prstGeom>
          <a:ln w="1270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1" y="3181351"/>
            <a:ext cx="3276599" cy="787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3880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949" y="1352551"/>
            <a:ext cx="3077652" cy="73984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133350"/>
            <a:ext cx="7162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Gradient descent can converge to a local minimum, even with the learning rate </a:t>
            </a:r>
            <a:r>
              <a:rPr lang="el-GR" sz="2800" dirty="0"/>
              <a:t>α</a:t>
            </a:r>
            <a:r>
              <a:rPr lang="en-US" sz="2800" dirty="0"/>
              <a:t> fixed.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4600" y="2332494"/>
            <a:ext cx="40405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As we approach a local minimum, gradient descent will automatically take smaller steps. 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5037582" y="1417851"/>
            <a:ext cx="0" cy="2966991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861504" y="4156241"/>
            <a:ext cx="3658764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5359" y="4268267"/>
            <a:ext cx="184709" cy="2084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2495550"/>
            <a:ext cx="530352" cy="24505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810000" y="4629150"/>
            <a:ext cx="5089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Gradient gets smaller as learning rate stays constant</a:t>
            </a:r>
          </a:p>
        </p:txBody>
      </p:sp>
    </p:spTree>
    <p:extLst>
      <p:ext uri="{BB962C8B-B14F-4D97-AF65-F5344CB8AC3E}">
        <p14:creationId xmlns:p14="http://schemas.microsoft.com/office/powerpoint/2010/main" val="37208147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666750"/>
            <a:ext cx="3604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Gradient descent algorithm</a:t>
            </a: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04950"/>
            <a:ext cx="3513582" cy="1915668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374" y="1579626"/>
            <a:ext cx="2201418" cy="306324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4724400" y="662285"/>
            <a:ext cx="3256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Linear Regression Model</a:t>
            </a: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774" y="2343150"/>
            <a:ext cx="4246626" cy="596790"/>
          </a:xfrm>
          <a:prstGeom prst="rect">
            <a:avLst/>
          </a:prstGeom>
        </p:spPr>
      </p:pic>
      <p:cxnSp>
        <p:nvCxnSpPr>
          <p:cNvPr id="59" name="Straight Connector 58"/>
          <p:cNvCxnSpPr/>
          <p:nvPr/>
        </p:nvCxnSpPr>
        <p:spPr>
          <a:xfrm>
            <a:off x="4495800" y="566800"/>
            <a:ext cx="0" cy="3962400"/>
          </a:xfrm>
          <a:prstGeom prst="line">
            <a:avLst/>
          </a:prstGeom>
          <a:ln w="12700">
            <a:solidFill>
              <a:schemeClr val="tx1">
                <a:alpha val="5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 txBox="1">
            <a:spLocks/>
          </p:cNvSpPr>
          <p:nvPr/>
        </p:nvSpPr>
        <p:spPr>
          <a:xfrm>
            <a:off x="1828800" y="-19050"/>
            <a:ext cx="6096000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Linear regression with one variable</a:t>
            </a:r>
          </a:p>
        </p:txBody>
      </p:sp>
    </p:spTree>
    <p:extLst>
      <p:ext uri="{BB962C8B-B14F-4D97-AF65-F5344CB8AC3E}">
        <p14:creationId xmlns:p14="http://schemas.microsoft.com/office/powerpoint/2010/main" val="13999047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551" y="2387346"/>
            <a:ext cx="1915668" cy="7178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028" y="3301652"/>
            <a:ext cx="2836926" cy="40690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028" y="4019550"/>
            <a:ext cx="2852772" cy="4114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666750"/>
            <a:ext cx="2201418" cy="3063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430274"/>
            <a:ext cx="4246626" cy="59679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267199" y="3105150"/>
            <a:ext cx="2810435" cy="723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267199" y="3865656"/>
            <a:ext cx="3293035" cy="73809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160113" y="285750"/>
            <a:ext cx="3679087" cy="707886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Finding steepest gradient of </a:t>
            </a:r>
          </a:p>
          <a:p>
            <a:r>
              <a:rPr lang="en-US" sz="2000" dirty="0"/>
              <a:t>Linear regression L2 cost function</a:t>
            </a:r>
          </a:p>
        </p:txBody>
      </p:sp>
    </p:spTree>
    <p:extLst>
      <p:ext uri="{BB962C8B-B14F-4D97-AF65-F5344CB8AC3E}">
        <p14:creationId xmlns:p14="http://schemas.microsoft.com/office/powerpoint/2010/main" val="3521180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1000" y="800040"/>
            <a:ext cx="42638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Gradient descent algorithm</a:t>
            </a: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07642"/>
            <a:ext cx="5454396" cy="211683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587490" y="2049780"/>
            <a:ext cx="206922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update </a:t>
            </a:r>
          </a:p>
          <a:p>
            <a:pPr algn="ctr"/>
            <a:r>
              <a:rPr lang="en-US" sz="2400" dirty="0"/>
              <a:t>and</a:t>
            </a:r>
          </a:p>
          <a:p>
            <a:pPr algn="ctr"/>
            <a:r>
              <a:rPr lang="en-US" sz="2400" dirty="0"/>
              <a:t>simultaneously</a:t>
            </a:r>
          </a:p>
          <a:p>
            <a:pPr algn="ctr"/>
            <a:endParaRPr lang="en-US" sz="2400" dirty="0"/>
          </a:p>
        </p:txBody>
      </p:sp>
      <p:pic>
        <p:nvPicPr>
          <p:cNvPr id="14" name="Picture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869" y="2470693"/>
            <a:ext cx="284815" cy="31194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7193" y="2472049"/>
            <a:ext cx="273966" cy="309229"/>
          </a:xfrm>
          <a:prstGeom prst="rect">
            <a:avLst/>
          </a:prstGeom>
        </p:spPr>
      </p:pic>
      <p:sp>
        <p:nvSpPr>
          <p:cNvPr id="16" name="Right Brace 15"/>
          <p:cNvSpPr/>
          <p:nvPr/>
        </p:nvSpPr>
        <p:spPr>
          <a:xfrm>
            <a:off x="6172200" y="2114550"/>
            <a:ext cx="152400" cy="1219200"/>
          </a:xfrm>
          <a:prstGeom prst="rightBrac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67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520303"/>
            <a:ext cx="7677150" cy="4032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7191" name="AutoShape 7"/>
          <p:cNvSpPr>
            <a:spLocks noChangeArrowheads="1"/>
          </p:cNvSpPr>
          <p:nvPr/>
        </p:nvSpPr>
        <p:spPr bwMode="auto">
          <a:xfrm>
            <a:off x="3790950" y="2024062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7192" name="AutoShape 8"/>
          <p:cNvSpPr>
            <a:spLocks noChangeArrowheads="1"/>
          </p:cNvSpPr>
          <p:nvPr/>
        </p:nvSpPr>
        <p:spPr bwMode="auto">
          <a:xfrm>
            <a:off x="3829050" y="2241946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7193" name="AutoShape 9"/>
          <p:cNvSpPr>
            <a:spLocks noChangeArrowheads="1"/>
          </p:cNvSpPr>
          <p:nvPr/>
        </p:nvSpPr>
        <p:spPr bwMode="auto">
          <a:xfrm>
            <a:off x="3810000" y="2463402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7194" name="AutoShape 10"/>
          <p:cNvSpPr>
            <a:spLocks noChangeArrowheads="1"/>
          </p:cNvSpPr>
          <p:nvPr/>
        </p:nvSpPr>
        <p:spPr bwMode="auto">
          <a:xfrm>
            <a:off x="3581400" y="2692002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7195" name="AutoShape 11"/>
          <p:cNvSpPr>
            <a:spLocks noChangeArrowheads="1"/>
          </p:cNvSpPr>
          <p:nvPr/>
        </p:nvSpPr>
        <p:spPr bwMode="auto">
          <a:xfrm>
            <a:off x="3657600" y="2920602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7196" name="AutoShape 12"/>
          <p:cNvSpPr>
            <a:spLocks noChangeArrowheads="1"/>
          </p:cNvSpPr>
          <p:nvPr/>
        </p:nvSpPr>
        <p:spPr bwMode="auto">
          <a:xfrm>
            <a:off x="3962400" y="2977752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7197" name="AutoShape 13"/>
          <p:cNvSpPr>
            <a:spLocks noChangeArrowheads="1"/>
          </p:cNvSpPr>
          <p:nvPr/>
        </p:nvSpPr>
        <p:spPr bwMode="auto">
          <a:xfrm>
            <a:off x="4114800" y="3149202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7198" name="AutoShape 14"/>
          <p:cNvSpPr>
            <a:spLocks noChangeArrowheads="1"/>
          </p:cNvSpPr>
          <p:nvPr/>
        </p:nvSpPr>
        <p:spPr bwMode="auto">
          <a:xfrm>
            <a:off x="4038600" y="3377802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477199" name="AutoShape 15"/>
          <p:cNvCxnSpPr>
            <a:cxnSpLocks noChangeShapeType="1"/>
          </p:cNvCxnSpPr>
          <p:nvPr/>
        </p:nvCxnSpPr>
        <p:spPr bwMode="auto">
          <a:xfrm>
            <a:off x="3692525" y="2777727"/>
            <a:ext cx="76200" cy="2286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7200" name="AutoShape 16"/>
          <p:cNvCxnSpPr>
            <a:cxnSpLocks noChangeShapeType="1"/>
          </p:cNvCxnSpPr>
          <p:nvPr/>
        </p:nvCxnSpPr>
        <p:spPr bwMode="auto">
          <a:xfrm flipH="1">
            <a:off x="3692525" y="2549127"/>
            <a:ext cx="228600" cy="2286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7201" name="AutoShape 17"/>
          <p:cNvCxnSpPr>
            <a:cxnSpLocks noChangeShapeType="1"/>
          </p:cNvCxnSpPr>
          <p:nvPr/>
        </p:nvCxnSpPr>
        <p:spPr bwMode="auto">
          <a:xfrm>
            <a:off x="3775075" y="3006327"/>
            <a:ext cx="304800" cy="571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7202" name="AutoShape 18"/>
          <p:cNvCxnSpPr>
            <a:cxnSpLocks noChangeShapeType="1"/>
          </p:cNvCxnSpPr>
          <p:nvPr/>
        </p:nvCxnSpPr>
        <p:spPr bwMode="auto">
          <a:xfrm>
            <a:off x="4068763" y="3063477"/>
            <a:ext cx="152400" cy="1714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7203" name="AutoShape 19"/>
          <p:cNvCxnSpPr>
            <a:cxnSpLocks noChangeShapeType="1"/>
          </p:cNvCxnSpPr>
          <p:nvPr/>
        </p:nvCxnSpPr>
        <p:spPr bwMode="auto">
          <a:xfrm flipH="1">
            <a:off x="4144963" y="3234927"/>
            <a:ext cx="76200" cy="2286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477204" name="Line 20"/>
          <p:cNvSpPr>
            <a:spLocks noChangeShapeType="1"/>
          </p:cNvSpPr>
          <p:nvPr/>
        </p:nvSpPr>
        <p:spPr bwMode="auto">
          <a:xfrm>
            <a:off x="3905251" y="2109787"/>
            <a:ext cx="42863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7205" name="Line 21"/>
          <p:cNvSpPr>
            <a:spLocks noChangeShapeType="1"/>
          </p:cNvSpPr>
          <p:nvPr/>
        </p:nvSpPr>
        <p:spPr bwMode="auto">
          <a:xfrm flipH="1">
            <a:off x="3924301" y="2334815"/>
            <a:ext cx="23813" cy="21074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8600" y="2495550"/>
            <a:ext cx="969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J(Θ</a:t>
            </a:r>
            <a:r>
              <a:rPr lang="en-US" baseline="-25000" dirty="0"/>
              <a:t>0</a:t>
            </a:r>
            <a:r>
              <a:rPr lang="en-US" dirty="0"/>
              <a:t>, Θ</a:t>
            </a:r>
            <a:r>
              <a:rPr lang="en-US" baseline="-25000" dirty="0"/>
              <a:t>1</a:t>
            </a:r>
            <a:r>
              <a:rPr lang="en-US" dirty="0"/>
              <a:t>)</a:t>
            </a:r>
          </a:p>
        </p:txBody>
      </p:sp>
      <p:sp>
        <p:nvSpPr>
          <p:cNvPr id="3" name="Rectangle 2"/>
          <p:cNvSpPr/>
          <p:nvPr/>
        </p:nvSpPr>
        <p:spPr>
          <a:xfrm>
            <a:off x="2819400" y="401955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Θ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0" y="379095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Θ</a:t>
            </a:r>
            <a:r>
              <a:rPr lang="en-US" baseline="-25000" dirty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805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7191" grpId="0" animBg="1"/>
      <p:bldP spid="477192" grpId="0" animBg="1"/>
      <p:bldP spid="477193" grpId="0" animBg="1"/>
      <p:bldP spid="477194" grpId="0" animBg="1"/>
      <p:bldP spid="477195" grpId="0" animBg="1"/>
      <p:bldP spid="477196" grpId="0" animBg="1"/>
      <p:bldP spid="477197" grpId="0" animBg="1"/>
      <p:bldP spid="477198" grpId="0" animBg="1"/>
      <p:bldP spid="477204" grpId="0" animBg="1"/>
      <p:bldP spid="47720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Public\Documents\ml-class\lectures-slides\assets\2.bow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09550"/>
            <a:ext cx="6019800" cy="472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36625" y="301625"/>
            <a:ext cx="1704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Convex function</a:t>
            </a:r>
          </a:p>
        </p:txBody>
      </p:sp>
    </p:spTree>
    <p:extLst>
      <p:ext uri="{BB962C8B-B14F-4D97-AF65-F5344CB8AC3E}">
        <p14:creationId xmlns:p14="http://schemas.microsoft.com/office/powerpoint/2010/main" val="24346487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514350"/>
            <a:ext cx="732764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“Batch” versus “Online” Gradient Descent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0" y="1482626"/>
            <a:ext cx="78338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“Batch”: Each step of gradient descent uses all the training examples.</a:t>
            </a:r>
          </a:p>
          <a:p>
            <a:endParaRPr lang="en-US" sz="2400" dirty="0"/>
          </a:p>
          <a:p>
            <a:r>
              <a:rPr lang="en-US" sz="2400" dirty="0"/>
              <a:t>“Online”: Each step of gradient descent uses </a:t>
            </a:r>
            <a:r>
              <a:rPr lang="en-US" sz="2400" i="1" dirty="0"/>
              <a:t>a</a:t>
            </a:r>
            <a:r>
              <a:rPr lang="en-US" sz="2400" dirty="0"/>
              <a:t> training example at a time.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984115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8792458"/>
              </p:ext>
            </p:extLst>
          </p:nvPr>
        </p:nvGraphicFramePr>
        <p:xfrm>
          <a:off x="838201" y="1125446"/>
          <a:ext cx="7315199" cy="2444524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3647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85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85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85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47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824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j-lt"/>
                        </a:rPr>
                        <a:t>Size</a:t>
                      </a:r>
                      <a:r>
                        <a:rPr lang="en-US" sz="1800" b="1" u="none" strike="noStrike" baseline="0" dirty="0">
                          <a:effectLst/>
                          <a:latin typeface="+mj-lt"/>
                        </a:rPr>
                        <a:t> (</a:t>
                      </a:r>
                      <a:r>
                        <a:rPr lang="en-US" sz="1800" b="1" u="none" strike="noStrike" dirty="0">
                          <a:effectLst/>
                          <a:latin typeface="+mj-lt"/>
                        </a:rPr>
                        <a:t>feet</a:t>
                      </a:r>
                      <a:r>
                        <a:rPr lang="en-US" sz="1800" b="1" u="none" strike="noStrike" baseline="30000" dirty="0">
                          <a:effectLst/>
                          <a:latin typeface="+mj-lt"/>
                        </a:rPr>
                        <a:t>2</a:t>
                      </a:r>
                      <a:r>
                        <a:rPr lang="en-US" sz="1800" b="1" u="none" strike="noStrike" baseline="0" dirty="0">
                          <a:effectLst/>
                          <a:latin typeface="+mj-lt"/>
                        </a:rPr>
                        <a:t>)</a:t>
                      </a:r>
                    </a:p>
                    <a:p>
                      <a:pPr algn="ctr" fontAlgn="b"/>
                      <a:endParaRPr lang="en-US" sz="1800" b="1" u="none" strike="noStrike" baseline="0" dirty="0">
                        <a:effectLst/>
                        <a:latin typeface="+mj-lt"/>
                      </a:endParaRPr>
                    </a:p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Number of bedrooms</a:t>
                      </a:r>
                    </a:p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Number of floors</a:t>
                      </a:r>
                    </a:p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Age</a:t>
                      </a:r>
                      <a:r>
                        <a:rPr lang="en-US" sz="18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of home (years)</a:t>
                      </a:r>
                    </a:p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Price ($1000)</a:t>
                      </a:r>
                    </a:p>
                    <a:p>
                      <a:pPr algn="ctr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+mj-lt"/>
                        </a:rPr>
                        <a:t>2104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460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9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j-lt"/>
                        </a:rPr>
                        <a:t>1416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232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9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1534</a:t>
                      </a: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j-lt"/>
                        </a:rPr>
                        <a:t>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j-lt"/>
                        </a:rPr>
                        <a:t>30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315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9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852</a:t>
                      </a: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9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…</a:t>
                      </a: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…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…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…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…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04800" y="285750"/>
            <a:ext cx="777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Multiple features (variables).</a:t>
            </a:r>
          </a:p>
        </p:txBody>
      </p:sp>
    </p:spTree>
    <p:extLst>
      <p:ext uri="{BB962C8B-B14F-4D97-AF65-F5344CB8AC3E}">
        <p14:creationId xmlns:p14="http://schemas.microsoft.com/office/powerpoint/2010/main" val="16703994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850" y="428190"/>
            <a:ext cx="6261354" cy="32918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81000" y="361950"/>
            <a:ext cx="1866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Hypothesis: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1000" y="1424285"/>
            <a:ext cx="266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Cost function: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81000" y="906065"/>
            <a:ext cx="1866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Parameters:</a:t>
            </a: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047750"/>
            <a:ext cx="1639062" cy="276606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688973"/>
            <a:ext cx="5655564" cy="832104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381000" y="2952750"/>
            <a:ext cx="8458200" cy="1781235"/>
            <a:chOff x="381000" y="2952750"/>
            <a:chExt cx="8458200" cy="1781235"/>
          </a:xfrm>
        </p:grpSpPr>
        <p:pic>
          <p:nvPicPr>
            <p:cNvPr id="27" name="Picture 26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8500" y="4423440"/>
              <a:ext cx="1293495" cy="220980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9963" y="3447007"/>
              <a:ext cx="109728" cy="304038"/>
            </a:xfrm>
            <a:prstGeom prst="rect">
              <a:avLst/>
            </a:prstGeom>
          </p:spPr>
        </p:pic>
        <p:grpSp>
          <p:nvGrpSpPr>
            <p:cNvPr id="3" name="Group 2"/>
            <p:cNvGrpSpPr/>
            <p:nvPr/>
          </p:nvGrpSpPr>
          <p:grpSpPr>
            <a:xfrm>
              <a:off x="381000" y="2952750"/>
              <a:ext cx="8458200" cy="1781235"/>
              <a:chOff x="381000" y="2952750"/>
              <a:chExt cx="8458200" cy="1781235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3505200" y="4333875"/>
                <a:ext cx="5334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(simultaneously update for every                        )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028700" y="3390840"/>
                <a:ext cx="96126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Repeat</a:t>
                </a:r>
                <a:endParaRPr lang="en-US" sz="2400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381000" y="2952750"/>
                <a:ext cx="2667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Gradient descent:</a:t>
                </a:r>
              </a:p>
            </p:txBody>
          </p:sp>
          <p:pic>
            <p:nvPicPr>
              <p:cNvPr id="31" name="Picture 30"/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47800" y="4379695"/>
                <a:ext cx="109728" cy="304038"/>
              </a:xfrm>
              <a:prstGeom prst="rect">
                <a:avLst/>
              </a:prstGeom>
            </p:spPr>
          </p:pic>
          <p:pic>
            <p:nvPicPr>
              <p:cNvPr id="4" name="Picture 3"/>
              <p:cNvPicPr>
                <a:picLocks noChangeAspect="1"/>
              </p:cNvPicPr>
              <p:nvPr>
                <p:custDataLst>
                  <p:tags r:id="rId7"/>
                </p:custDataLst>
              </p:nvPr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19047" y="3854463"/>
                <a:ext cx="3698748" cy="436626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15663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6120269"/>
              </p:ext>
            </p:extLst>
          </p:nvPr>
        </p:nvGraphicFramePr>
        <p:xfrm>
          <a:off x="3267052" y="133350"/>
          <a:ext cx="531876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4464366"/>
              </p:ext>
            </p:extLst>
          </p:nvPr>
        </p:nvGraphicFramePr>
        <p:xfrm>
          <a:off x="3267052" y="133350"/>
          <a:ext cx="531876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96955" y="209550"/>
            <a:ext cx="266486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Housing Prices</a:t>
            </a:r>
          </a:p>
          <a:p>
            <a:pPr algn="ctr"/>
            <a:r>
              <a:rPr lang="en-US" sz="2800" b="1" dirty="0"/>
              <a:t>(Milwaukee, WI)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28800" y="1371421"/>
            <a:ext cx="15754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Price</a:t>
            </a:r>
          </a:p>
          <a:p>
            <a:pPr algn="ctr"/>
            <a:r>
              <a:rPr lang="en-US" sz="2400" dirty="0"/>
              <a:t>(in 1000s of dollars)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09212" y="2800350"/>
            <a:ext cx="1519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Size (feet</a:t>
            </a:r>
            <a:r>
              <a:rPr lang="en-US" sz="2400" baseline="30000" dirty="0"/>
              <a:t>2</a:t>
            </a:r>
            <a:r>
              <a:rPr lang="en-US" sz="2400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4800" y="3270945"/>
            <a:ext cx="40005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Supervised Learning</a:t>
            </a:r>
          </a:p>
          <a:p>
            <a:endParaRPr lang="en-US" sz="1000" dirty="0"/>
          </a:p>
          <a:p>
            <a:r>
              <a:rPr lang="en-US" sz="2400" dirty="0"/>
              <a:t>Given the “right answer” for each example in the data.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267200" y="3270945"/>
            <a:ext cx="4114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Regression Problem</a:t>
            </a:r>
          </a:p>
          <a:p>
            <a:endParaRPr lang="en-US" sz="1000" dirty="0"/>
          </a:p>
          <a:p>
            <a:r>
              <a:rPr lang="en-US" sz="2400" dirty="0"/>
              <a:t>Predict real-valued output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4114800" y="3347145"/>
            <a:ext cx="0" cy="151060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1813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Graphic spid="7" grpId="0">
        <p:bldAsOne/>
      </p:bldGraphic>
      <p:bldP spid="11" grpId="0"/>
      <p:bldP spid="1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872614" y="3580463"/>
            <a:ext cx="36499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(simultaneously update             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4800" y="207317"/>
            <a:ext cx="3589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Gradient Descent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1151541"/>
            <a:ext cx="266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Repeat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457200" y="751431"/>
            <a:ext cx="3581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Previously (n=1):</a:t>
            </a: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3" y="1533525"/>
            <a:ext cx="3355277" cy="62407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853" y="3660003"/>
            <a:ext cx="483489" cy="20745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463" y="1207708"/>
            <a:ext cx="109728" cy="304038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86" y="4095750"/>
            <a:ext cx="109728" cy="30403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21" y="2862072"/>
            <a:ext cx="3698177" cy="62407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919" y="2417254"/>
            <a:ext cx="726948" cy="306896"/>
          </a:xfrm>
          <a:prstGeom prst="rect">
            <a:avLst/>
          </a:prstGeom>
        </p:spPr>
      </p:pic>
      <p:sp>
        <p:nvSpPr>
          <p:cNvPr id="16" name="Right Brace 15"/>
          <p:cNvSpPr/>
          <p:nvPr/>
        </p:nvSpPr>
        <p:spPr>
          <a:xfrm rot="5400000">
            <a:off x="3134487" y="1284256"/>
            <a:ext cx="134303" cy="2059878"/>
          </a:xfrm>
          <a:prstGeom prst="rightBrace">
            <a:avLst>
              <a:gd name="adj1" fmla="val 47916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4686300" y="133350"/>
            <a:ext cx="0" cy="4876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838700" y="57150"/>
            <a:ext cx="3581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New algorithm               :</a:t>
            </a:r>
          </a:p>
        </p:txBody>
      </p:sp>
      <p:pic>
        <p:nvPicPr>
          <p:cNvPr id="20" name="Picture 19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399" y="142333"/>
            <a:ext cx="687515" cy="229743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4829175" y="438150"/>
            <a:ext cx="266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Repeat</a:t>
            </a:r>
            <a:endParaRPr lang="en-US" sz="2400" dirty="0"/>
          </a:p>
        </p:txBody>
      </p:sp>
      <p:pic>
        <p:nvPicPr>
          <p:cNvPr id="32" name="Picture 31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0438" y="494317"/>
            <a:ext cx="109728" cy="304038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686" y="2190750"/>
            <a:ext cx="109728" cy="30403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700" y="1008883"/>
            <a:ext cx="3686175" cy="624078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6258308" y="1682175"/>
            <a:ext cx="27489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(simultaneously update        for      </a:t>
            </a:r>
          </a:p>
          <a:p>
            <a:r>
              <a:rPr lang="en-US" sz="1600" dirty="0"/>
              <a:t>                        )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1757232"/>
            <a:ext cx="168021" cy="22974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987" y="2056837"/>
            <a:ext cx="1034796" cy="176784"/>
          </a:xfrm>
          <a:prstGeom prst="rect">
            <a:avLst/>
          </a:prstGeom>
        </p:spPr>
      </p:pic>
      <p:cxnSp>
        <p:nvCxnSpPr>
          <p:cNvPr id="40" name="Straight Connector 39"/>
          <p:cNvCxnSpPr/>
          <p:nvPr/>
        </p:nvCxnSpPr>
        <p:spPr>
          <a:xfrm flipH="1">
            <a:off x="4876800" y="2639990"/>
            <a:ext cx="3962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686" y="2724150"/>
            <a:ext cx="3660458" cy="62407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681" y="3471672"/>
            <a:ext cx="3660458" cy="6240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681" y="4157472"/>
            <a:ext cx="3660458" cy="624078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681" y="4879181"/>
            <a:ext cx="190024" cy="2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37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0" grpId="0"/>
      <p:bldP spid="3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1000" y="971550"/>
            <a:ext cx="4648200" cy="833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500"/>
              </a:spcAft>
            </a:pPr>
            <a:r>
              <a:rPr lang="en-US" sz="2000" dirty="0"/>
              <a:t>E.g.       = size (0-2000 feet</a:t>
            </a:r>
            <a:r>
              <a:rPr lang="en-US" sz="2000" baseline="30000" dirty="0"/>
              <a:t>2</a:t>
            </a:r>
            <a:r>
              <a:rPr lang="en-US" sz="2000" dirty="0"/>
              <a:t>)</a:t>
            </a:r>
            <a:endParaRPr lang="en-US" sz="2000" dirty="0">
              <a:solidFill>
                <a:srgbClr val="000000"/>
              </a:solidFill>
            </a:endParaRPr>
          </a:p>
          <a:p>
            <a:pPr>
              <a:spcAft>
                <a:spcPts val="500"/>
              </a:spcAft>
            </a:pPr>
            <a:r>
              <a:rPr lang="en-US" sz="2000" dirty="0"/>
              <a:t>              = number of bedrooms (1-5</a:t>
            </a:r>
            <a:r>
              <a:rPr lang="en-US" sz="2400" dirty="0"/>
              <a:t>)</a:t>
            </a: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23950"/>
            <a:ext cx="267462" cy="18059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493282"/>
            <a:ext cx="274320" cy="180594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>
            <a:off x="4724400" y="1123950"/>
            <a:ext cx="0" cy="36622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1701965" y="1931329"/>
            <a:ext cx="0" cy="3069649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473365" y="4760595"/>
            <a:ext cx="2031835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5952744" y="3163429"/>
            <a:ext cx="0" cy="1812719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5724144" y="4760595"/>
            <a:ext cx="1981200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01" y="2125638"/>
            <a:ext cx="237744" cy="26289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4629150"/>
            <a:ext cx="230886" cy="262890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7744" y="4640930"/>
            <a:ext cx="230886" cy="262890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3163429"/>
            <a:ext cx="237744" cy="262890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0099" y="972531"/>
            <a:ext cx="1959102" cy="450342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1743664"/>
            <a:ext cx="3241548" cy="395478"/>
          </a:xfrm>
          <a:prstGeom prst="rect">
            <a:avLst/>
          </a:prstGeom>
        </p:spPr>
      </p:pic>
      <p:sp>
        <p:nvSpPr>
          <p:cNvPr id="69" name="Rectangle 68"/>
          <p:cNvSpPr/>
          <p:nvPr/>
        </p:nvSpPr>
        <p:spPr>
          <a:xfrm>
            <a:off x="344043" y="133350"/>
            <a:ext cx="7010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Feature Scaling</a:t>
            </a:r>
          </a:p>
          <a:p>
            <a:pPr>
              <a:spcAft>
                <a:spcPts val="500"/>
              </a:spcAft>
            </a:pPr>
            <a:r>
              <a:rPr lang="en-US" sz="2400" dirty="0"/>
              <a:t>Idea: Make sure features are on a similar scale.</a:t>
            </a:r>
          </a:p>
        </p:txBody>
      </p:sp>
      <p:pic>
        <p:nvPicPr>
          <p:cNvPr id="79" name="Picture 78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942" y="1994193"/>
            <a:ext cx="534924" cy="306324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213680" y="971550"/>
            <a:ext cx="1251871" cy="249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0" name="Picture 79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344" y="3273157"/>
            <a:ext cx="534924" cy="306324"/>
          </a:xfrm>
          <a:prstGeom prst="rect">
            <a:avLst/>
          </a:prstGeom>
        </p:spPr>
      </p:pic>
      <p:sp>
        <p:nvSpPr>
          <p:cNvPr id="65" name="Rectangle 64"/>
          <p:cNvSpPr/>
          <p:nvPr/>
        </p:nvSpPr>
        <p:spPr>
          <a:xfrm>
            <a:off x="6191698" y="910372"/>
            <a:ext cx="13466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size (feet</a:t>
            </a:r>
            <a:r>
              <a:rPr lang="en-US" sz="2000" baseline="30000" dirty="0"/>
              <a:t>2</a:t>
            </a:r>
            <a:r>
              <a:rPr lang="en-US" sz="2000" dirty="0"/>
              <a:t>)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213680" y="1743664"/>
            <a:ext cx="2514268" cy="1876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6213680" y="1640768"/>
            <a:ext cx="25426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number of bedrooms</a:t>
            </a: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2056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6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23473" y="557129"/>
            <a:ext cx="796332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500"/>
              </a:spcAft>
            </a:pPr>
            <a:r>
              <a:rPr lang="en-US" sz="2000" dirty="0"/>
              <a:t>Replace      with                to make features have approximately zero mean (Do not apply to              ).</a:t>
            </a:r>
          </a:p>
        </p:txBody>
      </p:sp>
      <p:sp>
        <p:nvSpPr>
          <p:cNvPr id="69" name="Rectangle 68"/>
          <p:cNvSpPr/>
          <p:nvPr/>
        </p:nvSpPr>
        <p:spPr>
          <a:xfrm>
            <a:off x="344042" y="133350"/>
            <a:ext cx="84189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Mean normalization</a:t>
            </a:r>
          </a:p>
        </p:txBody>
      </p:sp>
      <p:pic>
        <p:nvPicPr>
          <p:cNvPr id="22" name="Picture 2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948" y="714254"/>
            <a:ext cx="201930" cy="1524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054" y="711627"/>
            <a:ext cx="748665" cy="16764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922" y="979066"/>
            <a:ext cx="697230" cy="21145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23473" y="1357015"/>
            <a:ext cx="464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500"/>
              </a:spcAft>
            </a:pPr>
            <a:r>
              <a:rPr lang="en-US" sz="2000" dirty="0"/>
              <a:t>E.g. </a:t>
            </a:r>
            <a:endParaRPr lang="en-US" sz="2400" dirty="0"/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401538"/>
            <a:ext cx="1860804" cy="37261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352550"/>
            <a:ext cx="2295144" cy="395478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038350"/>
            <a:ext cx="3632835" cy="2190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81000" y="2952750"/>
            <a:ext cx="1432168" cy="657112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228600" y="2343150"/>
            <a:ext cx="84189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Z-score (standard score) normalization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92350" y="2800350"/>
            <a:ext cx="64706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Standard score is the signed number of standard deviations by which the value of an observation or data point is above the mean value.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81000" y="4324350"/>
            <a:ext cx="1993900" cy="596900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228600" y="3714750"/>
            <a:ext cx="84189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Min-max (0-1) normalization</a:t>
            </a:r>
          </a:p>
        </p:txBody>
      </p:sp>
    </p:spTree>
    <p:extLst>
      <p:ext uri="{BB962C8B-B14F-4D97-AF65-F5344CB8AC3E}">
        <p14:creationId xmlns:p14="http://schemas.microsoft.com/office/powerpoint/2010/main" val="27974711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80999" y="361950"/>
            <a:ext cx="7314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Gradient descent</a:t>
            </a: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23950"/>
            <a:ext cx="3450336" cy="58216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914400" y="1926418"/>
            <a:ext cx="7314247" cy="950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3360"/>
              </a:lnSpc>
              <a:buFontTx/>
              <a:buChar char="-"/>
            </a:pPr>
            <a:r>
              <a:rPr lang="en-US" sz="2800" dirty="0"/>
              <a:t>“Debugging”: How to make sure gradient descent is working correctly.</a:t>
            </a:r>
          </a:p>
        </p:txBody>
      </p:sp>
      <p:sp>
        <p:nvSpPr>
          <p:cNvPr id="4" name="Rectangle 3"/>
          <p:cNvSpPr/>
          <p:nvPr/>
        </p:nvSpPr>
        <p:spPr>
          <a:xfrm>
            <a:off x="914400" y="2632097"/>
            <a:ext cx="6477000" cy="9643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ts val="3360"/>
              </a:lnSpc>
              <a:buFontTx/>
              <a:buChar char="-"/>
            </a:pPr>
            <a:endParaRPr lang="en-US" sz="2800" dirty="0"/>
          </a:p>
          <a:p>
            <a:pPr marL="457200" indent="-457200">
              <a:lnSpc>
                <a:spcPts val="3360"/>
              </a:lnSpc>
              <a:buFontTx/>
              <a:buChar char="-"/>
            </a:pPr>
            <a:r>
              <a:rPr lang="en-US" sz="2800" dirty="0"/>
              <a:t>How to choose learning rate     .</a:t>
            </a: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3257550"/>
            <a:ext cx="228600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8437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5029200" y="1454192"/>
            <a:ext cx="3521853" cy="964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360"/>
              </a:lnSpc>
            </a:pPr>
            <a:r>
              <a:rPr lang="en-US" sz="2400" dirty="0"/>
              <a:t>Example automatic convergence test:</a:t>
            </a:r>
          </a:p>
        </p:txBody>
      </p:sp>
      <p:sp>
        <p:nvSpPr>
          <p:cNvPr id="2" name="Rectangle 1"/>
          <p:cNvSpPr/>
          <p:nvPr/>
        </p:nvSpPr>
        <p:spPr>
          <a:xfrm>
            <a:off x="5030056" y="2771567"/>
            <a:ext cx="3048000" cy="1400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360"/>
              </a:lnSpc>
            </a:pPr>
            <a:r>
              <a:rPr lang="en-US" sz="2400" dirty="0"/>
              <a:t>Declare convergence if       decreases by less than       in one iteration.</a:t>
            </a:r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7893517"/>
              </p:ext>
            </p:extLst>
          </p:nvPr>
        </p:nvGraphicFramePr>
        <p:xfrm>
          <a:off x="685800" y="1494076"/>
          <a:ext cx="3866557" cy="28670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pic>
        <p:nvPicPr>
          <p:cNvPr id="14" name="Picture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063" y="1009563"/>
            <a:ext cx="1104138" cy="43205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2908952"/>
            <a:ext cx="534924" cy="30632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981" y="3318596"/>
            <a:ext cx="576072" cy="260604"/>
          </a:xfrm>
          <a:prstGeom prst="rect">
            <a:avLst/>
          </a:prstGeom>
        </p:spPr>
      </p:pic>
      <p:cxnSp>
        <p:nvCxnSpPr>
          <p:cNvPr id="20" name="Straight Connector 19"/>
          <p:cNvCxnSpPr/>
          <p:nvPr/>
        </p:nvCxnSpPr>
        <p:spPr>
          <a:xfrm>
            <a:off x="4724400" y="1123950"/>
            <a:ext cx="0" cy="36622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38200" y="4248513"/>
            <a:ext cx="3521853" cy="5005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000" dirty="0"/>
              <a:t>No. of iterations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5752" y="209550"/>
            <a:ext cx="7847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Making sure gradient descent is working correctly.</a:t>
            </a:r>
          </a:p>
        </p:txBody>
      </p:sp>
    </p:spTree>
    <p:extLst>
      <p:ext uri="{BB962C8B-B14F-4D97-AF65-F5344CB8AC3E}">
        <p14:creationId xmlns:p14="http://schemas.microsoft.com/office/powerpoint/2010/main" val="3244562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80999" y="361950"/>
            <a:ext cx="7314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Summary: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54640" y="890321"/>
            <a:ext cx="7314247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3360"/>
              </a:lnSpc>
              <a:buFontTx/>
              <a:buChar char="-"/>
            </a:pPr>
            <a:r>
              <a:rPr lang="en-US" sz="2800" dirty="0"/>
              <a:t>If     is too small: slow convergence.</a:t>
            </a:r>
          </a:p>
          <a:p>
            <a:pPr marL="457200" indent="-457200">
              <a:lnSpc>
                <a:spcPts val="3360"/>
              </a:lnSpc>
              <a:buFontTx/>
              <a:buChar char="-"/>
            </a:pPr>
            <a:r>
              <a:rPr lang="en-US" sz="2800" dirty="0"/>
              <a:t>If     is too large:         may not decrease on every iteration; may not converge.</a:t>
            </a:r>
          </a:p>
        </p:txBody>
      </p:sp>
      <p:pic>
        <p:nvPicPr>
          <p:cNvPr id="12" name="Picture 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526" y="1103402"/>
            <a:ext cx="200025" cy="16002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252" y="1533200"/>
            <a:ext cx="200025" cy="16002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6474" y="1462610"/>
            <a:ext cx="534924" cy="30632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80998" y="3138160"/>
            <a:ext cx="7314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To choose    , try</a:t>
            </a:r>
          </a:p>
        </p:txBody>
      </p:sp>
      <p:pic>
        <p:nvPicPr>
          <p:cNvPr id="15" name="Picture 1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664" y="3350582"/>
            <a:ext cx="200025" cy="16002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352" y="3793711"/>
            <a:ext cx="6576822" cy="306705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2875052" y="3661381"/>
            <a:ext cx="838200" cy="4390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622037" y="3645633"/>
            <a:ext cx="838200" cy="4390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197030" y="3645633"/>
            <a:ext cx="838200" cy="4390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1353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53" b="6064"/>
          <a:stretch/>
        </p:blipFill>
        <p:spPr>
          <a:xfrm>
            <a:off x="5991225" y="299983"/>
            <a:ext cx="3005046" cy="243369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04800" y="438150"/>
            <a:ext cx="7314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Housing prices prediction</a:t>
            </a: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1143000"/>
            <a:ext cx="5385816" cy="30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2525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05752" y="209550"/>
            <a:ext cx="7847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Polynomial regression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-304800" y="1428750"/>
            <a:ext cx="1575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Price</a:t>
            </a:r>
          </a:p>
          <a:p>
            <a:pPr algn="ctr"/>
            <a:r>
              <a:rPr lang="en-US" dirty="0"/>
              <a:t>(y)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362200" y="2800350"/>
            <a:ext cx="838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Size (x)</a:t>
            </a:r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9841" y="998725"/>
            <a:ext cx="2023110" cy="30403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1676601"/>
            <a:ext cx="2985516" cy="30403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257550"/>
            <a:ext cx="3537585" cy="25527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251" y="3581400"/>
            <a:ext cx="4265295" cy="27432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06" y="4028977"/>
            <a:ext cx="1215390" cy="25527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68" y="4326658"/>
            <a:ext cx="1329690" cy="27432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16" y="4662623"/>
            <a:ext cx="1331595" cy="274320"/>
          </a:xfrm>
          <a:prstGeom prst="rect">
            <a:avLst/>
          </a:prstGeom>
        </p:spPr>
      </p:pic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3473908"/>
              </p:ext>
            </p:extLst>
          </p:nvPr>
        </p:nvGraphicFramePr>
        <p:xfrm>
          <a:off x="821251" y="671215"/>
          <a:ext cx="4265295" cy="22947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7"/>
          </a:graphicData>
        </a:graphic>
      </p:graphicFrame>
    </p:spTree>
    <p:extLst>
      <p:ext uri="{BB962C8B-B14F-4D97-AF65-F5344CB8AC3E}">
        <p14:creationId xmlns:p14="http://schemas.microsoft.com/office/powerpoint/2010/main" val="574241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05752" y="209550"/>
            <a:ext cx="7847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Choice of features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447800" y="1745218"/>
            <a:ext cx="1575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Price</a:t>
            </a:r>
          </a:p>
          <a:p>
            <a:pPr algn="ctr"/>
            <a:r>
              <a:rPr lang="en-US" dirty="0"/>
              <a:t>(y)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343294" y="3116818"/>
            <a:ext cx="838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Size (x)</a:t>
            </a: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8915" y="3767658"/>
            <a:ext cx="3630930" cy="27432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4285582"/>
            <a:ext cx="3794760" cy="304800"/>
          </a:xfrm>
          <a:prstGeom prst="rect">
            <a:avLst/>
          </a:prstGeom>
        </p:spPr>
      </p:pic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5276434"/>
              </p:ext>
            </p:extLst>
          </p:nvPr>
        </p:nvGraphicFramePr>
        <p:xfrm>
          <a:off x="2514600" y="671215"/>
          <a:ext cx="4265295" cy="25445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3928502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04800" y="1522907"/>
            <a:ext cx="7314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Intuition: If 1 parameter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" y="4481800"/>
            <a:ext cx="2057400" cy="528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360"/>
              </a:lnSpc>
            </a:pPr>
            <a:r>
              <a:rPr lang="en-US" sz="2400" dirty="0"/>
              <a:t>Solve for </a:t>
            </a:r>
          </a:p>
        </p:txBody>
      </p:sp>
      <p:pic>
        <p:nvPicPr>
          <p:cNvPr id="20" name="Picture 1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090166"/>
            <a:ext cx="2574036" cy="329184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 flipV="1">
            <a:off x="6011011" y="482104"/>
            <a:ext cx="0" cy="1727136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867400" y="2041755"/>
            <a:ext cx="2164713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4431" y="2132867"/>
            <a:ext cx="104411" cy="16078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3968" y="869374"/>
            <a:ext cx="436290" cy="224427"/>
          </a:xfrm>
          <a:prstGeom prst="rect">
            <a:avLst/>
          </a:prstGeom>
        </p:spPr>
      </p:pic>
      <p:cxnSp>
        <p:nvCxnSpPr>
          <p:cNvPr id="23" name="Straight Connector 22"/>
          <p:cNvCxnSpPr/>
          <p:nvPr/>
        </p:nvCxnSpPr>
        <p:spPr>
          <a:xfrm>
            <a:off x="381000" y="2876550"/>
            <a:ext cx="8305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1" name="Picture 3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3001385"/>
            <a:ext cx="5719572" cy="8321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416" y="3947587"/>
            <a:ext cx="2299716" cy="436626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3679751" y="3833489"/>
            <a:ext cx="3336036" cy="5005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360"/>
              </a:lnSpc>
            </a:pPr>
            <a:r>
              <a:rPr lang="en-US" sz="2400" dirty="0"/>
              <a:t>(for every   )</a:t>
            </a:r>
          </a:p>
        </p:txBody>
      </p:sp>
      <p:pic>
        <p:nvPicPr>
          <p:cNvPr id="35" name="Picture 3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165" y="4012135"/>
            <a:ext cx="125730" cy="26289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869" y="4634567"/>
            <a:ext cx="1639062" cy="276606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6172200" y="833140"/>
            <a:ext cx="1524880" cy="1052810"/>
            <a:chOff x="5137487" y="1006891"/>
            <a:chExt cx="2015567" cy="1391591"/>
          </a:xfrm>
        </p:grpSpPr>
        <p:sp>
          <p:nvSpPr>
            <p:cNvPr id="22" name="Freeform 21"/>
            <p:cNvSpPr/>
            <p:nvPr/>
          </p:nvSpPr>
          <p:spPr>
            <a:xfrm>
              <a:off x="5137487" y="1007182"/>
              <a:ext cx="1041121" cy="1391300"/>
            </a:xfrm>
            <a:custGeom>
              <a:avLst/>
              <a:gdLst>
                <a:gd name="connsiteX0" fmla="*/ 0 w 2667000"/>
                <a:gd name="connsiteY0" fmla="*/ 0 h 2076450"/>
                <a:gd name="connsiteX1" fmla="*/ 800100 w 2667000"/>
                <a:gd name="connsiteY1" fmla="*/ 1724025 h 2076450"/>
                <a:gd name="connsiteX2" fmla="*/ 2667000 w 2667000"/>
                <a:gd name="connsiteY2" fmla="*/ 2076450 h 2076450"/>
                <a:gd name="connsiteX0" fmla="*/ 0 w 1819275"/>
                <a:gd name="connsiteY0" fmla="*/ 0 h 2085975"/>
                <a:gd name="connsiteX1" fmla="*/ 800100 w 1819275"/>
                <a:gd name="connsiteY1" fmla="*/ 1724025 h 2085975"/>
                <a:gd name="connsiteX2" fmla="*/ 1819275 w 1819275"/>
                <a:gd name="connsiteY2" fmla="*/ 2085975 h 2085975"/>
                <a:gd name="connsiteX0" fmla="*/ 0 w 1819275"/>
                <a:gd name="connsiteY0" fmla="*/ 0 h 2085975"/>
                <a:gd name="connsiteX1" fmla="*/ 609600 w 1819275"/>
                <a:gd name="connsiteY1" fmla="*/ 1504950 h 2085975"/>
                <a:gd name="connsiteX2" fmla="*/ 1819275 w 1819275"/>
                <a:gd name="connsiteY2" fmla="*/ 2085975 h 2085975"/>
                <a:gd name="connsiteX0" fmla="*/ 0 w 1819275"/>
                <a:gd name="connsiteY0" fmla="*/ 0 h 2085975"/>
                <a:gd name="connsiteX1" fmla="*/ 609600 w 1819275"/>
                <a:gd name="connsiteY1" fmla="*/ 1504950 h 2085975"/>
                <a:gd name="connsiteX2" fmla="*/ 1819275 w 1819275"/>
                <a:gd name="connsiteY2" fmla="*/ 2085975 h 2085975"/>
                <a:gd name="connsiteX0" fmla="*/ 0 w 1819275"/>
                <a:gd name="connsiteY0" fmla="*/ 0 h 2087456"/>
                <a:gd name="connsiteX1" fmla="*/ 609600 w 1819275"/>
                <a:gd name="connsiteY1" fmla="*/ 1504950 h 2087456"/>
                <a:gd name="connsiteX2" fmla="*/ 1819275 w 1819275"/>
                <a:gd name="connsiteY2" fmla="*/ 2085975 h 2087456"/>
                <a:gd name="connsiteX0" fmla="*/ 0 w 1590675"/>
                <a:gd name="connsiteY0" fmla="*/ 0 h 2124809"/>
                <a:gd name="connsiteX1" fmla="*/ 381000 w 1590675"/>
                <a:gd name="connsiteY1" fmla="*/ 1543050 h 2124809"/>
                <a:gd name="connsiteX2" fmla="*/ 1590675 w 1590675"/>
                <a:gd name="connsiteY2" fmla="*/ 2124075 h 2124809"/>
                <a:gd name="connsiteX0" fmla="*/ 2321 w 1592996"/>
                <a:gd name="connsiteY0" fmla="*/ 0 h 2124809"/>
                <a:gd name="connsiteX1" fmla="*/ 383321 w 1592996"/>
                <a:gd name="connsiteY1" fmla="*/ 1543050 h 2124809"/>
                <a:gd name="connsiteX2" fmla="*/ 1592996 w 1592996"/>
                <a:gd name="connsiteY2" fmla="*/ 2124075 h 2124809"/>
                <a:gd name="connsiteX0" fmla="*/ 0 w 1590675"/>
                <a:gd name="connsiteY0" fmla="*/ 0 h 2124809"/>
                <a:gd name="connsiteX1" fmla="*/ 381000 w 1590675"/>
                <a:gd name="connsiteY1" fmla="*/ 1543050 h 2124809"/>
                <a:gd name="connsiteX2" fmla="*/ 1590675 w 1590675"/>
                <a:gd name="connsiteY2" fmla="*/ 2124075 h 2124809"/>
                <a:gd name="connsiteX0" fmla="*/ 0 w 1590675"/>
                <a:gd name="connsiteY0" fmla="*/ 0 h 2124675"/>
                <a:gd name="connsiteX1" fmla="*/ 468316 w 1590675"/>
                <a:gd name="connsiteY1" fmla="*/ 1484839 h 2124675"/>
                <a:gd name="connsiteX2" fmla="*/ 1590675 w 1590675"/>
                <a:gd name="connsiteY2" fmla="*/ 2124075 h 2124675"/>
                <a:gd name="connsiteX0" fmla="*/ 0 w 1590675"/>
                <a:gd name="connsiteY0" fmla="*/ 0 h 2125697"/>
                <a:gd name="connsiteX1" fmla="*/ 555633 w 1590675"/>
                <a:gd name="connsiteY1" fmla="*/ 1688578 h 2125697"/>
                <a:gd name="connsiteX2" fmla="*/ 1590675 w 1590675"/>
                <a:gd name="connsiteY2" fmla="*/ 2124075 h 2125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90675" h="2125697">
                  <a:moveTo>
                    <a:pt x="0" y="0"/>
                  </a:moveTo>
                  <a:cubicBezTo>
                    <a:pt x="25400" y="917575"/>
                    <a:pt x="290521" y="1334566"/>
                    <a:pt x="555633" y="1688578"/>
                  </a:cubicBezTo>
                  <a:cubicBezTo>
                    <a:pt x="820745" y="2042590"/>
                    <a:pt x="1250950" y="2139950"/>
                    <a:pt x="1590675" y="2124075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/>
            <p:cNvSpPr/>
            <p:nvPr/>
          </p:nvSpPr>
          <p:spPr>
            <a:xfrm flipH="1">
              <a:off x="6111933" y="1006891"/>
              <a:ext cx="1041121" cy="1391300"/>
            </a:xfrm>
            <a:custGeom>
              <a:avLst/>
              <a:gdLst>
                <a:gd name="connsiteX0" fmla="*/ 0 w 2667000"/>
                <a:gd name="connsiteY0" fmla="*/ 0 h 2076450"/>
                <a:gd name="connsiteX1" fmla="*/ 800100 w 2667000"/>
                <a:gd name="connsiteY1" fmla="*/ 1724025 h 2076450"/>
                <a:gd name="connsiteX2" fmla="*/ 2667000 w 2667000"/>
                <a:gd name="connsiteY2" fmla="*/ 2076450 h 2076450"/>
                <a:gd name="connsiteX0" fmla="*/ 0 w 1819275"/>
                <a:gd name="connsiteY0" fmla="*/ 0 h 2085975"/>
                <a:gd name="connsiteX1" fmla="*/ 800100 w 1819275"/>
                <a:gd name="connsiteY1" fmla="*/ 1724025 h 2085975"/>
                <a:gd name="connsiteX2" fmla="*/ 1819275 w 1819275"/>
                <a:gd name="connsiteY2" fmla="*/ 2085975 h 2085975"/>
                <a:gd name="connsiteX0" fmla="*/ 0 w 1819275"/>
                <a:gd name="connsiteY0" fmla="*/ 0 h 2085975"/>
                <a:gd name="connsiteX1" fmla="*/ 609600 w 1819275"/>
                <a:gd name="connsiteY1" fmla="*/ 1504950 h 2085975"/>
                <a:gd name="connsiteX2" fmla="*/ 1819275 w 1819275"/>
                <a:gd name="connsiteY2" fmla="*/ 2085975 h 2085975"/>
                <a:gd name="connsiteX0" fmla="*/ 0 w 1819275"/>
                <a:gd name="connsiteY0" fmla="*/ 0 h 2085975"/>
                <a:gd name="connsiteX1" fmla="*/ 609600 w 1819275"/>
                <a:gd name="connsiteY1" fmla="*/ 1504950 h 2085975"/>
                <a:gd name="connsiteX2" fmla="*/ 1819275 w 1819275"/>
                <a:gd name="connsiteY2" fmla="*/ 2085975 h 2085975"/>
                <a:gd name="connsiteX0" fmla="*/ 0 w 1819275"/>
                <a:gd name="connsiteY0" fmla="*/ 0 h 2087456"/>
                <a:gd name="connsiteX1" fmla="*/ 609600 w 1819275"/>
                <a:gd name="connsiteY1" fmla="*/ 1504950 h 2087456"/>
                <a:gd name="connsiteX2" fmla="*/ 1819275 w 1819275"/>
                <a:gd name="connsiteY2" fmla="*/ 2085975 h 2087456"/>
                <a:gd name="connsiteX0" fmla="*/ 0 w 1590675"/>
                <a:gd name="connsiteY0" fmla="*/ 0 h 2124809"/>
                <a:gd name="connsiteX1" fmla="*/ 381000 w 1590675"/>
                <a:gd name="connsiteY1" fmla="*/ 1543050 h 2124809"/>
                <a:gd name="connsiteX2" fmla="*/ 1590675 w 1590675"/>
                <a:gd name="connsiteY2" fmla="*/ 2124075 h 2124809"/>
                <a:gd name="connsiteX0" fmla="*/ 2321 w 1592996"/>
                <a:gd name="connsiteY0" fmla="*/ 0 h 2124809"/>
                <a:gd name="connsiteX1" fmla="*/ 383321 w 1592996"/>
                <a:gd name="connsiteY1" fmla="*/ 1543050 h 2124809"/>
                <a:gd name="connsiteX2" fmla="*/ 1592996 w 1592996"/>
                <a:gd name="connsiteY2" fmla="*/ 2124075 h 2124809"/>
                <a:gd name="connsiteX0" fmla="*/ 0 w 1590675"/>
                <a:gd name="connsiteY0" fmla="*/ 0 h 2124809"/>
                <a:gd name="connsiteX1" fmla="*/ 381000 w 1590675"/>
                <a:gd name="connsiteY1" fmla="*/ 1543050 h 2124809"/>
                <a:gd name="connsiteX2" fmla="*/ 1590675 w 1590675"/>
                <a:gd name="connsiteY2" fmla="*/ 2124075 h 2124809"/>
                <a:gd name="connsiteX0" fmla="*/ 0 w 1590675"/>
                <a:gd name="connsiteY0" fmla="*/ 0 h 2124675"/>
                <a:gd name="connsiteX1" fmla="*/ 468316 w 1590675"/>
                <a:gd name="connsiteY1" fmla="*/ 1484839 h 2124675"/>
                <a:gd name="connsiteX2" fmla="*/ 1590675 w 1590675"/>
                <a:gd name="connsiteY2" fmla="*/ 2124075 h 2124675"/>
                <a:gd name="connsiteX0" fmla="*/ 0 w 1590675"/>
                <a:gd name="connsiteY0" fmla="*/ 0 h 2125697"/>
                <a:gd name="connsiteX1" fmla="*/ 555633 w 1590675"/>
                <a:gd name="connsiteY1" fmla="*/ 1688578 h 2125697"/>
                <a:gd name="connsiteX2" fmla="*/ 1590675 w 1590675"/>
                <a:gd name="connsiteY2" fmla="*/ 2124075 h 2125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90675" h="2125697">
                  <a:moveTo>
                    <a:pt x="0" y="0"/>
                  </a:moveTo>
                  <a:cubicBezTo>
                    <a:pt x="25400" y="917575"/>
                    <a:pt x="290521" y="1334566"/>
                    <a:pt x="555633" y="1688578"/>
                  </a:cubicBezTo>
                  <a:cubicBezTo>
                    <a:pt x="820745" y="2042590"/>
                    <a:pt x="1250950" y="2139950"/>
                    <a:pt x="1590675" y="2124075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04800" y="285750"/>
            <a:ext cx="73142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Normal equation: Method to solve for </a:t>
            </a:r>
          </a:p>
          <a:p>
            <a:r>
              <a:rPr lang="en-US" sz="2400" dirty="0"/>
              <a:t>analytically.</a:t>
            </a:r>
          </a:p>
        </p:txBody>
      </p:sp>
      <p:pic>
        <p:nvPicPr>
          <p:cNvPr id="27" name="Picture 26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257550"/>
            <a:ext cx="918972" cy="30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999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3" grpId="0"/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3422" y="2495550"/>
            <a:ext cx="5512663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Notation:</a:t>
            </a:r>
          </a:p>
          <a:p>
            <a:r>
              <a:rPr lang="en-US" sz="100" dirty="0"/>
              <a:t> </a:t>
            </a:r>
            <a:endParaRPr lang="en-US" sz="2000" dirty="0"/>
          </a:p>
          <a:p>
            <a:r>
              <a:rPr lang="en-US" sz="2400" dirty="0"/>
              <a:t>   </a:t>
            </a:r>
            <a:r>
              <a:rPr lang="en-US" sz="2400" b="1" dirty="0"/>
              <a:t>m</a:t>
            </a:r>
            <a:r>
              <a:rPr lang="en-US" sz="2400" dirty="0"/>
              <a:t> = Number of training examples</a:t>
            </a:r>
          </a:p>
          <a:p>
            <a:r>
              <a:rPr lang="en-US" sz="2400" dirty="0"/>
              <a:t>   </a:t>
            </a:r>
            <a:r>
              <a:rPr lang="en-US" sz="2400" b="1" dirty="0"/>
              <a:t>x</a:t>
            </a:r>
            <a:r>
              <a:rPr lang="en-US" sz="2400" dirty="0"/>
              <a:t>’s = “input” variable / features</a:t>
            </a:r>
          </a:p>
          <a:p>
            <a:r>
              <a:rPr lang="en-US" sz="2400" dirty="0"/>
              <a:t>   </a:t>
            </a:r>
            <a:r>
              <a:rPr lang="en-US" sz="2400" b="1" dirty="0"/>
              <a:t>y</a:t>
            </a:r>
            <a:r>
              <a:rPr lang="en-US" sz="2400" dirty="0"/>
              <a:t>’s = “output” variable / “target” variable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0750445"/>
              </p:ext>
            </p:extLst>
          </p:nvPr>
        </p:nvGraphicFramePr>
        <p:xfrm>
          <a:off x="3276600" y="209550"/>
          <a:ext cx="5334000" cy="23241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3911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28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Size in</a:t>
                      </a:r>
                      <a:r>
                        <a:rPr lang="en-US" sz="2400" b="1" u="none" strike="noStrike" baseline="0" dirty="0">
                          <a:effectLst/>
                        </a:rPr>
                        <a:t> </a:t>
                      </a:r>
                      <a:r>
                        <a:rPr lang="en-US" sz="2400" b="1" u="none" strike="noStrike" dirty="0">
                          <a:effectLst/>
                        </a:rPr>
                        <a:t>feet</a:t>
                      </a:r>
                      <a:r>
                        <a:rPr lang="en-US" sz="2400" b="1" u="none" strike="noStrike" baseline="30000" dirty="0">
                          <a:effectLst/>
                        </a:rPr>
                        <a:t>2</a:t>
                      </a:r>
                      <a:r>
                        <a:rPr lang="en-US" sz="2400" b="1" u="none" strike="noStrike" dirty="0">
                          <a:effectLst/>
                        </a:rPr>
                        <a:t> (</a:t>
                      </a:r>
                      <a:r>
                        <a:rPr lang="en-US" sz="2400" b="0" u="none" strike="noStrike" dirty="0">
                          <a:effectLst/>
                        </a:rPr>
                        <a:t>x</a:t>
                      </a:r>
                      <a:r>
                        <a:rPr lang="en-US" sz="2400" b="1" u="none" strike="noStrike" dirty="0">
                          <a:effectLst/>
                        </a:rPr>
                        <a:t>)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Price ($) in 1000's (</a:t>
                      </a:r>
                      <a:r>
                        <a:rPr lang="en-US" sz="2400" b="0" u="none" strike="noStrike" dirty="0">
                          <a:effectLst/>
                        </a:rPr>
                        <a:t>y</a:t>
                      </a:r>
                      <a:r>
                        <a:rPr lang="en-US" sz="2400" b="1" u="none" strike="noStrike" dirty="0">
                          <a:effectLst/>
                        </a:rPr>
                        <a:t>)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3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2104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460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13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1416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232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13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1534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315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13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852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178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13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…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…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96955" y="209550"/>
            <a:ext cx="266486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Training set of</a:t>
            </a:r>
          </a:p>
          <a:p>
            <a:pPr algn="ctr"/>
            <a:r>
              <a:rPr lang="en-US" sz="2800" b="1" dirty="0"/>
              <a:t>housing prices</a:t>
            </a:r>
          </a:p>
          <a:p>
            <a:pPr algn="ctr"/>
            <a:r>
              <a:rPr lang="en-US" sz="2800" b="1" dirty="0"/>
              <a:t>(Milwaukee, WI)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0" y="2800350"/>
            <a:ext cx="19531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</a:t>
            </a:r>
            <a:r>
              <a:rPr lang="en-US" sz="2400" baseline="30000" dirty="0"/>
              <a:t>(1)</a:t>
            </a:r>
            <a:r>
              <a:rPr lang="en-US" sz="2400" dirty="0"/>
              <a:t> = 2104</a:t>
            </a:r>
          </a:p>
          <a:p>
            <a:r>
              <a:rPr lang="en-US" sz="2400" dirty="0"/>
              <a:t>X</a:t>
            </a:r>
            <a:r>
              <a:rPr lang="en-US" sz="2400" baseline="30000" dirty="0"/>
              <a:t>(2)</a:t>
            </a:r>
            <a:r>
              <a:rPr lang="en-US" sz="2400" dirty="0"/>
              <a:t> = 1416</a:t>
            </a:r>
          </a:p>
          <a:p>
            <a:r>
              <a:rPr lang="en-US" sz="2400" dirty="0"/>
              <a:t>…</a:t>
            </a:r>
          </a:p>
          <a:p>
            <a:endParaRPr lang="en-US" sz="2400" dirty="0"/>
          </a:p>
          <a:p>
            <a:r>
              <a:rPr lang="en-US" sz="2400" dirty="0"/>
              <a:t>Y</a:t>
            </a:r>
            <a:r>
              <a:rPr lang="en-US" sz="2400" baseline="30000" dirty="0"/>
              <a:t>(1)</a:t>
            </a:r>
            <a:r>
              <a:rPr lang="en-US" sz="2400" dirty="0"/>
              <a:t> = 460</a:t>
            </a:r>
          </a:p>
          <a:p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762000" y="4179153"/>
            <a:ext cx="38889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(x, y) – one training example</a:t>
            </a:r>
          </a:p>
          <a:p>
            <a:r>
              <a:rPr lang="en-US" sz="2400" dirty="0"/>
              <a:t>(x</a:t>
            </a:r>
            <a:r>
              <a:rPr lang="en-US" sz="2400" baseline="30000" dirty="0"/>
              <a:t>(1)</a:t>
            </a:r>
            <a:r>
              <a:rPr lang="en-US" sz="2400" dirty="0"/>
              <a:t>,y</a:t>
            </a:r>
            <a:r>
              <a:rPr lang="en-US" sz="2400" baseline="30000" dirty="0"/>
              <a:t>(1)</a:t>
            </a:r>
            <a:r>
              <a:rPr lang="en-US" sz="2400" dirty="0"/>
              <a:t>) – </a:t>
            </a:r>
            <a:r>
              <a:rPr lang="en-US" sz="2400" dirty="0" err="1"/>
              <a:t>i</a:t>
            </a:r>
            <a:r>
              <a:rPr lang="en-US" sz="2400" baseline="30000" dirty="0" err="1"/>
              <a:t>th</a:t>
            </a:r>
            <a:r>
              <a:rPr lang="en-US" sz="2400" dirty="0"/>
              <a:t> training example</a:t>
            </a:r>
          </a:p>
        </p:txBody>
      </p:sp>
    </p:spTree>
    <p:extLst>
      <p:ext uri="{BB962C8B-B14F-4D97-AF65-F5344CB8AC3E}">
        <p14:creationId xmlns:p14="http://schemas.microsoft.com/office/powerpoint/2010/main" val="3237172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4964077"/>
              </p:ext>
            </p:extLst>
          </p:nvPr>
        </p:nvGraphicFramePr>
        <p:xfrm>
          <a:off x="679449" y="714375"/>
          <a:ext cx="7543798" cy="22098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142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29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946"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latin typeface="+mj-lt"/>
                        </a:rPr>
                        <a:t>Size</a:t>
                      </a:r>
                      <a:r>
                        <a:rPr lang="en-US" sz="1600" b="1" u="none" strike="noStrike" baseline="0" dirty="0">
                          <a:effectLst/>
                          <a:latin typeface="+mj-lt"/>
                        </a:rPr>
                        <a:t> (</a:t>
                      </a:r>
                      <a:r>
                        <a:rPr lang="en-US" sz="1600" b="1" u="none" strike="noStrike" dirty="0">
                          <a:effectLst/>
                          <a:latin typeface="+mj-lt"/>
                        </a:rPr>
                        <a:t>feet</a:t>
                      </a:r>
                      <a:r>
                        <a:rPr lang="en-US" sz="1600" b="1" u="none" strike="noStrike" baseline="30000" dirty="0">
                          <a:effectLst/>
                          <a:latin typeface="+mj-lt"/>
                        </a:rPr>
                        <a:t>2</a:t>
                      </a:r>
                      <a:r>
                        <a:rPr lang="en-US" sz="1600" b="1" u="none" strike="noStrike" baseline="0" dirty="0">
                          <a:effectLst/>
                          <a:latin typeface="+mj-lt"/>
                        </a:rPr>
                        <a:t>)</a:t>
                      </a:r>
                    </a:p>
                    <a:p>
                      <a:pPr algn="ctr" fontAlgn="b"/>
                      <a:endParaRPr lang="en-US" sz="1600" b="1" u="none" strike="noStrike" baseline="0" dirty="0">
                        <a:effectLst/>
                        <a:latin typeface="+mj-lt"/>
                      </a:endParaRPr>
                    </a:p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Number of bedrooms</a:t>
                      </a:r>
                    </a:p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Number of floors</a:t>
                      </a:r>
                    </a:p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Age</a:t>
                      </a:r>
                      <a:r>
                        <a:rPr lang="en-US" sz="16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of home (years)</a:t>
                      </a:r>
                    </a:p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Price ($1000)</a:t>
                      </a:r>
                    </a:p>
                    <a:p>
                      <a:pPr algn="ctr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67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j-lt"/>
                        </a:rPr>
                        <a:t>2104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460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92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j-lt"/>
                        </a:rPr>
                        <a:t>1416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232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92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1534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j-lt"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j-lt"/>
                        </a:rPr>
                        <a:t>30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315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92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852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92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5984543"/>
              </p:ext>
            </p:extLst>
          </p:nvPr>
        </p:nvGraphicFramePr>
        <p:xfrm>
          <a:off x="1832116" y="714375"/>
          <a:ext cx="6400799" cy="22098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142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469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latin typeface="+mj-lt"/>
                        </a:rPr>
                        <a:t>Size</a:t>
                      </a:r>
                      <a:r>
                        <a:rPr lang="en-US" sz="1600" b="1" u="none" strike="noStrike" baseline="0" dirty="0">
                          <a:effectLst/>
                          <a:latin typeface="+mj-lt"/>
                        </a:rPr>
                        <a:t> (</a:t>
                      </a:r>
                      <a:r>
                        <a:rPr lang="en-US" sz="1600" b="1" u="none" strike="noStrike" dirty="0">
                          <a:effectLst/>
                          <a:latin typeface="+mj-lt"/>
                        </a:rPr>
                        <a:t>feet</a:t>
                      </a:r>
                      <a:r>
                        <a:rPr lang="en-US" sz="1600" b="1" u="none" strike="noStrike" baseline="30000" dirty="0">
                          <a:effectLst/>
                          <a:latin typeface="+mj-lt"/>
                        </a:rPr>
                        <a:t>2</a:t>
                      </a:r>
                      <a:r>
                        <a:rPr lang="en-US" sz="1600" b="1" u="none" strike="noStrike" baseline="0" dirty="0">
                          <a:effectLst/>
                          <a:latin typeface="+mj-lt"/>
                        </a:rPr>
                        <a:t>)</a:t>
                      </a:r>
                    </a:p>
                    <a:p>
                      <a:pPr algn="ctr" fontAlgn="b"/>
                      <a:endParaRPr lang="en-US" sz="1600" b="1" u="none" strike="noStrike" baseline="0" dirty="0">
                        <a:effectLst/>
                        <a:latin typeface="+mj-lt"/>
                      </a:endParaRPr>
                    </a:p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Number of bedrooms</a:t>
                      </a:r>
                    </a:p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Number of floors</a:t>
                      </a:r>
                    </a:p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Age</a:t>
                      </a:r>
                      <a:r>
                        <a:rPr lang="en-US" sz="16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of home (years)</a:t>
                      </a:r>
                    </a:p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Price ($1000)</a:t>
                      </a:r>
                    </a:p>
                    <a:p>
                      <a:pPr algn="ctr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67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j-lt"/>
                        </a:rPr>
                        <a:t>2104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460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92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j-lt"/>
                        </a:rPr>
                        <a:t>1416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232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92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1534</a:t>
                      </a: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j-lt"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j-lt"/>
                        </a:rPr>
                        <a:t>30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315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92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852</a:t>
                      </a: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92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3000</a:t>
                      </a: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540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04800" y="209550"/>
            <a:ext cx="777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Examples: </a:t>
            </a: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434" y="1323975"/>
            <a:ext cx="230505" cy="1543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939" y="1323975"/>
            <a:ext cx="222885" cy="1504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397" y="1323974"/>
            <a:ext cx="228600" cy="1504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061" y="1323973"/>
            <a:ext cx="230505" cy="15430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7280" y="1320164"/>
            <a:ext cx="120015" cy="16383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9968" y="1320164"/>
            <a:ext cx="234315" cy="15049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178" y="355104"/>
            <a:ext cx="729615" cy="17526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069950"/>
            <a:ext cx="2672906" cy="136817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3084693"/>
            <a:ext cx="990981" cy="136817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07" y="4581774"/>
            <a:ext cx="2124075" cy="27432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819400" y="4481294"/>
            <a:ext cx="64755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 equation</a:t>
            </a:r>
          </a:p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Linear_least_squares</a:t>
            </a:r>
            <a:r>
              <a:rPr lang="en-US" dirty="0"/>
              <a:t>_(mathematics)</a:t>
            </a:r>
          </a:p>
        </p:txBody>
      </p:sp>
    </p:spTree>
    <p:extLst>
      <p:ext uri="{BB962C8B-B14F-4D97-AF65-F5344CB8AC3E}">
        <p14:creationId xmlns:p14="http://schemas.microsoft.com/office/powerpoint/2010/main" val="4223530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700" y="0"/>
            <a:ext cx="6830786" cy="5143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285750"/>
            <a:ext cx="4114800" cy="502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5689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362227" y="4552950"/>
            <a:ext cx="4486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pinv</a:t>
            </a:r>
            <a:r>
              <a:rPr lang="en-US" sz="24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(X’*X)*X’*y</a:t>
            </a: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38150"/>
            <a:ext cx="3288792" cy="438912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352261" y="1055916"/>
            <a:ext cx="4343400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360"/>
              </a:lnSpc>
            </a:pPr>
            <a:r>
              <a:rPr lang="en-US" sz="2800" dirty="0"/>
              <a:t>is inverse of matrix             .</a:t>
            </a:r>
          </a:p>
        </p:txBody>
      </p:sp>
      <p:sp>
        <p:nvSpPr>
          <p:cNvPr id="4" name="Rectangle 3"/>
          <p:cNvSpPr/>
          <p:nvPr/>
        </p:nvSpPr>
        <p:spPr>
          <a:xfrm>
            <a:off x="762000" y="4121983"/>
            <a:ext cx="6477000" cy="9643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ts val="3360"/>
              </a:lnSpc>
              <a:buFontTx/>
              <a:buChar char="-"/>
            </a:pPr>
            <a:endParaRPr lang="en-US" sz="2800" dirty="0"/>
          </a:p>
          <a:p>
            <a:pPr>
              <a:lnSpc>
                <a:spcPts val="3360"/>
              </a:lnSpc>
            </a:pPr>
            <a:r>
              <a:rPr lang="en-US" sz="2800" dirty="0" err="1"/>
              <a:t>Matlab</a:t>
            </a:r>
            <a:r>
              <a:rPr lang="en-US" sz="2800" dirty="0"/>
              <a:t>/Octave: </a:t>
            </a: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097" y="1047750"/>
            <a:ext cx="1655064" cy="43891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7617" y="1090696"/>
            <a:ext cx="957072" cy="33832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" y="1733550"/>
            <a:ext cx="8153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numpy.linalg.solve</a:t>
            </a:r>
            <a:r>
              <a:rPr lang="en-US" sz="2400" dirty="0"/>
              <a:t>(a, b)</a:t>
            </a:r>
          </a:p>
          <a:p>
            <a:r>
              <a:rPr lang="en-US" sz="2400" dirty="0">
                <a:hlinkClick r:id="rId9"/>
              </a:rPr>
              <a:t>http://docs.scipy.org/doc/numpy-1.10.1/reference/generated/numpy.linalg.solve.html</a:t>
            </a:r>
            <a:endParaRPr lang="en-US" sz="2400" dirty="0"/>
          </a:p>
          <a:p>
            <a:endParaRPr lang="en-US" sz="2400" dirty="0"/>
          </a:p>
          <a:p>
            <a:r>
              <a:rPr lang="en-US" sz="2400" b="1" dirty="0"/>
              <a:t>theta = </a:t>
            </a:r>
            <a:r>
              <a:rPr lang="en-US" sz="2400" b="1" dirty="0" err="1"/>
              <a:t>np.linalg.solve</a:t>
            </a:r>
            <a:r>
              <a:rPr lang="en-US" sz="2400" b="1" dirty="0"/>
              <a:t>(X, y) </a:t>
            </a:r>
          </a:p>
          <a:p>
            <a:endParaRPr lang="en-US" sz="2400" dirty="0"/>
          </a:p>
          <a:p>
            <a:r>
              <a:rPr lang="en-US" sz="2400" dirty="0"/>
              <a:t>Assumes X is not singular, and is square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0" y="361950"/>
            <a:ext cx="2663973" cy="369332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Show derivation notebook</a:t>
            </a:r>
          </a:p>
        </p:txBody>
      </p:sp>
    </p:spTree>
    <p:extLst>
      <p:ext uri="{BB962C8B-B14F-4D97-AF65-F5344CB8AC3E}">
        <p14:creationId xmlns:p14="http://schemas.microsoft.com/office/powerpoint/2010/main" val="3984088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7" grpId="0"/>
      <p:bldP spid="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574057"/>
            <a:ext cx="293370" cy="160020"/>
          </a:xfrm>
          <a:prstGeom prst="rect">
            <a:avLst/>
          </a:prstGeom>
        </p:spPr>
      </p:pic>
      <p:sp>
        <p:nvSpPr>
          <p:cNvPr id="69" name="Rectangle 68"/>
          <p:cNvSpPr/>
          <p:nvPr/>
        </p:nvSpPr>
        <p:spPr>
          <a:xfrm>
            <a:off x="344042" y="357485"/>
            <a:ext cx="84189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      training examples,     features.</a:t>
            </a: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275" y="573040"/>
            <a:ext cx="194691" cy="16002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52400" y="886420"/>
            <a:ext cx="420947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u="sng" dirty="0"/>
              <a:t>Gradient Descent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00600" y="886420"/>
            <a:ext cx="420947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u="sng" dirty="0"/>
              <a:t>Normal Equation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419600" y="1047750"/>
            <a:ext cx="0" cy="3733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800600" y="1537734"/>
            <a:ext cx="4114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800" dirty="0"/>
              <a:t>No need to choose    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/>
              <a:t>Don’t need to iterate.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14921" y="1563434"/>
            <a:ext cx="399935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800" dirty="0"/>
              <a:t>Need to choose    .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/>
              <a:t>Needs many iterations.</a:t>
            </a:r>
          </a:p>
          <a:p>
            <a:endParaRPr lang="en-US" sz="2800" dirty="0"/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1776296"/>
            <a:ext cx="200025" cy="160020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513220" y="2412492"/>
            <a:ext cx="352367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800" dirty="0"/>
              <a:t>Works well even when     is large.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800600" y="2391430"/>
            <a:ext cx="39998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800" dirty="0"/>
              <a:t>Need to compute</a:t>
            </a:r>
          </a:p>
        </p:txBody>
      </p:sp>
      <p:pic>
        <p:nvPicPr>
          <p:cNvPr id="14" name="Picture 1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2914650"/>
            <a:ext cx="1448181" cy="384048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4800600" y="3238500"/>
            <a:ext cx="37226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800" dirty="0"/>
              <a:t>Slow if     is very large.</a:t>
            </a:r>
          </a:p>
        </p:txBody>
      </p:sp>
      <p:pic>
        <p:nvPicPr>
          <p:cNvPr id="20" name="Picture 19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1388" y="1744980"/>
            <a:ext cx="200025" cy="16002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3057525"/>
            <a:ext cx="194691" cy="16002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834" y="3448049"/>
            <a:ext cx="261366" cy="214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978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80999" y="361950"/>
            <a:ext cx="7314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if           is non-invertible?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14400" y="1073983"/>
            <a:ext cx="7772400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3360"/>
              </a:lnSpc>
              <a:buFont typeface="Arial" pitchFamily="34" charset="0"/>
              <a:buChar char="•"/>
            </a:pPr>
            <a:r>
              <a:rPr lang="en-US" sz="2800" dirty="0"/>
              <a:t>Redundant features (linearly dependent).</a:t>
            </a:r>
          </a:p>
          <a:p>
            <a:pPr lvl="1">
              <a:lnSpc>
                <a:spcPts val="3360"/>
              </a:lnSpc>
            </a:pPr>
            <a:r>
              <a:rPr lang="en-US" sz="2800" dirty="0"/>
              <a:t>E.g.            size in feet</a:t>
            </a:r>
            <a:r>
              <a:rPr lang="en-US" sz="2800" baseline="30000" dirty="0"/>
              <a:t>2</a:t>
            </a:r>
            <a:endParaRPr lang="en-US" sz="2800" dirty="0"/>
          </a:p>
          <a:p>
            <a:pPr lvl="1">
              <a:lnSpc>
                <a:spcPts val="3360"/>
              </a:lnSpc>
            </a:pPr>
            <a:r>
              <a:rPr lang="en-US" sz="2800" dirty="0"/>
              <a:t>                   size in m</a:t>
            </a:r>
            <a:r>
              <a:rPr lang="en-US" sz="2800" baseline="30000" dirty="0"/>
              <a:t>2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914400" y="2632097"/>
            <a:ext cx="6477000" cy="9643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ts val="3360"/>
              </a:lnSpc>
              <a:buFontTx/>
              <a:buChar char="-"/>
            </a:pPr>
            <a:endParaRPr lang="en-US" sz="2800" dirty="0"/>
          </a:p>
          <a:p>
            <a:pPr marL="457200" indent="-457200">
              <a:lnSpc>
                <a:spcPts val="3360"/>
              </a:lnSpc>
              <a:buFont typeface="Arial" pitchFamily="34" charset="0"/>
              <a:buChar char="•"/>
            </a:pPr>
            <a:r>
              <a:rPr lang="en-US" sz="2800" dirty="0"/>
              <a:t>Too many features (e.g.             ).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447800" y="3586206"/>
            <a:ext cx="7086600" cy="528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ts val="3360"/>
              </a:lnSpc>
              <a:buFontTx/>
              <a:buChar char="-"/>
            </a:pPr>
            <a:r>
              <a:rPr lang="en-US" sz="2800" dirty="0"/>
              <a:t>Delete some features, or use regularization.</a:t>
            </a: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227" y="1713912"/>
            <a:ext cx="709422" cy="2106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654" y="2143778"/>
            <a:ext cx="709422" cy="21069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5535" y="3208782"/>
            <a:ext cx="978789" cy="27736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817" y="435785"/>
            <a:ext cx="837438" cy="29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23589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514350"/>
            <a:ext cx="676275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aseline="30000" dirty="0"/>
              <a:t>Problem:</a:t>
            </a:r>
            <a:r>
              <a:rPr lang="en-US" sz="2400" dirty="0"/>
              <a:t> </a:t>
            </a:r>
            <a:r>
              <a:rPr lang="en-US" sz="2400" baseline="30000" dirty="0"/>
              <a:t>considering different cities for opening a new outlet. The chain already has trucks in various cities and you have data for profits and populations from the cities.</a:t>
            </a:r>
          </a:p>
          <a:p>
            <a:endParaRPr lang="en-US" sz="2400" baseline="30000" dirty="0"/>
          </a:p>
          <a:p>
            <a:r>
              <a:rPr lang="en-US" sz="2400" baseline="30000" dirty="0"/>
              <a:t>You would like to use this data to help you select which city to expand to next.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962150"/>
            <a:ext cx="1892300" cy="2743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200" y="1962150"/>
            <a:ext cx="1257300" cy="273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0720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514350"/>
            <a:ext cx="67627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aseline="30000" dirty="0"/>
              <a:t>Visualize data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0182" y="611453"/>
            <a:ext cx="5642068" cy="452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32622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514350"/>
            <a:ext cx="67627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aseline="30000" dirty="0"/>
              <a:t>Run linear regression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361950"/>
            <a:ext cx="5866860" cy="45656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28600" y="1428750"/>
            <a:ext cx="2978804" cy="2862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Theta found by gradient descent: -3.630291 1.166362 </a:t>
            </a:r>
          </a:p>
          <a:p>
            <a:endParaRPr lang="en-US" dirty="0"/>
          </a:p>
          <a:p>
            <a:r>
              <a:rPr lang="en-US" dirty="0"/>
              <a:t>For population = 35,000, we predict a profit of 4519.767868</a:t>
            </a:r>
          </a:p>
          <a:p>
            <a:endParaRPr lang="en-US" dirty="0"/>
          </a:p>
          <a:p>
            <a:r>
              <a:rPr lang="en-US" dirty="0"/>
              <a:t>For population = 70,000, we predict a profit of 45342.450129</a:t>
            </a:r>
          </a:p>
        </p:txBody>
      </p:sp>
    </p:spTree>
    <p:extLst>
      <p:ext uri="{BB962C8B-B14F-4D97-AF65-F5344CB8AC3E}">
        <p14:creationId xmlns:p14="http://schemas.microsoft.com/office/powerpoint/2010/main" val="3836102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133350"/>
            <a:ext cx="756128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Assessing the accuracy of model coefficients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0" y="1466850"/>
            <a:ext cx="1905000" cy="8001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00" y="2495550"/>
            <a:ext cx="1714500" cy="381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400" y="3194050"/>
            <a:ext cx="2806700" cy="6731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6800" y="4095750"/>
            <a:ext cx="4191000" cy="990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8800" y="819150"/>
            <a:ext cx="2209800" cy="4509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66750"/>
            <a:ext cx="51816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Linear regression with residual term. Represents what we can’t explain with our model.</a:t>
            </a:r>
          </a:p>
          <a:p>
            <a:endParaRPr lang="en-US" sz="2000" dirty="0"/>
          </a:p>
          <a:p>
            <a:r>
              <a:rPr lang="en-US" sz="2000" dirty="0"/>
              <a:t>RSS measures the amount of variability that is left unexplained after performing the regression</a:t>
            </a:r>
          </a:p>
          <a:p>
            <a:endParaRPr lang="en-US" sz="2000" baseline="30000" dirty="0"/>
          </a:p>
          <a:p>
            <a:r>
              <a:rPr lang="en-US" sz="2000" dirty="0"/>
              <a:t>TSS (Total sum of squares) measures the total variance when measuring the response y.</a:t>
            </a:r>
          </a:p>
          <a:p>
            <a:endParaRPr lang="en-US" sz="2000" dirty="0"/>
          </a:p>
          <a:p>
            <a:r>
              <a:rPr lang="en-US" sz="2000" dirty="0"/>
              <a:t>R</a:t>
            </a:r>
            <a:r>
              <a:rPr lang="en-US" sz="2000" baseline="30000" dirty="0"/>
              <a:t>2</a:t>
            </a:r>
            <a:r>
              <a:rPr lang="en-US" sz="2000" dirty="0"/>
              <a:t>  amount of variance explained by our model</a:t>
            </a:r>
            <a:endParaRPr lang="en-US" sz="2000" baseline="30000" dirty="0"/>
          </a:p>
          <a:p>
            <a:endParaRPr lang="en-US" sz="2000" baseline="30000" dirty="0"/>
          </a:p>
          <a:p>
            <a:r>
              <a:rPr lang="en-US" sz="2000" dirty="0"/>
              <a:t>The RSE is an estimate of the standard deviation of </a:t>
            </a:r>
            <a:r>
              <a:rPr lang="en-US" sz="2000" dirty="0" err="1"/>
              <a:t>ε</a:t>
            </a:r>
            <a:r>
              <a:rPr lang="en-US" sz="2000" dirty="0"/>
              <a:t>. It is basically the average amount that the response will deviate from the true regression line. </a:t>
            </a:r>
          </a:p>
          <a:p>
            <a:endParaRPr lang="en-US" sz="2000" baseline="30000" dirty="0"/>
          </a:p>
        </p:txBody>
      </p:sp>
    </p:spTree>
    <p:extLst>
      <p:ext uri="{BB962C8B-B14F-4D97-AF65-F5344CB8AC3E}">
        <p14:creationId xmlns:p14="http://schemas.microsoft.com/office/powerpoint/2010/main" val="162047166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133350"/>
            <a:ext cx="394991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Least square approach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" y="3486150"/>
            <a:ext cx="533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least squares approach chooses β</a:t>
            </a:r>
            <a:r>
              <a:rPr lang="en-US" sz="2000" baseline="-25000" dirty="0"/>
              <a:t>0</a:t>
            </a:r>
            <a:r>
              <a:rPr lang="en-US" sz="2000" dirty="0"/>
              <a:t> and β</a:t>
            </a:r>
            <a:r>
              <a:rPr lang="en-US" sz="2000" baseline="-25000" dirty="0"/>
              <a:t>1</a:t>
            </a:r>
            <a:r>
              <a:rPr lang="en-US" sz="2000" dirty="0"/>
              <a:t> to minimize the RSS. Using some calculus, one can show that the minimizers are:</a:t>
            </a:r>
            <a:endParaRPr lang="en-US" sz="2000" baseline="30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1504950"/>
            <a:ext cx="1905000" cy="8001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200" y="819150"/>
            <a:ext cx="2209800" cy="45098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400" y="3406241"/>
            <a:ext cx="3534780" cy="123560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00" y="2343150"/>
            <a:ext cx="7683166" cy="6159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0800" y="57150"/>
            <a:ext cx="2463800" cy="2348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300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4800600" y="438150"/>
            <a:ext cx="0" cy="41148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1048288" y="399486"/>
            <a:ext cx="2533112" cy="609600"/>
          </a:xfrm>
          <a:prstGeom prst="round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Training Set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743488" y="1618686"/>
            <a:ext cx="3142712" cy="586556"/>
          </a:xfrm>
          <a:prstGeom prst="round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Learning Algorithm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933844" y="2837886"/>
            <a:ext cx="762000" cy="586556"/>
          </a:xfrm>
          <a:prstGeom prst="round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807553"/>
            <a:ext cx="114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Size of house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52800" y="2807553"/>
            <a:ext cx="1447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Estimated price</a:t>
            </a:r>
          </a:p>
        </p:txBody>
      </p:sp>
      <p:cxnSp>
        <p:nvCxnSpPr>
          <p:cNvPr id="12" name="Straight Arrow Connector 11"/>
          <p:cNvCxnSpPr>
            <a:stCxn id="5" idx="2"/>
            <a:endCxn id="6" idx="0"/>
          </p:cNvCxnSpPr>
          <p:nvPr/>
        </p:nvCxnSpPr>
        <p:spPr>
          <a:xfrm>
            <a:off x="2314844" y="1009086"/>
            <a:ext cx="0" cy="609600"/>
          </a:xfrm>
          <a:prstGeom prst="straightConnector1">
            <a:avLst/>
          </a:prstGeom>
          <a:ln w="57150">
            <a:solidFill>
              <a:schemeClr val="tx2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2"/>
            <a:endCxn id="7" idx="0"/>
          </p:cNvCxnSpPr>
          <p:nvPr/>
        </p:nvCxnSpPr>
        <p:spPr>
          <a:xfrm>
            <a:off x="2314844" y="2205242"/>
            <a:ext cx="0" cy="632644"/>
          </a:xfrm>
          <a:prstGeom prst="straightConnector1">
            <a:avLst/>
          </a:prstGeom>
          <a:ln w="57150">
            <a:solidFill>
              <a:schemeClr val="tx2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7" idx="1"/>
          </p:cNvCxnSpPr>
          <p:nvPr/>
        </p:nvCxnSpPr>
        <p:spPr>
          <a:xfrm>
            <a:off x="1143000" y="3131164"/>
            <a:ext cx="790844" cy="0"/>
          </a:xfrm>
          <a:prstGeom prst="straightConnector1">
            <a:avLst/>
          </a:prstGeom>
          <a:ln w="57150">
            <a:solidFill>
              <a:schemeClr val="tx2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3"/>
          </p:cNvCxnSpPr>
          <p:nvPr/>
        </p:nvCxnSpPr>
        <p:spPr>
          <a:xfrm>
            <a:off x="2695844" y="3131164"/>
            <a:ext cx="733156" cy="0"/>
          </a:xfrm>
          <a:prstGeom prst="straightConnector1">
            <a:avLst/>
          </a:prstGeom>
          <a:ln w="57150">
            <a:solidFill>
              <a:schemeClr val="tx2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257800" y="438150"/>
            <a:ext cx="33698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How do we represent </a:t>
            </a:r>
            <a:r>
              <a:rPr lang="en-US" sz="2400" b="1" i="1" dirty="0"/>
              <a:t>h</a:t>
            </a:r>
            <a:r>
              <a:rPr lang="en-US" sz="2400" b="1" dirty="0"/>
              <a:t> ?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946147" y="1885950"/>
            <a:ext cx="38984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Linear regression with one variable.</a:t>
            </a:r>
          </a:p>
          <a:p>
            <a:r>
              <a:rPr lang="en-US" sz="2000" dirty="0"/>
              <a:t>(Univariate linear regression)</a:t>
            </a:r>
          </a:p>
          <a:p>
            <a:endParaRPr lang="en-US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152400" y="3638550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h – hypothesis to learn (parameterized model) </a:t>
            </a:r>
          </a:p>
          <a:p>
            <a:r>
              <a:rPr lang="en-US" i="1" dirty="0">
                <a:solidFill>
                  <a:srgbClr val="FF0000"/>
                </a:solidFill>
              </a:rPr>
              <a:t>h maps from x to y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1123950"/>
            <a:ext cx="2972006" cy="533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800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9" grpId="0"/>
      <p:bldP spid="36" grpId="0"/>
      <p:bldP spid="37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514350"/>
            <a:ext cx="67627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aseline="30000" dirty="0"/>
              <a:t>Saving and plotting theta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200150"/>
            <a:ext cx="4267200" cy="3200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0" y="1200150"/>
            <a:ext cx="4193672" cy="332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13211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666750"/>
            <a:ext cx="5867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Notes on: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Feature Scaling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Nonlinear Regression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Optimizing Cost using derivatives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90800" y="3181350"/>
            <a:ext cx="33394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Demo gradient descent algorithm </a:t>
            </a:r>
          </a:p>
          <a:p>
            <a:r>
              <a:rPr lang="en-US" dirty="0">
                <a:solidFill>
                  <a:srgbClr val="FF0000"/>
                </a:solidFill>
              </a:rPr>
              <a:t>-&gt; 08_linear_regression.ipynb</a:t>
            </a:r>
          </a:p>
        </p:txBody>
      </p:sp>
    </p:spTree>
    <p:extLst>
      <p:ext uri="{BB962C8B-B14F-4D97-AF65-F5344CB8AC3E}">
        <p14:creationId xmlns:p14="http://schemas.microsoft.com/office/powerpoint/2010/main" val="151227830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551" y="819150"/>
            <a:ext cx="1915668" cy="7178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551" y="3301652"/>
            <a:ext cx="2836926" cy="40690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551" y="4019550"/>
            <a:ext cx="2852772" cy="41148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" name="Ink 2"/>
              <p14:cNvContentPartPr/>
              <p14:nvPr/>
            </p14:nvContentPartPr>
            <p14:xfrm>
              <a:off x="1307160" y="786600"/>
              <a:ext cx="6647040" cy="383508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298520" y="775800"/>
                <a:ext cx="6666120" cy="385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2523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066800" y="4196775"/>
            <a:ext cx="37667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How to choose     ‘s 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1000" y="249019"/>
            <a:ext cx="24272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Training Set</a:t>
            </a:r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119" y="3028950"/>
            <a:ext cx="3377081" cy="46991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290" y="3616264"/>
            <a:ext cx="315615" cy="40328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57200" y="2943116"/>
            <a:ext cx="21435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Hypothesis: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30446" y="3581387"/>
            <a:ext cx="30009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‘s:      Parameters</a:t>
            </a:r>
          </a:p>
        </p:txBody>
      </p:sp>
      <p:pic>
        <p:nvPicPr>
          <p:cNvPr id="13" name="Picture 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140" y="4302064"/>
            <a:ext cx="315615" cy="403286"/>
          </a:xfrm>
          <a:prstGeom prst="rect">
            <a:avLst/>
          </a:prstGeom>
        </p:spPr>
      </p:pic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0749617"/>
              </p:ext>
            </p:extLst>
          </p:nvPr>
        </p:nvGraphicFramePr>
        <p:xfrm>
          <a:off x="3276600" y="209550"/>
          <a:ext cx="5334000" cy="23241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3911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28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Size in</a:t>
                      </a:r>
                      <a:r>
                        <a:rPr lang="en-US" sz="2400" b="1" u="none" strike="noStrike" baseline="0" dirty="0">
                          <a:effectLst/>
                        </a:rPr>
                        <a:t> </a:t>
                      </a:r>
                      <a:r>
                        <a:rPr lang="en-US" sz="2400" b="1" u="none" strike="noStrike" dirty="0">
                          <a:effectLst/>
                        </a:rPr>
                        <a:t>feet</a:t>
                      </a:r>
                      <a:r>
                        <a:rPr lang="en-US" sz="2400" b="1" u="none" strike="noStrike" baseline="30000" dirty="0">
                          <a:effectLst/>
                        </a:rPr>
                        <a:t>2</a:t>
                      </a:r>
                      <a:r>
                        <a:rPr lang="en-US" sz="2400" b="1" u="none" strike="noStrike" dirty="0">
                          <a:effectLst/>
                        </a:rPr>
                        <a:t> (</a:t>
                      </a:r>
                      <a:r>
                        <a:rPr lang="en-US" sz="2400" b="0" u="none" strike="noStrike" dirty="0">
                          <a:effectLst/>
                        </a:rPr>
                        <a:t>x</a:t>
                      </a:r>
                      <a:r>
                        <a:rPr lang="en-US" sz="2400" b="1" u="none" strike="noStrike" dirty="0">
                          <a:effectLst/>
                        </a:rPr>
                        <a:t>)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Price ($) in 1000's (</a:t>
                      </a:r>
                      <a:r>
                        <a:rPr lang="en-US" sz="2400" b="0" u="none" strike="noStrike" dirty="0">
                          <a:effectLst/>
                        </a:rPr>
                        <a:t>y</a:t>
                      </a:r>
                      <a:r>
                        <a:rPr lang="en-US" sz="2400" b="1" u="none" strike="noStrike" dirty="0">
                          <a:effectLst/>
                        </a:rPr>
                        <a:t>)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3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2104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460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13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1416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232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13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1534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315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13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852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178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13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…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…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6267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512826"/>
            <a:ext cx="2201418" cy="306324"/>
          </a:xfrm>
          <a:prstGeom prst="rect">
            <a:avLst/>
          </a:prstGeom>
        </p:spPr>
      </p:pic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9726303"/>
              </p:ext>
            </p:extLst>
          </p:nvPr>
        </p:nvGraphicFramePr>
        <p:xfrm>
          <a:off x="215306" y="1056513"/>
          <a:ext cx="2832694" cy="2400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14" name="Picture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545586"/>
            <a:ext cx="1044702" cy="62636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3545586"/>
            <a:ext cx="1044702" cy="62636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3545586"/>
            <a:ext cx="1044702" cy="626364"/>
          </a:xfrm>
          <a:prstGeom prst="rect">
            <a:avLst/>
          </a:prstGeom>
        </p:spPr>
      </p:pic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1280064"/>
              </p:ext>
            </p:extLst>
          </p:nvPr>
        </p:nvGraphicFramePr>
        <p:xfrm>
          <a:off x="3242055" y="1056513"/>
          <a:ext cx="2832694" cy="2400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9571369"/>
              </p:ext>
            </p:extLst>
          </p:nvPr>
        </p:nvGraphicFramePr>
        <p:xfrm>
          <a:off x="6268804" y="1056513"/>
          <a:ext cx="2832694" cy="2400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772400" y="4552950"/>
            <a:ext cx="109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Draw h(x)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" y="895350"/>
            <a:ext cx="28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895600" y="2724150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831084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" y="895350"/>
            <a:ext cx="2261483" cy="31468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04800" y="361950"/>
            <a:ext cx="16514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Hypothesis:</a:t>
            </a:r>
          </a:p>
        </p:txBody>
      </p:sp>
      <p:pic>
        <p:nvPicPr>
          <p:cNvPr id="20" name="Picture 1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59" y="1985145"/>
            <a:ext cx="662241" cy="28180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04800" y="1478062"/>
            <a:ext cx="1687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Parameters:</a:t>
            </a:r>
          </a:p>
        </p:txBody>
      </p:sp>
      <p:pic>
        <p:nvPicPr>
          <p:cNvPr id="13" name="Picture 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041141"/>
            <a:ext cx="3810000" cy="53542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04800" y="2594174"/>
            <a:ext cx="1971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Cost Function:</a:t>
            </a: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817" y="3919133"/>
            <a:ext cx="2435263" cy="481417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04800" y="3827039"/>
            <a:ext cx="840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Goal: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5105400" y="566800"/>
            <a:ext cx="0" cy="3962400"/>
          </a:xfrm>
          <a:prstGeom prst="line">
            <a:avLst/>
          </a:prstGeom>
          <a:ln w="12700">
            <a:solidFill>
              <a:schemeClr val="tx1">
                <a:alpha val="5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963" y="819150"/>
            <a:ext cx="1799412" cy="355636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1885950"/>
            <a:ext cx="268054" cy="30255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2957238"/>
            <a:ext cx="3741419" cy="57731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3902045"/>
            <a:ext cx="2133600" cy="498505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6248400" y="57150"/>
            <a:ext cx="1425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Simplified</a:t>
            </a:r>
          </a:p>
        </p:txBody>
      </p:sp>
    </p:spTree>
    <p:extLst>
      <p:ext uri="{BB962C8B-B14F-4D97-AF65-F5344CB8AC3E}">
        <p14:creationId xmlns:p14="http://schemas.microsoft.com/office/powerpoint/2010/main" val="2278243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2828426"/>
              </p:ext>
            </p:extLst>
          </p:nvPr>
        </p:nvGraphicFramePr>
        <p:xfrm>
          <a:off x="533400" y="1169225"/>
          <a:ext cx="3169920" cy="2686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578" y="209550"/>
            <a:ext cx="678942" cy="30632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28600" y="2102675"/>
            <a:ext cx="324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057400" y="3546010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731520" y="1143000"/>
            <a:ext cx="3063240" cy="2354580"/>
          </a:xfrm>
          <a:prstGeom prst="line">
            <a:avLst/>
          </a:prstGeom>
          <a:ln w="381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59891"/>
            <a:ext cx="543154" cy="24505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733550"/>
            <a:ext cx="640080" cy="208483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552728" y="578675"/>
            <a:ext cx="346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(for fixed     , this is a function of x)</a:t>
            </a:r>
          </a:p>
        </p:txBody>
      </p:sp>
      <p:pic>
        <p:nvPicPr>
          <p:cNvPr id="33" name="Picture 3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095" y="666750"/>
            <a:ext cx="184709" cy="208483"/>
          </a:xfrm>
          <a:prstGeom prst="rect">
            <a:avLst/>
          </a:prstGeom>
        </p:spPr>
      </p:pic>
      <p:cxnSp>
        <p:nvCxnSpPr>
          <p:cNvPr id="34" name="Straight Connector 33"/>
          <p:cNvCxnSpPr/>
          <p:nvPr/>
        </p:nvCxnSpPr>
        <p:spPr>
          <a:xfrm>
            <a:off x="4648200" y="566800"/>
            <a:ext cx="0" cy="3962400"/>
          </a:xfrm>
          <a:prstGeom prst="line">
            <a:avLst/>
          </a:prstGeom>
          <a:ln w="12700">
            <a:solidFill>
              <a:schemeClr val="tx1">
                <a:alpha val="5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784" y="209550"/>
            <a:ext cx="662940" cy="306324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5145934" y="578675"/>
            <a:ext cx="3080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(function of the parameter      )</a:t>
            </a:r>
          </a:p>
        </p:txBody>
      </p:sp>
      <p:pic>
        <p:nvPicPr>
          <p:cNvPr id="37" name="Picture 36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6291" y="666750"/>
            <a:ext cx="184709" cy="208483"/>
          </a:xfrm>
          <a:prstGeom prst="rect">
            <a:avLst/>
          </a:prstGeom>
        </p:spPr>
      </p:pic>
      <p:grpSp>
        <p:nvGrpSpPr>
          <p:cNvPr id="49" name="Group 48"/>
          <p:cNvGrpSpPr/>
          <p:nvPr/>
        </p:nvGrpSpPr>
        <p:grpSpPr>
          <a:xfrm>
            <a:off x="4956048" y="1104900"/>
            <a:ext cx="3883152" cy="2914650"/>
            <a:chOff x="4956048" y="1104900"/>
            <a:chExt cx="3883152" cy="2914650"/>
          </a:xfrm>
        </p:grpSpPr>
        <p:graphicFrame>
          <p:nvGraphicFramePr>
            <p:cNvPr id="40" name="Chart 39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121781722"/>
                </p:ext>
              </p:extLst>
            </p:nvPr>
          </p:nvGraphicFramePr>
          <p:xfrm>
            <a:off x="5334000" y="1104900"/>
            <a:ext cx="3505200" cy="268605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0"/>
            </a:graphicData>
          </a:graphic>
        </p:graphicFrame>
        <p:pic>
          <p:nvPicPr>
            <p:cNvPr id="48" name="Picture 47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6048" y="2132859"/>
              <a:ext cx="530352" cy="245059"/>
            </a:xfrm>
            <a:prstGeom prst="rect">
              <a:avLst/>
            </a:prstGeom>
          </p:spPr>
        </p:pic>
        <p:pic>
          <p:nvPicPr>
            <p:cNvPr id="47" name="Picture 46"/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2276" y="3811067"/>
              <a:ext cx="184709" cy="208483"/>
            </a:xfrm>
            <a:prstGeom prst="rect">
              <a:avLst/>
            </a:prstGeom>
          </p:spPr>
        </p:pic>
      </p:grpSp>
      <p:sp>
        <p:nvSpPr>
          <p:cNvPr id="4" name="TextBox 3"/>
          <p:cNvSpPr txBox="1"/>
          <p:nvPr/>
        </p:nvSpPr>
        <p:spPr>
          <a:xfrm>
            <a:off x="2819400" y="4629150"/>
            <a:ext cx="421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Note: h(x</a:t>
            </a:r>
            <a:r>
              <a:rPr lang="en-US" baseline="30000" dirty="0">
                <a:solidFill>
                  <a:srgbClr val="008000"/>
                </a:solidFill>
              </a:rPr>
              <a:t>(</a:t>
            </a:r>
            <a:r>
              <a:rPr lang="en-US" baseline="30000" dirty="0" err="1">
                <a:solidFill>
                  <a:srgbClr val="008000"/>
                </a:solidFill>
              </a:rPr>
              <a:t>i</a:t>
            </a:r>
            <a:r>
              <a:rPr lang="en-US" baseline="30000" dirty="0">
                <a:solidFill>
                  <a:srgbClr val="008000"/>
                </a:solidFill>
              </a:rPr>
              <a:t>)</a:t>
            </a:r>
            <a:r>
              <a:rPr lang="en-US" dirty="0">
                <a:solidFill>
                  <a:srgbClr val="008000"/>
                </a:solidFill>
              </a:rPr>
              <a:t>)-y</a:t>
            </a:r>
            <a:r>
              <a:rPr lang="en-US" baseline="30000" dirty="0">
                <a:solidFill>
                  <a:srgbClr val="008000"/>
                </a:solidFill>
              </a:rPr>
              <a:t>(</a:t>
            </a:r>
            <a:r>
              <a:rPr lang="en-US" baseline="30000" dirty="0" err="1">
                <a:solidFill>
                  <a:srgbClr val="008000"/>
                </a:solidFill>
              </a:rPr>
              <a:t>i</a:t>
            </a:r>
            <a:r>
              <a:rPr lang="en-US" baseline="30000" dirty="0">
                <a:solidFill>
                  <a:srgbClr val="008000"/>
                </a:solidFill>
              </a:rPr>
              <a:t>)</a:t>
            </a:r>
            <a:r>
              <a:rPr lang="en-US" dirty="0">
                <a:solidFill>
                  <a:srgbClr val="008000"/>
                </a:solidFill>
              </a:rPr>
              <a:t>=0, J</a:t>
            </a:r>
            <a:r>
              <a:rPr lang="en-US" baseline="30000" dirty="0">
                <a:solidFill>
                  <a:srgbClr val="008000"/>
                </a:solidFill>
              </a:rPr>
              <a:t>(</a:t>
            </a:r>
            <a:r>
              <a:rPr lang="en-US" baseline="30000" dirty="0" err="1">
                <a:solidFill>
                  <a:srgbClr val="008000"/>
                </a:solidFill>
              </a:rPr>
              <a:t>i</a:t>
            </a:r>
            <a:r>
              <a:rPr lang="en-US" baseline="30000" dirty="0">
                <a:solidFill>
                  <a:srgbClr val="008000"/>
                </a:solidFill>
              </a:rPr>
              <a:t>)</a:t>
            </a:r>
            <a:r>
              <a:rPr lang="en-US" dirty="0">
                <a:solidFill>
                  <a:srgbClr val="008000"/>
                </a:solidFill>
              </a:rPr>
              <a:t>= 1/(2m)*(0</a:t>
            </a:r>
            <a:r>
              <a:rPr lang="en-US" baseline="30000" dirty="0">
                <a:solidFill>
                  <a:srgbClr val="008000"/>
                </a:solidFill>
              </a:rPr>
              <a:t>2</a:t>
            </a:r>
            <a:r>
              <a:rPr lang="en-US" dirty="0">
                <a:solidFill>
                  <a:srgbClr val="008000"/>
                </a:solidFill>
              </a:rPr>
              <a:t>+0</a:t>
            </a:r>
            <a:r>
              <a:rPr lang="en-US" baseline="30000" dirty="0">
                <a:solidFill>
                  <a:srgbClr val="008000"/>
                </a:solidFill>
              </a:rPr>
              <a:t>2</a:t>
            </a:r>
            <a:r>
              <a:rPr lang="en-US" dirty="0">
                <a:solidFill>
                  <a:srgbClr val="008000"/>
                </a:solidFill>
              </a:rPr>
              <a:t>+0</a:t>
            </a:r>
            <a:r>
              <a:rPr lang="en-US" baseline="30000" dirty="0">
                <a:solidFill>
                  <a:srgbClr val="008000"/>
                </a:solidFill>
              </a:rPr>
              <a:t>2</a:t>
            </a:r>
            <a:r>
              <a:rPr lang="en-US" dirty="0">
                <a:solidFill>
                  <a:srgbClr val="008000"/>
                </a:solidFill>
              </a:rPr>
              <a:t>)=0</a:t>
            </a:r>
          </a:p>
        </p:txBody>
      </p:sp>
      <p:pic>
        <p:nvPicPr>
          <p:cNvPr id="21" name="Picture 2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4095750"/>
            <a:ext cx="3741419" cy="57731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4248150"/>
            <a:ext cx="1723212" cy="34057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2724150"/>
            <a:ext cx="835762" cy="20848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477000" y="2659618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467600" y="2659618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934200" y="2952750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172200" y="2038350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276600" y="2114550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676400" y="2800350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438400" y="2495550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696200" y="2038350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875804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P spid="16" grpId="0"/>
      <p:bldP spid="17" grpId="0"/>
      <p:bldP spid="30" grpId="0"/>
      <p:bldP spid="3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59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30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theta_1$&#10;&#10;\end{document}"/>
  <p:tag name="IGUANATEXSIZE" val="24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theta_1$&#10;&#10;\end{document}"/>
  <p:tag name="IGUANATEXSIZE" val="24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theta_2$&#10;&#10;\end{document}"/>
  <p:tag name="IGUANATEXSIZE" val="24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x_1 = \frac{size (feet^2)}{2000}$&#10;&#10;\end{document}"/>
  <p:tag name="IGUANATEXSIZE" val="24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x_2 = \frac{numbersdf    of bedrooms}{5}$&#10;&#10;\end{document}"/>
  <p:tag name="IGUANATEXSIZE" val="24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J(\theta)$&#10;&#10;\end{document}"/>
  <p:tag name="IGUANATEXSIZE" val="24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J(\theta)$&#10;&#10;\end{document}"/>
  <p:tag name="IGUANATEXSIZE" val="24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x_i$&#10;&#10;&#10;\end{document}"/>
  <p:tag name="IGUANATEXSIZE" val="20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x_i - \mu_i$&#10;&#10;&#10;\end{document}"/>
  <p:tag name="IGUANATEXSIZE" val="20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x_0 = 1$&#10;&#10;&#10;\end{document}"/>
  <p:tag name="IGUANATEXSIZE" val="2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 = \frac{1}{2m} \sum\limits^{m}_{i=1} \left( h_\theta(x^{(i)}) - y^{(i)} \right)^2&#10;$&#10;% \delta_i^{(l)} = \left(\sum_j W_{ji}^{(l)} \delta_j^{(l+1)}\right) f'(z_i^{(l)})&#10;&#10;&#10;&#10;\end{document}"/>
  <p:tag name="IGUANATEXSIZE" val="24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x_1 = \frac{size - 1000}{2000}$&#10;&#10;&#10;\end{document}"/>
  <p:tag name="IGUANATEXSIZE" val="24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x_2 = \frac{\#bedrooms - 2}{5}$&#10;&#10;&#10;\end{document}"/>
  <p:tag name="IGUANATEXSIZE" val="24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-0.5 \leq x_1 \leq 0.5, -0.5 \leq x_2 \leq 0.5$&#10;&#10;&#10;\end{document}"/>
  <p:tag name="IGUANATEXSIZE" val="20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theta_j := \theta_j - \alpha \frac{\partial}{\partial \theta_j} J(\theta)&#10;$&#10;&#10;\end{document}"/>
  <p:tag name="IGUANATEXSIZE" val="32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alpha&#10;$&#10;&#10;\end{document}"/>
  <p:tag name="IGUANATEXSIZE" val="32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displaystyle&#10;\min_\theta J(\theta)&#10;$&#10;&#10;\end{document}"/>
  <p:tag name="IGUANATEXSIZE" val="24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J(\theta)&#10;$&#10;&#10;\end{document}"/>
  <p:tag name="IGUANATEXSIZE" val="24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10^{-3}&#10;$&#10;&#10;\end{document}"/>
  <p:tag name="IGUANATEXSIZE" val="24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alpha&#10;$&#10;&#10;\end{document}"/>
  <p:tag name="IGUANATEXSIZE" val="28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alpha&#10;$&#10;&#10;\end{document}"/>
  <p:tag name="IGUANATEXSIZE" val="2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underset{\theta_0,\theta_1}{\mathrm{minimize}} \; J(\theta_0,\theta_1)&#10;$&#10;% \delta_i^{(l)} = \left(\sum_j W_{ji}^{(l)} \delta_j^{(l+1)}\right) f'(z_i^{(l)})&#10;&#10;&#10;&#10;\end{document}"/>
  <p:tag name="IGUANATEXSIZE" val="30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J(\theta)&#10;$&#10;&#10;\end{document}"/>
  <p:tag name="IGUANATEXSIZE" val="24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alpha&#10;$&#10;&#10;\end{document}"/>
  <p:tag name="IGUANATEXSIZE" val="28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dots, 0.001, 0.000, 0.01, 0.000, 0.1, 0.000, 1, \dots&#10;$&#10;&#10;\end{document}"/>
  <p:tag name="IGUANATEXSIZE" val="28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h_\theta (x) = \theta_0 + \theta_1 \times frontage + \theta_2 \times depth&#10;$&#10;&#10;\end{document}"/>
  <p:tag name="IGUANATEXSIZE" val="24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theta_0 + \theta_1 x + \theta_2 x^2&#10;$&#10;&#10;\end{document}"/>
  <p:tag name="IGUANATEXSIZE" val="24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theta_0 + \theta_1 x + \theta_2 x^2 + \theta_3 x^3&#10;$&#10;&#10;\end{document}"/>
  <p:tag name="IGUANATEXSIZE" val="24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h_\theta(x) = \theta_0 + \theta_1 x_1 + \theta_2 x_2 + \theta_3 x_3&#10;$&#10;&#10;\end{document}"/>
  <p:tag name="IGUANATEXSIZE" val="20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= \theta_0 + \theta_1 (size) + \theta_2 (size)^2 + \theta_3 (size)^3&#10;$&#10;&#10;\end{document}"/>
  <p:tag name="IGUANATEXSIZE" val="20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1 = (size)&#10;$&#10;&#10;\end{document}"/>
  <p:tag name="IGUANATEXSIZE" val="20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2 = (size)^2&#10;$&#10;&#10;\end{document}"/>
  <p:tag name="IGUANATEXSIZE" val="2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= \theta_1 x&#10;$&#10;% \delta_i^{(l)} = \left(\sum_j W_{ji}^{(l)} \delta_j^{(l+1)}\right) f'(z_i^{(l)})&#10;&#10;&#10;&#10;\end{document}"/>
  <p:tag name="IGUANATEXSIZE" val="30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3 = (size)^3&#10;$&#10;&#10;\end{document}"/>
  <p:tag name="IGUANATEXSIZE" val="20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h_\theta (x) = \theta_0 + \theta_1 (size) + \theta_2 (size)^2&#10;$&#10;&#10;\end{document}"/>
  <p:tag name="IGUANATEXSIZE" val="20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h_\theta (x) = \theta_0 + \theta_1 (size) + \theta_2 \sqrt{(size)}&#10;$&#10;&#10;\end{document}"/>
  <p:tag name="IGUANATEXSIZE" val="20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J(\theta) = a\theta^2 + b\theta + c&#10;$&#10;&#10;\end{document}"/>
  <p:tag name="IGUANATEXSIZE" val="24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&#10;$&#10;% \delta_i^{(l)} = \left(\sum_j W_{ji}^{(l)} \delta_j^{(l+1)}\right) f'(z_i^{(l)})&#10;&#10;&#10;&#10;\end{document}"/>
  <p:tag name="IGUANATEXSIZE" val="24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&#10;$ &#10;&#10;% \delta_i^{(l)} = \left(\sum_j W_{ji}^{(l)} \delta_j^{(l+1)}\right) f'(z_i^{(l)})&#10;&#10;&#10;&#10;\end{document}"/>
  <p:tag name="IGUANATEXSIZE" val="24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\displaystyle&#10;J(\theta_0, \theta_1, \dots, \theta_m) = \frac{1}{2m} \sum^{m}_{i=1} (h_\theta(x^{(i)}) - y^{(i)})^2&#10;$&#10;&#10;\end{document}"/>
  <p:tag name="IGUANATEXSIZE" val="24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\frac{\partial}{\partial\theta_j} J(\theta) = \dots = 0&#10;$&#10;&#10;\end{document}"/>
  <p:tag name="IGUANATEXSIZE" val="24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j&#10;$&#10;&#10;\end{document}"/>
  <p:tag name="IGUANATEXSIZE" val="24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\theta_0, \theta_1, \dots, \theta_n&#10;$&#10;&#10;\end{document}"/>
  <p:tag name="IGUANATEXSIZE" val="2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30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 $(\theta \in \mathbb{R})$&#10;&#10;\end{document}"/>
  <p:tag name="IGUANATEXSIZE" val="24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0&#10;$&#10;&#10;\end{document}"/>
  <p:tag name="IGUANATEXSIZE" val="20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1&#10;$&#10;&#10;\end{document}"/>
  <p:tag name="IGUANATEXSIZE" val="20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2&#10;$&#10;&#10;\end{document}"/>
  <p:tag name="IGUANATEXSIZE" val="20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3&#10;$&#10;&#10;\end{document}"/>
  <p:tag name="IGUANATEXSIZE" val="20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y&#10;$&#10;&#10;\end{document}"/>
  <p:tag name="IGUANATEXSIZE" val="20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4&#10;$&#10;&#10;\end{document}"/>
  <p:tag name="IGUANATEXSIZE" val="20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m = 5.&#10;$&#10;&#10;\end{document}"/>
  <p:tag name="IGUANATEXSIZE" val="20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 = \begin{bmatrix}&#10;1 &amp; 2104 &amp; 5 &amp; 1 &amp; 45 \\&#10;1 &amp; 1416 &amp; 3 &amp; 2 &amp; 40 \\&#10;1 &amp; 1534 &amp; 3 &amp; 2 &amp; 30 \\&#10;1 &amp; 852 &amp; 2 &amp; 1 &amp; 36 \\&#10;1 &amp; 3000 &amp; 4 &amp; 1 &amp; 38&#10;\end{bmatrix}&#10;$&#10;&#10;\end{document}"/>
  <p:tag name="IGUANATEXSIZE" val="18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y = \begin{bmatrix}&#10; 460\\&#10; 232\\&#10; 315\\&#10; 178\\&#10;540&#10;\end{bmatrix}&#10;$&#10;&#10;\end{document}"/>
  <p:tag name="IGUANATEXSIZE" val="18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1) = \frac{1}{2m} \sum\limits^{m}_{i=1} \left( h_\theta(x^{(i)}) - y^{(i)} \right)^2&#10;$&#10;% \delta_i^{(l)} = \left(\sum_j W_{ji}^{(l)} \delta_j^{(l+1)}\right) f'(z_i^{(l)})&#10;&#10;&#10;&#10;\end{document}"/>
  <p:tag name="IGUANATEXSIZE" val="24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Theta = (X^TX)^{-1}X^Ty&#10;$&#10;&#10;\end{document}"/>
  <p:tag name="IGUANATEXSIZE" val="20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theta = (X^T X)^{-1} X^Ty&#10;$&#10;&#10;\end{document}"/>
  <p:tag name="IGUANATEXSIZE" val="32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(X^T X)^{-1}&#10;$&#10;&#10;\end{document}"/>
  <p:tag name="IGUANATEXSIZE" val="32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^T X&#10;$&#10;&#10;\end{document}"/>
  <p:tag name="IGUANATEXSIZE" val="32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m$&#10;&#10;&#10;\end{document}"/>
  <p:tag name="IGUANATEXSIZE" val="28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n$&#10;&#10;&#10;\end{document}"/>
  <p:tag name="IGUANATEXSIZE" val="28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alpha$&#10;&#10;&#10;\end{document}"/>
  <p:tag name="IGUANATEXSIZE" val="28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(X^TX)^{-1}$&#10;&#10;&#10;\end{document}"/>
  <p:tag name="IGUANATEXSIZE" val="28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alpha$&#10;&#10;&#10;\end{document}"/>
  <p:tag name="IGUANATEXSIZE" val="28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n$&#10;&#10;&#10;\end{document}"/>
  <p:tag name="IGUANATEXSIZE" val="28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\underset{\theta_1}{\mathrm{minimize}} \; J(\theta_1)&#10;$&#10;% \delta_i^{(l)} = \left(\sum_j W_{ji}^{(l)} \delta_j^{(l+1)}\right) f'(z_i^{(l)})&#10;&#10;&#10;&#10;\end{document}"/>
  <p:tag name="IGUANATEXSIZE" val="30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n$&#10;&#10;&#10;\end{document}"/>
  <p:tag name="IGUANATEXSIZE" val="28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1 =&#10;$&#10;&#10;\end{document}"/>
  <p:tag name="IGUANATEXSIZE" val="28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2 =&#10;$&#10;&#10;\end{document}"/>
  <p:tag name="IGUANATEXSIZE" val="28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m \leq n&#10;$&#10;&#10;\end{document}"/>
  <p:tag name="IGUANATEXSIZE" val="28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^TX&#10;$&#10;&#10;\end{document}"/>
  <p:tag name="IGUANATEXSIZE" val="28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displaystyle &#10;\frac{\partial}{\partial \theta_j} J(\theta_0,\theta_1) = &#10;$ &#10;% \delta_i^{(l)} = \left(\sum_j W_{ji}^{(l)} \delta_j^{(l+1)}\right) f'(z_i^{(l)})&#10;&#10;&#10;&#10;\end{document}"/>
  <p:tag name="IGUANATEXSIZE" val="30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=0: \frac{\partial}{\partial \theta_0} J(\theta_0,\theta_1) = &#10;% \frac{1}{M} \sum^{M}_{i=1} \left( h_\theta(x^{(i)}) - y^{(i)} \right)&#10;$ &#10;&#10;% \delta_i^{(l)} = \left(\sum_j W_{ji}^{(l)} \delta_j^{(l+1)}\right) f'(z_i^{(l)})&#10;&#10;&#10;&#10;\end{document}"/>
  <p:tag name="IGUANATEXSIZE" val="30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j=1: \frac{\partial}{\partial \theta_1} J(\theta_0,\theta_1) = &#10;$ &#10;&#10;% \delta_i^{(l)} = \left(\sum_j W_{ji}^{(l)} \delta_j^{(l+1)}\right) f'(z_i^{(l)})&#10;&#10;&#10;&#10;\end{document}"/>
  <p:tag name="IGUANATEXSIZE" val="3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2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 = 1&#10;$&#10;% \delta_i^{(l)} = \left(\sum_j W_{ji}^{(l)} \delta_j^{(l+1)}\right) f'(z_i^{(l)})&#10;&#10;&#10;&#10;\end{document}"/>
  <p:tag name="IGUANATEXSIZE" val="2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= \theta_0 + \theta_1 x&#10;$&#10;% \delta_i^{(l)} = \left(\sum_j W_{ji}^{(l)} \delta_j^{(l+1)}\right) f'(z_i^{(l)})&#10;&#10;&#10;&#10;\end{document}"/>
  <p:tag name="IGUANATEXSIZE" val="3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1)&#10;$&#10;% \delta_i^{(l)} = \left(\sum_j W_{ji}^{(l)} \delta_j^{(l+1)}\right) f'(z_i^{(l)})&#10;&#10;&#10;&#10;\end{document}"/>
  <p:tag name="IGUANATEXSIZE" val="3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1) = \frac{1}{2m} \sum\limits^{m}_{i=1} \left( h_\theta(x^{(i)}) - y^{(i)} \right)^2&#10;$&#10;% \delta_i^{(l)} = \left(\sum_j W_{ji}^{(l)} \delta_j^{(l+1)}\right) f'(z_i^{(l)})&#10;&#10;&#10;&#10;\end{document}"/>
  <p:tag name="IGUANATEXSIZE" val="2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= \theta_1 x&#10;$&#10;% \delta_i^{(l)} = \left(\sum_j W_{ji}^{(l)} \delta_j^{(l+1)}\right) f'(z_i^{(l)})&#10;&#10;&#10;&#10;\end{document}"/>
  <p:tag name="IGUANATEXSIZE" val="3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 = 0.5&#10;$&#10;% \delta_i^{(l)} = \left(\sum_j W_{ji}^{(l)} \delta_j^{(l+1)}\right) f'(z_i^{(l)})&#10;&#10;&#10;&#10;\end{document}"/>
  <p:tag name="IGUANATEXSIZE" val="2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1)&#10;$&#10;% \delta_i^{(l)} = \left(\sum_j W_{ji}^{(l)} \delta_j^{(l+1)}\right) f'(z_i^{(l)})&#10;&#10;&#10;&#10;\end{document}"/>
  <p:tag name="IGUANATEXSIZE" val="2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= \theta_0 + \theta_1 x&#10;$&#10;% \delta_i^{(l)} = \left(\sum_j W_{ji}^{(l)} \delta_j^{(l+1)}\right) f'(z_i^{(l)})&#10;&#10;&#10;&#10;\end{document}"/>
  <p:tag name="IGUANATEXSIZE" val="3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3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i&#10;$&#10;% \delta_i^{(l)} = \left(\sum_j W_{ji}^{(l)} \delta_j^{(l+1)}\right) f'(z_i^{(l)})&#10;&#10;&#10;&#10;\end{document}"/>
  <p:tag name="IGUANATEXSIZE" val="3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 = \frac{1}{2m} \sum\limits^{m}_{i=1} \left( h_\theta(x^{(i)}) - y^{(i)} \right)^2&#10;$&#10;% \delta_i^{(l)} = \left(\sum_j W_{ji}^{(l)} \delta_j^{(l+1)}\right) f'(z_i^{(l)})&#10;&#10;&#10;&#10;\end{document}"/>
  <p:tag name="IGUANATEXSIZE" val="3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underset{\theta_0,\theta_1}{\mathrm{minimize}} \; J(\theta_0,\theta_1)&#10;$&#10;% \delta_i^{(l)} = \left(\sum_j W_{ji}^{(l)} \delta_j^{(l+1)}\right) f'(z_i^{(l)})&#10;&#10;&#10;&#10;\end{document}"/>
  <p:tag name="IGUANATEXSIZE" val="3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= 50  + 0.06x&#10;$&#10;% \delta_i^{(l)} = \left(\sum_j W_{ji}^{(l)} \delta_j^{(l+1)}\right) f'(z_i^{(l)})&#10;&#10;&#10;&#10;\end{document}"/>
  <p:tag name="IGUANATEXSIZE" val="3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2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&#10;$&#10;% \delta_i^{(l)} = \left(\sum_j W_{ji}^{(l)} \delta_j^{(l+1)}\right) f'(z_i^{(l)})&#10;&#10;&#10;&#10;\end{document}"/>
  <p:tag name="IGUANATEXSIZE" val="3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\theta_1&#10;$&#10;% \delta_i^{(l)} = \left(\sum_j W_{ji}^{(l)} \delta_j^{(l+1)}\right) f'(z_i^{(l)})&#10;&#10;&#10;&#10;\end{document}"/>
  <p:tag name="IGUANATEXSIZE" val="2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 &#10;$&#10;% \delta_i^{(l)} = \left(\sum_j W_{ji}^{(l)} \delta_j^{(l+1)}\right) f'(z_i^{(l)})&#10;&#10;&#10;&#10;\end{document}"/>
  <p:tag name="IGUANATEXSIZE" val="3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underset{\theta_0,\theta_1}{\mathrm{min}} \; J(\theta_0,\theta_1)&#10;$&#10;% \delta_i^{(l)} = \left(\sum_j W_{ji}^{(l)} \delta_j^{(l+1)}\right) f'(z_i^{(l)})&#10;&#10;&#10;&#10;\end{document}"/>
  <p:tag name="IGUANATEXSIZE" val="3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3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i&#10;$&#10;% \delta_i^{(l)} = \left(\sum_j W_{ji}^{(l)} \delta_j^{(l+1)}\right) f'(z_i^{(l)})&#10;&#10;&#10;&#10;\end{document}"/>
  <p:tag name="IGUANATEXSIZE" val="3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 &#10;$&#10;% \delta_i^{(l)} = \left(\sum_j W_{ji}^{(l)} \delta_j^{(l+1)}\right) f'(z_i^{(l)})&#10;&#10;&#10;&#10;\end{document}"/>
  <p:tag name="IGUANATEXSIZE" val="3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3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 &#10;$&#10;% \delta_i^{(l)} = \left(\sum_j W_{ji}^{(l)} \delta_j^{(l+1)}\right) f'(z_i^{(l)})&#10;&#10;&#10;&#10;\end{document}"/>
  <p:tag name="IGUANATEXSIZE" val="3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3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3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 &#10;$&#10;% \delta_i^{(l)} = \left(\sum_j W_{ji}^{(l)} \delta_j^{(l+1)}\right) f'(z_i^{(l)})&#10;&#10;&#10;&#10;\end{document}"/>
  <p:tag name="IGUANATEXSIZE" val="3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3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repeat until convergence \{&#10;&#10;$&#10;\displaystyle&#10;\quad\theta_j := \theta_j - \alpha \frac{\partial}{\partial \theta_j} J(\theta_0,\theta_1)&#10;$&#10;&#10;\}&#10;% \delta_i^{(l)} = \left(\sum_j W_{ji}^{(l)} \delta_j^{(l+1)}\right) f'(z_i^{(l)})&#10;&#10;&#10;&#10;\end{document}"/>
  <p:tag name="IGUANATEXSIZE" val="2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(for $j=0$ and $j=1$)&#10;% \delta_i^{(l)} = \left(\sum_j W_{ji}^{(l)} \delta_j^{(l+1)}\right) f'(z_i^{(l)})&#10;&#10;&#10;&#10;\end{document}"/>
  <p:tag name="IGUANATEXSIZE" val="2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{\color{blue}\mathrm{temp}0} := \theta_0 - \alpha \frac{\partial}{\partial \theta_0} J(\theta_0,\theta_1)$ &#10;&#10;${\color{blue}\mathrm{temp}1} := \theta_1 - \alpha \frac{\partial}{\partial \theta_1} J(\theta_0,\theta_1)$ &#10;&#10;$\theta_0 := {\color{blue}\mathrm{temp}0}$&#10;&#10;$\theta_1 := {\color{blue}\mathrm{temp}1}$ &#10;&#10;% \delta_i^{(l)} = \left(\sum_j W_{ji}^{(l)} \delta_j^{(l+1)}\right) f'(z_i^{(l)})&#10;&#10;&#10;&#10;\end{document}"/>
  <p:tag name="IGUANATEXSIZE" val="2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= \theta_0 + \theta_1 x&#10;$&#10;% \delta_i^{(l)} = \left(\sum_j W_{ji}^{(l)} \delta_j^{(l+1)}\right) f'(z_i^{(l)})&#10;&#10;&#10;&#10;\end{document}"/>
  <p:tag name="IGUANATEXSIZE" val="3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{\color{blue}\mathrm{temp}0} := \theta_0 - \alpha \frac{\partial}{\partial \theta_0} J(\theta_0,\theta_1)$ &#10;&#10;$\theta_0 := {\color{blue}\mathrm{temp}0}$&#10;&#10;${\color{blue}\mathrm{temp}1} := \theta_1 - \alpha \frac{\partial}{\partial \theta_1} J(\theta_0,\theta_1)$ &#10;&#10;$\theta_1 := {\color{blue}\mathrm{temp}1}$ &#10;&#10;% \delta_i^{(l)} = \left(\sum_j W_{ji}^{(l)} \delta_j^{(l+1)}\right) f'(z_i^{(l)})&#10;&#10;&#10;&#10;\end{document}"/>
  <p:tag name="IGUANATEXSIZE" val="2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repeat until convergence \{&#10;&#10;$&#10;\displaystyle&#10;\quad\theta_j := \theta_j - \alpha \frac{\partial}{\partial \theta_j} J(\theta_0,\theta_1)&#10;$ &#10;&#10;\}&#10;% \delta_i^{(l)} = \left(\sum_j W_{ji}^{(l)} \delta_j^{(l+1)}\right) f'(z_i^{(l)})&#10;&#10;&#10;&#10;\end{document}"/>
  <p:tag name="IGUANATEXSIZE" val="3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(simultaneously update&#10;&#10;\quad $j=0$ and $j=1$)&#10;% \delta_i^{(l)} = \left(\sum_j W_{ji}^{(l)} \delta_j^{(l+1)}\right) f'(z_i^{(l)})&#10;&#10;&#10;&#10;\end{document}"/>
  <p:tag name="IGUANATEXSIZE" val="3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displaystyle&#10;\quad\theta_1 := \theta_1 - \alpha \frac{\partial}{\partial \theta_1} J(\theta_1)&#10;$ &#10;&#10;% \delta_i^{(l)} = \left(\sum_j W_{ji}^{(l)} \delta_j^{(l+1)}\right) f'(z_i^{(l)})&#10;&#10;&#10;&#10;\end{document}"/>
  <p:tag name="IGUANATEXSIZE" val="3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color{red}\theta_1&#10;$&#10;% \delta_i^{(l)} = \left(\sum_j W_{ji}^{(l)} \delta_j^{(l+1)}\right) f'(z_i^{(l)})&#10;&#10;&#10;&#10;\end{document}"/>
  <p:tag name="IGUANATEXSIZE" val="2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color{red}\theta_1&#10;$&#10;% \delta_i^{(l)} = \left(\sum_j W_{ji}^{(l)} \delta_j^{(l+1)}\right) f'(z_i^{(l)})&#10;&#10;&#10;&#10;\end{document}"/>
  <p:tag name="IGUANATEXSIZE" val="2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displaystyle&#10;\quad\theta_1 := \theta_1 - \alpha \frac{d}{d \theta_1} J(\theta_1)&#10;$ &#10;&#10;% \delta_i^{(l)} = \left(\sum_j W_{ji}^{(l)} \delta_j^{(l+1)}\right) f'(z_i^{(l)})&#10;&#10;&#10;&#10;\end{document}"/>
  <p:tag name="IGUANATEXSIZE" val="3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theta_0 = 1.5$&#10;&#10;$\theta_1 = 0$&#10;&#10;% \delta_i^{(l)} = \left(\sum_j W_{ji}^{(l)} \delta_j^{(l+1)}\right) f'(z_i^{(l)})&#10;&#10;&#10;&#10;\end{document}"/>
  <p:tag name="IGUANATEXSIZE" val="3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displaystyle&#10;\quad\theta_1 := \theta_1 - \alpha \frac{d}{d \theta_1} J(\theta_1)&#10;$ &#10;&#10;% \delta_i^{(l)} = \left(\sum_j W_{ji}^{(l)} \delta_j^{(l+1)}\right) f'(z_i^{(l)})&#10;&#10;&#10;&#10;\end{document}"/>
  <p:tag name="IGUANATEXSIZE" val="3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1)&#10;$ &#10;&#10;% \delta_i^{(l)} = \left(\sum_j W_{ji}^{(l)} \delta_j^{(l+1)}\right) f'(z_i^{(l)})&#10;&#10;&#10;&#10;\end{document}"/>
  <p:tag name="IGUANATEXSIZE" val="2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repeat until convergence \{&#10;&#10;$&#10;\displaystyle&#10;\quad\theta_j := \theta_j - \alpha \frac{\partial}{\partial \theta_j} J(\theta_0,\theta_1)&#10;$ &#10;&#10;\;\;\quad\quad{(for $j=1$ and $j=0$)}&#10;&#10;\}&#10;% \delta_i^{(l)} = \left(\sum_j W_{ji}^{(l)} \delta_j^{(l+1)}\right) f'(z_i^{(l)})&#10;&#10;&#10;&#10;\end{document}"/>
  <p:tag name="IGUANATEXSIZE" val="3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= \theta_0 + \theta_1 x&#10;$&#10;% \delta_i^{(l)} = \left(\sum_j W_{ji}^{(l)} \delta_j^{(l+1)}\right) f'(z_i^{(l)})&#10;&#10;&#10;&#10;\end{document}"/>
  <p:tag name="IGUANATEXSIZE" val="3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 = \frac{1}{2m} \sum\limits^{m}_{i=1} \left( h_\theta(x^{(i)}) - y^{(i)} \right)^2&#10;$&#10;% \delta_i^{(l)} = \left(\sum_j W_{ji}^{(l)} \delta_j^{(l+1)}\right) f'(z_i^{(l)})&#10;&#10;&#10;&#10;\end{document}"/>
  <p:tag name="IGUANATEXSIZE" val="3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displaystyle &#10;\frac{\partial}{\partial \theta_j} J(\theta_0,\theta_1) = &#10;$ &#10;% \delta_i^{(l)} = \left(\sum_j W_{ji}^{(l)} \delta_j^{(l+1)}\right) f'(z_i^{(l)})&#10;&#10;&#10;&#10;\end{document}"/>
  <p:tag name="IGUANATEXSIZE" val="3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=0: \frac{\partial}{\partial \theta_0} J(\theta_0,\theta_1) = &#10;% \frac{1}{M} \sum^{M}_{i=1} \left( h_\theta(x^{(i)}) - y^{(i)} \right)&#10;$ &#10;&#10;% \delta_i^{(l)} = \left(\sum_j W_{ji}^{(l)} \delta_j^{(l+1)}\right) f'(z_i^{(l)})&#10;&#10;&#10;&#10;\end{document}"/>
  <p:tag name="IGUANATEXSIZE" val="3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j=1: \frac{\partial}{\partial \theta_1} J(\theta_0,\theta_1) = &#10;$ &#10;&#10;% \delta_i^{(l)} = \left(\sum_j W_{ji}^{(l)} \delta_j^{(l+1)}\right) f'(z_i^{(l)})&#10;&#10;&#10;&#10;\end{document}"/>
  <p:tag name="IGUANATEXSIZE" val="3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= \theta_0 + \theta_1 x&#10;$&#10;% \delta_i^{(l)} = \left(\sum_j W_{ji}^{(l)} \delta_j^{(l+1)}\right) f'(z_i^{(l)})&#10;&#10;&#10;&#10;\end{document}"/>
  <p:tag name="IGUANATEXSIZE" val="3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theta_0 = 0$&#10;&#10;$\theta_1 = 0.5$&#10;&#10;% \delta_i^{(l)} = \left(\sum_j W_{ji}^{(l)} \delta_j^{(l+1)}\right) f'(z_i^{(l)})&#10;&#10;&#10;&#10;\end{document}"/>
  <p:tag name="IGUANATEXSIZE" val="3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 = \frac{1}{2m} \sum\limits^{m}_{i=1} \left( h_\theta(x^{(i)}) - y^{(i)} \right)^2&#10;$&#10;% \delta_i^{(l)} = \left(\sum_j W_{ji}^{(l)} \delta_j^{(l+1)}\right) f'(z_i^{(l)})&#10;&#10;&#10;&#10;\end{document}"/>
  <p:tag name="IGUANATEXSIZE" val="3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repeat until convergence \{&#10;&#10;$&#10;\quad\theta_0 := \theta_0 - \alpha &#10; \frac{1}{m} \sum\limits^{m}_{i=1} \left( h_\theta(x^{(i)}) - y^{(i)} \right)&#10;$&#10;&#10;$&#10;\quad\theta_1 := \theta_1 - \alpha &#10; \frac{1}{m} \sum\limits^{m}_{i=1} \left( h_\theta(x^{(i)}) - y^{(i)} \right)\cdot x^{(i)}&#10;$&#10;&#10;\}&#10;% \delta_i^{(l)} = \left(\sum_j W_{ji}^{(l)} \delta_j^{(l+1)}\right) f'(z_i^{(l)})&#10;&#10;&#10;&#10;\end{document}"/>
  <p:tag name="IGUANATEXSIZE" val="3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&#10;$&#10;% \delta_i^{(l)} = \left(\sum_j W_{ji}^{(l)} \delta_j^{(l+1)}\right) f'(z_i^{(l)})&#10;&#10;&#10;&#10;\end{document}"/>
  <p:tag name="IGUANATEXSIZE" val="2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h_\theta (x) = \theta^T x =  \theta_0 x_0 + \theta_1 x_1 + \theta_2 x_2 + \dots + \theta_n x_n$&#10;&#10;\end{document}"/>
  <p:tag name="IGUANATEXSIZE" val="24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theta_0, \theta_1, \dots, \theta_n$&#10;&#10;\end{document}"/>
  <p:tag name="IGUANATEXSIZE" val="24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  J(\theta_0, \theta_1, \dots, \theta_n) = \frac{1}{2m} \sum^{m}_{i=1} (h_\theta (x^{(i)}) - y^{(i)})^2$&#10;&#10;\end{document}"/>
  <p:tag name="IGUANATEXSIZE" val="24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j = 0, \dots, n$&#10;&#10;\end{document}"/>
  <p:tag name="IGUANATEXSIZE" val="20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{$&#10;&#10;\end{document}"/>
  <p:tag name="IGUANATEXSIZE" val="24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}$&#10;&#10;\end{document}"/>
  <p:tag name="IGUANATEXSIZE" val="2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theta_0 = 1$&#10;&#10;$\theta_1 = 0.5$&#10;&#10;% \delta_i^{(l)} = \left(\sum_j W_{ji}^{(l)} \delta_j^{(l+1)}\right) f'(z_i^{(l)})&#10;&#10;&#10;&#10;\end{document}"/>
  <p:tag name="IGUANATEXSIZE" val="30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theta_j := \theta_j - \alpha &#10;\frac{\partial}{\partial \theta_j} J(\theta_0, \dots, \theta_n)&#10;$&#10;&#10;\end{document}"/>
  <p:tag name="IGUANATEXSIZE" val="24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  \theta_0 := \theta_0 - \alpha \frac{1}{m} \sum^{m}_{i=1} (h_\theta (x^{(i)}) - y^{(i)})$&#10;&#10;\end{document}"/>
  <p:tag name="IGUANATEXSIZE" val="18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theta_0, \theta_1$&#10;&#10;\end{document}"/>
  <p:tag name="IGUANATEXSIZE" val="18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{$&#10;&#10;\end{document}"/>
  <p:tag name="IGUANATEXSIZE" val="24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}$&#10;&#10;\end{document}"/>
  <p:tag name="IGUANATEXSIZE" val="24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  \theta_1 := \theta_1 - \alpha \frac{1}{m} \sum^{m}_{i=1} (h_\theta (x^{(i)}) - y^{(i)})x^{(i)}$&#10;&#10;\end{document}"/>
  <p:tag name="IGUANATEXSIZE" val="18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frac{\partial}{\partial \theta_0} J(\theta)&#10;$&#10;&#10;\end{document}"/>
  <p:tag name="IGUANATEXSIZE" val="18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(n \geq 1)&#10;$&#10;&#10;\end{document}"/>
  <p:tag name="IGUANATEXSIZE" val="18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{$&#10;&#10;\end{document}"/>
  <p:tag name="IGUANATEXSIZE" val="24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}$&#10;&#10;\end{document}"/>
  <p:tag name="IGUANATEXSIZE" val="2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= \theta_0 + \theta_1 x&#10;$&#10;% \delta_i^{(l)} = \left(\sum_j W_{ji}^{(l)} \delta_j^{(l+1)}\right) f'(z_i^{(l)})&#10;&#10;&#10;&#10;\end{document}"/>
  <p:tag name="IGUANATEXSIZE" val="30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  \theta_j := \theta_j - &#10;\alpha \frac{1}{m} \sum^{m}_{i=1} (h_\theta (x^{(i)}) - y^{(i)})x^{(i)}_j$&#10;&#10;\end{document}"/>
  <p:tag name="IGUANATEXSIZE" val="18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theta_j$&#10;&#10;\end{document}"/>
  <p:tag name="IGUANATEXSIZE" val="18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j = 0, \dots, n$&#10;&#10;\end{document}"/>
  <p:tag name="IGUANATEXSIZE" val="16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theta_0 := \theta_0 - &#10;\alpha \frac{1}{m} \displaystyle\sum^{m}_{i=1} (h_\theta (x^{(i)}) - y^{(i)})x^{(i)}_0$&#10;&#10;\end{document}"/>
  <p:tag name="IGUANATEXSIZE" val="18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theta_1 := \theta_1 - &#10;\alpha \frac{1}{m} \displaystyle\sum^{m}_{i=1} (h_\theta (x^{(i)}) - y^{(i)})x^{(i)}_1$&#10;&#10;\end{document}"/>
  <p:tag name="IGUANATEXSIZE" val="18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theta_2 := \theta_2 - &#10;\alpha \frac{1}{m} \displaystyle\sum^{m}_{i=1} (h_\theta (x^{(i)}) - y^{(i)})x^{(i)}_2$&#10;&#10;\end{document}"/>
  <p:tag name="IGUANATEXSIZE" val="18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ots $&#10;&#10;&#10;\end{document}"/>
  <p:tag name="IGUANATEXSIZE" val="15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x_1$&#10;&#10;\end{document}"/>
  <p:tag name="IGUANATEXSIZE" val="24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x_2$&#10;&#10;\end{document}"/>
  <p:tag name="IGUANATEXSIZE" val="24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theta_2$&#10;&#10;\end{document}"/>
  <p:tag name="IGUANATEXSIZE" val="24"/>
</p:tagLst>
</file>

<file path=ppt/theme/theme1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18849</TotalTime>
  <Words>1511</Words>
  <Application>Microsoft Macintosh PowerPoint</Application>
  <PresentationFormat>On-screen Show (16:9)</PresentationFormat>
  <Paragraphs>395</Paragraphs>
  <Slides>52</Slides>
  <Notes>26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52</vt:i4>
      </vt:variant>
    </vt:vector>
  </HeadingPairs>
  <TitlesOfParts>
    <vt:vector size="58" baseType="lpstr">
      <vt:lpstr>Arial</vt:lpstr>
      <vt:lpstr>Calibri</vt:lpstr>
      <vt:lpstr>Courier New</vt:lpstr>
      <vt:lpstr>1_Lecture</vt:lpstr>
      <vt:lpstr>2_Office Theme</vt:lpstr>
      <vt:lpstr>3_Office Theme</vt:lpstr>
      <vt:lpstr>PowerPoint Presentation</vt:lpstr>
      <vt:lpstr>Linear Regression with  Gradient Descent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Regression</dc:title>
  <dc:subject/>
  <dc:creator>Jay Urbain</dc:creator>
  <cp:keywords/>
  <dc:description/>
  <cp:lastModifiedBy>Jay Urbain</cp:lastModifiedBy>
  <cp:revision>198</cp:revision>
  <cp:lastPrinted>2017-03-14T10:06:24Z</cp:lastPrinted>
  <dcterms:created xsi:type="dcterms:W3CDTF">2010-07-08T21:59:02Z</dcterms:created>
  <dcterms:modified xsi:type="dcterms:W3CDTF">2018-08-05T10:49:45Z</dcterms:modified>
  <cp:category/>
</cp:coreProperties>
</file>