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1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FD84-E259-48C1-A7F7-BC6B285E72F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56BE-572A-4C64-BACF-6046A388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587557"/>
          </a:xfrm>
        </p:spPr>
        <p:txBody>
          <a:bodyPr/>
          <a:lstStyle/>
          <a:p>
            <a:r>
              <a:rPr lang="en-US" dirty="0" smtClean="0"/>
              <a:t>The Walking Bread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Savannah Floyd                                                     Caroline </a:t>
            </a:r>
            <a:r>
              <a:rPr lang="en-US" dirty="0" err="1" smtClean="0"/>
              <a:t>Requierme</a:t>
            </a:r>
            <a:endParaRPr lang="en-US" dirty="0" smtClean="0"/>
          </a:p>
          <a:p>
            <a:r>
              <a:rPr lang="en-US" dirty="0" smtClean="0"/>
              <a:t>CSCI / CITA 280 Game Programming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College of Charleston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Experience Goals &amp; Game 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experience goal: </a:t>
            </a:r>
          </a:p>
          <a:p>
            <a:pPr lvl="1"/>
            <a:r>
              <a:rPr lang="en-US" dirty="0" smtClean="0"/>
              <a:t>Cooperative gameplay</a:t>
            </a:r>
          </a:p>
          <a:p>
            <a:pPr lvl="1"/>
            <a:r>
              <a:rPr lang="en-US" dirty="0" smtClean="0"/>
              <a:t>Quick rounds to keep players engaged</a:t>
            </a:r>
          </a:p>
          <a:p>
            <a:pPr lvl="1"/>
            <a:r>
              <a:rPr lang="en-US" dirty="0" smtClean="0"/>
              <a:t>Players should encourage each other to complete the game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Navigate the food out of the fridge before they can be infected by the mold sprites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Gameplay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Player moves:</a:t>
            </a:r>
          </a:p>
          <a:p>
            <a:pPr lvl="1"/>
            <a:r>
              <a:rPr lang="en-US" dirty="0"/>
              <a:t>Food sprite- can be moved up, down, left and right with the use of the corresponding arrow keys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Spray bottle- can be moved freely throughout the screen with the use of the mouse. Can click over mold sprites to ‘spray’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Player 1 uses arrow keys to navigate food sprite</a:t>
            </a:r>
          </a:p>
          <a:p>
            <a:pPr lvl="1"/>
            <a:r>
              <a:rPr lang="en-US" dirty="0" smtClean="0"/>
              <a:t>Player 2 uses mouse to navigate spray bottle and click the mold to kill them</a:t>
            </a:r>
          </a:p>
          <a:p>
            <a:pPr lvl="1"/>
            <a:r>
              <a:rPr lang="en-US" dirty="0" smtClean="0"/>
              <a:t>If player one is touched by a mold spore, some HP is lost</a:t>
            </a:r>
          </a:p>
          <a:p>
            <a:pPr lvl="1"/>
            <a:r>
              <a:rPr lang="en-US" dirty="0" smtClean="0"/>
              <a:t>If player 1 runs out of HP the game is over</a:t>
            </a:r>
          </a:p>
          <a:p>
            <a:pPr lvl="1"/>
            <a:r>
              <a:rPr lang="en-US" dirty="0" smtClean="0"/>
              <a:t>If player 1 reaches the end of the maze without losing all of their HP, then the game is won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1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Playtest Reflection: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lvl="1"/>
            <a:r>
              <a:rPr lang="en-US" dirty="0" smtClean="0"/>
              <a:t>NPC movements were too predictable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Improvement made:</a:t>
            </a:r>
          </a:p>
          <a:p>
            <a:pPr lvl="1"/>
            <a:r>
              <a:rPr lang="en-US" dirty="0" smtClean="0"/>
              <a:t>Made NPC’s </a:t>
            </a:r>
            <a:r>
              <a:rPr lang="en-US" smtClean="0"/>
              <a:t>randomized instead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41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Walking Bread</vt:lpstr>
      <vt:lpstr>Player Experience Goals &amp; Game Objective </vt:lpstr>
      <vt:lpstr>Design Sketch</vt:lpstr>
      <vt:lpstr>Actual Gameplay Screen</vt:lpstr>
      <vt:lpstr>How to Play:</vt:lpstr>
      <vt:lpstr>Playtest Reflection: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 WHO EvEN KNOWS</dc:title>
  <dc:creator>Savannah Floyd</dc:creator>
  <cp:lastModifiedBy>Savannah Floyd</cp:lastModifiedBy>
  <cp:revision>6</cp:revision>
  <dcterms:created xsi:type="dcterms:W3CDTF">2016-04-23T22:22:23Z</dcterms:created>
  <dcterms:modified xsi:type="dcterms:W3CDTF">2016-04-25T02:16:47Z</dcterms:modified>
</cp:coreProperties>
</file>