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b86170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b86170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6b861702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6b861702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6b8617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6b8617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b86170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b86170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b861702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b861702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b861702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b86170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b861702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b86170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b86170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b86170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6b86170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6b86170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b861702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b861702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Experiment1: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Experiment1: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for Savar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225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Title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Problem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Paper overview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Goal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Previous/related work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dataset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Experiments/Methods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results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challenges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conclusion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application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future work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312225" y="1240900"/>
            <a:ext cx="56616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 images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wherever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possible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 not copy text from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paper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minimal text on each slide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 a script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Script should not be more than 10 mins.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overview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Experiment1: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Experiment1: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