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700" r:id="rId3"/>
    <p:sldId id="705" r:id="rId4"/>
    <p:sldId id="706" r:id="rId5"/>
    <p:sldId id="707" r:id="rId6"/>
    <p:sldId id="708" r:id="rId7"/>
    <p:sldId id="709" r:id="rId8"/>
    <p:sldId id="710" r:id="rId9"/>
    <p:sldId id="711" r:id="rId10"/>
    <p:sldId id="712" r:id="rId11"/>
    <p:sldId id="695" r:id="rId12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012"/>
    <a:srgbClr val="FFFFFF"/>
    <a:srgbClr val="91A3B0"/>
    <a:srgbClr val="333333"/>
    <a:srgbClr val="0F316C"/>
    <a:srgbClr val="0071CE"/>
    <a:srgbClr val="17B69C"/>
    <a:srgbClr val="EDF1F5"/>
    <a:srgbClr val="C5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1BED6-AAA2-4A60-B81C-C2A9A9EAFCDA}" v="49" dt="2023-11-26T17:48:40.4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7" autoAdjust="0"/>
    <p:restoredTop sz="93817" autoAdjust="0"/>
  </p:normalViewPr>
  <p:slideViewPr>
    <p:cSldViewPr>
      <p:cViewPr varScale="1">
        <p:scale>
          <a:sx n="50" d="100"/>
          <a:sy n="50" d="100"/>
        </p:scale>
        <p:origin x="605" y="58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слав Савченко" userId="ec18f1f843620250" providerId="LiveId" clId="{BD21BED6-AAA2-4A60-B81C-C2A9A9EAFCDA}"/>
    <pc:docChg chg="undo custSel addSld delSld modSld sldOrd">
      <pc:chgData name="Владислав Савченко" userId="ec18f1f843620250" providerId="LiveId" clId="{BD21BED6-AAA2-4A60-B81C-C2A9A9EAFCDA}" dt="2023-11-26T17:48:40.402" v="3618" actId="1076"/>
      <pc:docMkLst>
        <pc:docMk/>
      </pc:docMkLst>
      <pc:sldChg chg="delSp modSp mod">
        <pc:chgData name="Владислав Савченко" userId="ec18f1f843620250" providerId="LiveId" clId="{BD21BED6-AAA2-4A60-B81C-C2A9A9EAFCDA}" dt="2023-11-26T14:56:18.472" v="59" actId="404"/>
        <pc:sldMkLst>
          <pc:docMk/>
          <pc:sldMk cId="3379243308" sldId="261"/>
        </pc:sldMkLst>
        <pc:spChg chg="mod">
          <ac:chgData name="Владислав Савченко" userId="ec18f1f843620250" providerId="LiveId" clId="{BD21BED6-AAA2-4A60-B81C-C2A9A9EAFCDA}" dt="2023-11-26T14:56:18.472" v="59" actId="404"/>
          <ac:spMkLst>
            <pc:docMk/>
            <pc:sldMk cId="3379243308" sldId="261"/>
            <ac:spMk id="6" creationId="{AE314C35-31F5-4D24-AFEC-7A7466F7D364}"/>
          </ac:spMkLst>
        </pc:spChg>
        <pc:spChg chg="del">
          <ac:chgData name="Владислав Савченко" userId="ec18f1f843620250" providerId="LiveId" clId="{BD21BED6-AAA2-4A60-B81C-C2A9A9EAFCDA}" dt="2023-11-26T14:54:33.222" v="0" actId="478"/>
          <ac:spMkLst>
            <pc:docMk/>
            <pc:sldMk cId="3379243308" sldId="261"/>
            <ac:spMk id="8" creationId="{BBF825CB-22DC-4E52-B308-C40E6C34E039}"/>
          </ac:spMkLst>
        </pc:spChg>
        <pc:spChg chg="mod">
          <ac:chgData name="Владислав Савченко" userId="ec18f1f843620250" providerId="LiveId" clId="{BD21BED6-AAA2-4A60-B81C-C2A9A9EAFCDA}" dt="2023-11-26T14:54:43.325" v="18" actId="20577"/>
          <ac:spMkLst>
            <pc:docMk/>
            <pc:sldMk cId="3379243308" sldId="261"/>
            <ac:spMk id="9" creationId="{40774437-FE01-4D9A-896C-EBCBFB755936}"/>
          </ac:spMkLst>
        </pc:spChg>
      </pc:sldChg>
      <pc:sldChg chg="del">
        <pc:chgData name="Владислав Савченко" userId="ec18f1f843620250" providerId="LiveId" clId="{BD21BED6-AAA2-4A60-B81C-C2A9A9EAFCDA}" dt="2023-11-26T17:40:33.893" v="3577" actId="47"/>
        <pc:sldMkLst>
          <pc:docMk/>
          <pc:sldMk cId="4199451006" sldId="263"/>
        </pc:sldMkLst>
      </pc:sldChg>
      <pc:sldChg chg="delSp modSp mod">
        <pc:chgData name="Владислав Савченко" userId="ec18f1f843620250" providerId="LiveId" clId="{BD21BED6-AAA2-4A60-B81C-C2A9A9EAFCDA}" dt="2023-11-26T14:57:14.433" v="78" actId="20577"/>
        <pc:sldMkLst>
          <pc:docMk/>
          <pc:sldMk cId="587782508" sldId="695"/>
        </pc:sldMkLst>
        <pc:spChg chg="del">
          <ac:chgData name="Владислав Савченко" userId="ec18f1f843620250" providerId="LiveId" clId="{BD21BED6-AAA2-4A60-B81C-C2A9A9EAFCDA}" dt="2023-11-26T14:57:06.532" v="60" actId="478"/>
          <ac:spMkLst>
            <pc:docMk/>
            <pc:sldMk cId="587782508" sldId="695"/>
            <ac:spMk id="9" creationId="{AB072B4C-358A-42AD-824B-DE1707BBD1F6}"/>
          </ac:spMkLst>
        </pc:spChg>
        <pc:spChg chg="mod">
          <ac:chgData name="Владислав Савченко" userId="ec18f1f843620250" providerId="LiveId" clId="{BD21BED6-AAA2-4A60-B81C-C2A9A9EAFCDA}" dt="2023-11-26T14:57:14.433" v="78" actId="20577"/>
          <ac:spMkLst>
            <pc:docMk/>
            <pc:sldMk cId="587782508" sldId="695"/>
            <ac:spMk id="12" creationId="{BE953AA4-62E9-4F56-B4C2-CB08921AED52}"/>
          </ac:spMkLst>
        </pc:spChg>
      </pc:sldChg>
      <pc:sldChg chg="del">
        <pc:chgData name="Владислав Савченко" userId="ec18f1f843620250" providerId="LiveId" clId="{BD21BED6-AAA2-4A60-B81C-C2A9A9EAFCDA}" dt="2023-11-26T17:40:20.183" v="3570" actId="2696"/>
        <pc:sldMkLst>
          <pc:docMk/>
          <pc:sldMk cId="2402966031" sldId="696"/>
        </pc:sldMkLst>
      </pc:sldChg>
      <pc:sldChg chg="del">
        <pc:chgData name="Владислав Савченко" userId="ec18f1f843620250" providerId="LiveId" clId="{BD21BED6-AAA2-4A60-B81C-C2A9A9EAFCDA}" dt="2023-11-26T17:40:35.250" v="3578" actId="47"/>
        <pc:sldMkLst>
          <pc:docMk/>
          <pc:sldMk cId="1206053703" sldId="697"/>
        </pc:sldMkLst>
      </pc:sldChg>
      <pc:sldChg chg="del">
        <pc:chgData name="Владислав Савченко" userId="ec18f1f843620250" providerId="LiveId" clId="{BD21BED6-AAA2-4A60-B81C-C2A9A9EAFCDA}" dt="2023-11-26T17:40:22.450" v="3571" actId="2696"/>
        <pc:sldMkLst>
          <pc:docMk/>
          <pc:sldMk cId="1630729636" sldId="698"/>
        </pc:sldMkLst>
      </pc:sldChg>
      <pc:sldChg chg="del">
        <pc:chgData name="Владислав Савченко" userId="ec18f1f843620250" providerId="LiveId" clId="{BD21BED6-AAA2-4A60-B81C-C2A9A9EAFCDA}" dt="2023-11-26T17:40:32.843" v="3576" actId="47"/>
        <pc:sldMkLst>
          <pc:docMk/>
          <pc:sldMk cId="1304338818" sldId="699"/>
        </pc:sldMkLst>
      </pc:sldChg>
      <pc:sldChg chg="addSp delSp modSp mod ord">
        <pc:chgData name="Владислав Савченко" userId="ec18f1f843620250" providerId="LiveId" clId="{BD21BED6-AAA2-4A60-B81C-C2A9A9EAFCDA}" dt="2023-11-26T15:35:21.800" v="729" actId="167"/>
        <pc:sldMkLst>
          <pc:docMk/>
          <pc:sldMk cId="4180142868" sldId="700"/>
        </pc:sldMkLst>
        <pc:spChg chg="add mod">
          <ac:chgData name="Владислав Савченко" userId="ec18f1f843620250" providerId="LiveId" clId="{BD21BED6-AAA2-4A60-B81C-C2A9A9EAFCDA}" dt="2023-11-26T15:30:05.185" v="498" actId="1076"/>
          <ac:spMkLst>
            <pc:docMk/>
            <pc:sldMk cId="4180142868" sldId="700"/>
            <ac:spMk id="2" creationId="{CF44F918-6375-E615-ED0B-7257DC07E261}"/>
          </ac:spMkLst>
        </pc:spChg>
        <pc:spChg chg="mod">
          <ac:chgData name="Владислав Савченко" userId="ec18f1f843620250" providerId="LiveId" clId="{BD21BED6-AAA2-4A60-B81C-C2A9A9EAFCDA}" dt="2023-11-26T15:30:33.418" v="502" actId="14100"/>
          <ac:spMkLst>
            <pc:docMk/>
            <pc:sldMk cId="4180142868" sldId="700"/>
            <ac:spMk id="9" creationId="{92C88FE5-21D1-48F3-BA42-62CAAB8CE265}"/>
          </ac:spMkLst>
        </pc:spChg>
        <pc:spChg chg="mod">
          <ac:chgData name="Владислав Савченко" userId="ec18f1f843620250" providerId="LiveId" clId="{BD21BED6-AAA2-4A60-B81C-C2A9A9EAFCDA}" dt="2023-11-26T15:30:41.914" v="504" actId="1076"/>
          <ac:spMkLst>
            <pc:docMk/>
            <pc:sldMk cId="4180142868" sldId="700"/>
            <ac:spMk id="10" creationId="{97FCE206-17C7-4561-B19B-F49EE0FEEE83}"/>
          </ac:spMkLst>
        </pc:spChg>
        <pc:spChg chg="mod">
          <ac:chgData name="Владислав Савченко" userId="ec18f1f843620250" providerId="LiveId" clId="{BD21BED6-AAA2-4A60-B81C-C2A9A9EAFCDA}" dt="2023-11-26T15:21:30.391" v="93" actId="20577"/>
          <ac:spMkLst>
            <pc:docMk/>
            <pc:sldMk cId="4180142868" sldId="700"/>
            <ac:spMk id="11" creationId="{20F932D0-1221-47CA-B9C5-7F560EE274E1}"/>
          </ac:spMkLst>
        </pc:spChg>
        <pc:spChg chg="add mod">
          <ac:chgData name="Владислав Савченко" userId="ec18f1f843620250" providerId="LiveId" clId="{BD21BED6-AAA2-4A60-B81C-C2A9A9EAFCDA}" dt="2023-11-26T15:30:27" v="501" actId="1076"/>
          <ac:spMkLst>
            <pc:docMk/>
            <pc:sldMk cId="4180142868" sldId="700"/>
            <ac:spMk id="12" creationId="{4086F712-7199-B347-309C-14DAF2307025}"/>
          </ac:spMkLst>
        </pc:spChg>
        <pc:spChg chg="add mod">
          <ac:chgData name="Владислав Савченко" userId="ec18f1f843620250" providerId="LiveId" clId="{BD21BED6-AAA2-4A60-B81C-C2A9A9EAFCDA}" dt="2023-11-26T15:31:07.709" v="513" actId="20577"/>
          <ac:spMkLst>
            <pc:docMk/>
            <pc:sldMk cId="4180142868" sldId="700"/>
            <ac:spMk id="13" creationId="{348E901B-5526-9F9A-2527-EB4320857995}"/>
          </ac:spMkLst>
        </pc:spChg>
        <pc:spChg chg="add mod">
          <ac:chgData name="Владислав Савченко" userId="ec18f1f843620250" providerId="LiveId" clId="{BD21BED6-AAA2-4A60-B81C-C2A9A9EAFCDA}" dt="2023-11-26T15:34:20.527" v="719" actId="20577"/>
          <ac:spMkLst>
            <pc:docMk/>
            <pc:sldMk cId="4180142868" sldId="700"/>
            <ac:spMk id="16" creationId="{8A6540E4-480B-D87C-CAF7-A4BDE61BB795}"/>
          </ac:spMkLst>
        </pc:spChg>
        <pc:picChg chg="del mod">
          <ac:chgData name="Владислав Савченко" userId="ec18f1f843620250" providerId="LiveId" clId="{BD21BED6-AAA2-4A60-B81C-C2A9A9EAFCDA}" dt="2023-11-26T15:23:25.051" v="106" actId="478"/>
          <ac:picMkLst>
            <pc:docMk/>
            <pc:sldMk cId="4180142868" sldId="700"/>
            <ac:picMk id="3" creationId="{2B2927C8-9366-4E1B-BE22-C10AC0AB6DE1}"/>
          </ac:picMkLst>
        </pc:picChg>
        <pc:picChg chg="add mod">
          <ac:chgData name="Владислав Савченко" userId="ec18f1f843620250" providerId="LiveId" clId="{BD21BED6-AAA2-4A60-B81C-C2A9A9EAFCDA}" dt="2023-11-26T15:30:37.729" v="503" actId="1076"/>
          <ac:picMkLst>
            <pc:docMk/>
            <pc:sldMk cId="4180142868" sldId="700"/>
            <ac:picMk id="5" creationId="{0631D3B8-05B6-BF37-BB2D-2C1073AB9E33}"/>
          </ac:picMkLst>
        </pc:picChg>
        <pc:picChg chg="add mod">
          <ac:chgData name="Владислав Савченко" userId="ec18f1f843620250" providerId="LiveId" clId="{BD21BED6-AAA2-4A60-B81C-C2A9A9EAFCDA}" dt="2023-11-26T15:30:00.035" v="497" actId="1076"/>
          <ac:picMkLst>
            <pc:docMk/>
            <pc:sldMk cId="4180142868" sldId="700"/>
            <ac:picMk id="8" creationId="{65673ACC-D2D6-92BA-CEB6-C13A5798D977}"/>
          </ac:picMkLst>
        </pc:picChg>
        <pc:picChg chg="add mod">
          <ac:chgData name="Владислав Савченко" userId="ec18f1f843620250" providerId="LiveId" clId="{BD21BED6-AAA2-4A60-B81C-C2A9A9EAFCDA}" dt="2023-11-26T15:31:55.258" v="518" actId="1076"/>
          <ac:picMkLst>
            <pc:docMk/>
            <pc:sldMk cId="4180142868" sldId="700"/>
            <ac:picMk id="15" creationId="{4B306F35-A84C-259B-1759-C46B2D0B6D4C}"/>
          </ac:picMkLst>
        </pc:picChg>
        <pc:picChg chg="add del mod ord">
          <ac:chgData name="Владислав Савченко" userId="ec18f1f843620250" providerId="LiveId" clId="{BD21BED6-AAA2-4A60-B81C-C2A9A9EAFCDA}" dt="2023-11-26T15:35:10.538" v="723"/>
          <ac:picMkLst>
            <pc:docMk/>
            <pc:sldMk cId="4180142868" sldId="700"/>
            <ac:picMk id="17" creationId="{8AD854C0-064A-7F58-5C17-5346AA2DA3F8}"/>
          </ac:picMkLst>
        </pc:picChg>
        <pc:picChg chg="add mod ord">
          <ac:chgData name="Владислав Савченко" userId="ec18f1f843620250" providerId="LiveId" clId="{BD21BED6-AAA2-4A60-B81C-C2A9A9EAFCDA}" dt="2023-11-26T15:35:21.800" v="729" actId="167"/>
          <ac:picMkLst>
            <pc:docMk/>
            <pc:sldMk cId="4180142868" sldId="700"/>
            <ac:picMk id="18" creationId="{609E582D-725F-38E1-9790-E055D07BB8A8}"/>
          </ac:picMkLst>
        </pc:picChg>
      </pc:sldChg>
      <pc:sldChg chg="del">
        <pc:chgData name="Владислав Савченко" userId="ec18f1f843620250" providerId="LiveId" clId="{BD21BED6-AAA2-4A60-B81C-C2A9A9EAFCDA}" dt="2023-11-26T17:40:31.417" v="3575" actId="47"/>
        <pc:sldMkLst>
          <pc:docMk/>
          <pc:sldMk cId="3638594213" sldId="701"/>
        </pc:sldMkLst>
      </pc:sldChg>
      <pc:sldChg chg="del">
        <pc:chgData name="Владислав Савченко" userId="ec18f1f843620250" providerId="LiveId" clId="{BD21BED6-AAA2-4A60-B81C-C2A9A9EAFCDA}" dt="2023-11-26T17:40:29.980" v="3574" actId="47"/>
        <pc:sldMkLst>
          <pc:docMk/>
          <pc:sldMk cId="2802328697" sldId="702"/>
        </pc:sldMkLst>
      </pc:sldChg>
      <pc:sldChg chg="del">
        <pc:chgData name="Владислав Савченко" userId="ec18f1f843620250" providerId="LiveId" clId="{BD21BED6-AAA2-4A60-B81C-C2A9A9EAFCDA}" dt="2023-11-26T17:40:27.895" v="3573" actId="47"/>
        <pc:sldMkLst>
          <pc:docMk/>
          <pc:sldMk cId="657515784" sldId="703"/>
        </pc:sldMkLst>
      </pc:sldChg>
      <pc:sldChg chg="del">
        <pc:chgData name="Владислав Савченко" userId="ec18f1f843620250" providerId="LiveId" clId="{BD21BED6-AAA2-4A60-B81C-C2A9A9EAFCDA}" dt="2023-11-26T17:40:26.401" v="3572" actId="47"/>
        <pc:sldMkLst>
          <pc:docMk/>
          <pc:sldMk cId="1687641381" sldId="704"/>
        </pc:sldMkLst>
      </pc:sldChg>
      <pc:sldChg chg="addSp delSp modSp add mod">
        <pc:chgData name="Владислав Савченко" userId="ec18f1f843620250" providerId="LiveId" clId="{BD21BED6-AAA2-4A60-B81C-C2A9A9EAFCDA}" dt="2023-11-26T15:42:16.078" v="1514" actId="167"/>
        <pc:sldMkLst>
          <pc:docMk/>
          <pc:sldMk cId="1868457084" sldId="705"/>
        </pc:sldMkLst>
        <pc:spChg chg="del">
          <ac:chgData name="Владислав Савченко" userId="ec18f1f843620250" providerId="LiveId" clId="{BD21BED6-AAA2-4A60-B81C-C2A9A9EAFCDA}" dt="2023-11-26T15:37:12.635" v="752" actId="478"/>
          <ac:spMkLst>
            <pc:docMk/>
            <pc:sldMk cId="1868457084" sldId="705"/>
            <ac:spMk id="2" creationId="{CF44F918-6375-E615-ED0B-7257DC07E261}"/>
          </ac:spMkLst>
        </pc:spChg>
        <pc:spChg chg="add mod">
          <ac:chgData name="Владислав Савченко" userId="ec18f1f843620250" providerId="LiveId" clId="{BD21BED6-AAA2-4A60-B81C-C2A9A9EAFCDA}" dt="2023-11-26T15:42:02.644" v="1512" actId="113"/>
          <ac:spMkLst>
            <pc:docMk/>
            <pc:sldMk cId="1868457084" sldId="705"/>
            <ac:spMk id="3" creationId="{EC95FBAE-A0C7-7F46-FF7B-07DAD9D1D044}"/>
          </ac:spMkLst>
        </pc:spChg>
        <pc:spChg chg="del">
          <ac:chgData name="Владислав Савченко" userId="ec18f1f843620250" providerId="LiveId" clId="{BD21BED6-AAA2-4A60-B81C-C2A9A9EAFCDA}" dt="2023-11-26T15:37:12.635" v="752" actId="478"/>
          <ac:spMkLst>
            <pc:docMk/>
            <pc:sldMk cId="1868457084" sldId="705"/>
            <ac:spMk id="9" creationId="{92C88FE5-21D1-48F3-BA42-62CAAB8CE265}"/>
          </ac:spMkLst>
        </pc:spChg>
        <pc:spChg chg="del">
          <ac:chgData name="Владислав Савченко" userId="ec18f1f843620250" providerId="LiveId" clId="{BD21BED6-AAA2-4A60-B81C-C2A9A9EAFCDA}" dt="2023-11-26T15:37:12.635" v="752" actId="478"/>
          <ac:spMkLst>
            <pc:docMk/>
            <pc:sldMk cId="1868457084" sldId="705"/>
            <ac:spMk id="10" creationId="{97FCE206-17C7-4561-B19B-F49EE0FEEE83}"/>
          </ac:spMkLst>
        </pc:spChg>
        <pc:spChg chg="mod">
          <ac:chgData name="Владислав Савченко" userId="ec18f1f843620250" providerId="LiveId" clId="{BD21BED6-AAA2-4A60-B81C-C2A9A9EAFCDA}" dt="2023-11-26T15:35:56.559" v="751" actId="20577"/>
          <ac:spMkLst>
            <pc:docMk/>
            <pc:sldMk cId="1868457084" sldId="705"/>
            <ac:spMk id="11" creationId="{20F932D0-1221-47CA-B9C5-7F560EE274E1}"/>
          </ac:spMkLst>
        </pc:spChg>
        <pc:spChg chg="del">
          <ac:chgData name="Владислав Савченко" userId="ec18f1f843620250" providerId="LiveId" clId="{BD21BED6-AAA2-4A60-B81C-C2A9A9EAFCDA}" dt="2023-11-26T15:37:12.635" v="752" actId="478"/>
          <ac:spMkLst>
            <pc:docMk/>
            <pc:sldMk cId="1868457084" sldId="705"/>
            <ac:spMk id="12" creationId="{4086F712-7199-B347-309C-14DAF2307025}"/>
          </ac:spMkLst>
        </pc:spChg>
        <pc:spChg chg="del">
          <ac:chgData name="Владислав Савченко" userId="ec18f1f843620250" providerId="LiveId" clId="{BD21BED6-AAA2-4A60-B81C-C2A9A9EAFCDA}" dt="2023-11-26T15:37:12.635" v="752" actId="478"/>
          <ac:spMkLst>
            <pc:docMk/>
            <pc:sldMk cId="1868457084" sldId="705"/>
            <ac:spMk id="13" creationId="{348E901B-5526-9F9A-2527-EB4320857995}"/>
          </ac:spMkLst>
        </pc:spChg>
        <pc:spChg chg="del">
          <ac:chgData name="Владислав Савченко" userId="ec18f1f843620250" providerId="LiveId" clId="{BD21BED6-AAA2-4A60-B81C-C2A9A9EAFCDA}" dt="2023-11-26T15:37:12.635" v="752" actId="478"/>
          <ac:spMkLst>
            <pc:docMk/>
            <pc:sldMk cId="1868457084" sldId="705"/>
            <ac:spMk id="16" creationId="{8A6540E4-480B-D87C-CAF7-A4BDE61BB795}"/>
          </ac:spMkLst>
        </pc:spChg>
        <pc:picChg chg="add mod ord">
          <ac:chgData name="Владислав Савченко" userId="ec18f1f843620250" providerId="LiveId" clId="{BD21BED6-AAA2-4A60-B81C-C2A9A9EAFCDA}" dt="2023-11-26T15:42:16.078" v="1514" actId="167"/>
          <ac:picMkLst>
            <pc:docMk/>
            <pc:sldMk cId="1868457084" sldId="705"/>
            <ac:picMk id="4" creationId="{637A2A7C-4463-7CC2-786F-E9E52360661B}"/>
          </ac:picMkLst>
        </pc:picChg>
        <pc:picChg chg="del">
          <ac:chgData name="Владислав Савченко" userId="ec18f1f843620250" providerId="LiveId" clId="{BD21BED6-AAA2-4A60-B81C-C2A9A9EAFCDA}" dt="2023-11-26T15:37:12.635" v="752" actId="478"/>
          <ac:picMkLst>
            <pc:docMk/>
            <pc:sldMk cId="1868457084" sldId="705"/>
            <ac:picMk id="5" creationId="{0631D3B8-05B6-BF37-BB2D-2C1073AB9E33}"/>
          </ac:picMkLst>
        </pc:picChg>
        <pc:picChg chg="del">
          <ac:chgData name="Владислав Савченко" userId="ec18f1f843620250" providerId="LiveId" clId="{BD21BED6-AAA2-4A60-B81C-C2A9A9EAFCDA}" dt="2023-11-26T15:37:12.635" v="752" actId="478"/>
          <ac:picMkLst>
            <pc:docMk/>
            <pc:sldMk cId="1868457084" sldId="705"/>
            <ac:picMk id="8" creationId="{65673ACC-D2D6-92BA-CEB6-C13A5798D977}"/>
          </ac:picMkLst>
        </pc:picChg>
        <pc:picChg chg="del">
          <ac:chgData name="Владислав Савченко" userId="ec18f1f843620250" providerId="LiveId" clId="{BD21BED6-AAA2-4A60-B81C-C2A9A9EAFCDA}" dt="2023-11-26T15:37:12.635" v="752" actId="478"/>
          <ac:picMkLst>
            <pc:docMk/>
            <pc:sldMk cId="1868457084" sldId="705"/>
            <ac:picMk id="15" creationId="{4B306F35-A84C-259B-1759-C46B2D0B6D4C}"/>
          </ac:picMkLst>
        </pc:picChg>
        <pc:picChg chg="del">
          <ac:chgData name="Владислав Савченко" userId="ec18f1f843620250" providerId="LiveId" clId="{BD21BED6-AAA2-4A60-B81C-C2A9A9EAFCDA}" dt="2023-11-26T15:38:04.296" v="834" actId="478"/>
          <ac:picMkLst>
            <pc:docMk/>
            <pc:sldMk cId="1868457084" sldId="705"/>
            <ac:picMk id="18" creationId="{609E582D-725F-38E1-9790-E055D07BB8A8}"/>
          </ac:picMkLst>
        </pc:picChg>
      </pc:sldChg>
      <pc:sldChg chg="modSp add mod">
        <pc:chgData name="Владислав Савченко" userId="ec18f1f843620250" providerId="LiveId" clId="{BD21BED6-AAA2-4A60-B81C-C2A9A9EAFCDA}" dt="2023-11-26T16:12:25.582" v="1696" actId="113"/>
        <pc:sldMkLst>
          <pc:docMk/>
          <pc:sldMk cId="288321977" sldId="706"/>
        </pc:sldMkLst>
        <pc:spChg chg="mod">
          <ac:chgData name="Владислав Савченко" userId="ec18f1f843620250" providerId="LiveId" clId="{BD21BED6-AAA2-4A60-B81C-C2A9A9EAFCDA}" dt="2023-11-26T16:12:25.582" v="1696" actId="113"/>
          <ac:spMkLst>
            <pc:docMk/>
            <pc:sldMk cId="288321977" sldId="706"/>
            <ac:spMk id="3" creationId="{EC95FBAE-A0C7-7F46-FF7B-07DAD9D1D044}"/>
          </ac:spMkLst>
        </pc:spChg>
        <pc:spChg chg="mod">
          <ac:chgData name="Владислав Савченко" userId="ec18f1f843620250" providerId="LiveId" clId="{BD21BED6-AAA2-4A60-B81C-C2A9A9EAFCDA}" dt="2023-11-26T15:56:57.304" v="1527" actId="20577"/>
          <ac:spMkLst>
            <pc:docMk/>
            <pc:sldMk cId="288321977" sldId="706"/>
            <ac:spMk id="11" creationId="{20F932D0-1221-47CA-B9C5-7F560EE274E1}"/>
          </ac:spMkLst>
        </pc:spChg>
      </pc:sldChg>
      <pc:sldChg chg="modSp add mod">
        <pc:chgData name="Владислав Савченко" userId="ec18f1f843620250" providerId="LiveId" clId="{BD21BED6-AAA2-4A60-B81C-C2A9A9EAFCDA}" dt="2023-11-26T16:30:00.231" v="2439" actId="113"/>
        <pc:sldMkLst>
          <pc:docMk/>
          <pc:sldMk cId="1070423281" sldId="707"/>
        </pc:sldMkLst>
        <pc:spChg chg="mod">
          <ac:chgData name="Владислав Савченко" userId="ec18f1f843620250" providerId="LiveId" clId="{BD21BED6-AAA2-4A60-B81C-C2A9A9EAFCDA}" dt="2023-11-26T16:30:00.231" v="2439" actId="113"/>
          <ac:spMkLst>
            <pc:docMk/>
            <pc:sldMk cId="1070423281" sldId="707"/>
            <ac:spMk id="3" creationId="{EC95FBAE-A0C7-7F46-FF7B-07DAD9D1D044}"/>
          </ac:spMkLst>
        </pc:spChg>
        <pc:spChg chg="mod">
          <ac:chgData name="Владислав Савченко" userId="ec18f1f843620250" providerId="LiveId" clId="{BD21BED6-AAA2-4A60-B81C-C2A9A9EAFCDA}" dt="2023-11-26T16:12:36.948" v="1703" actId="20577"/>
          <ac:spMkLst>
            <pc:docMk/>
            <pc:sldMk cId="1070423281" sldId="707"/>
            <ac:spMk id="11" creationId="{20F932D0-1221-47CA-B9C5-7F560EE274E1}"/>
          </ac:spMkLst>
        </pc:spChg>
      </pc:sldChg>
      <pc:sldChg chg="addSp delSp modSp add mod">
        <pc:chgData name="Владислав Савченко" userId="ec18f1f843620250" providerId="LiveId" clId="{BD21BED6-AAA2-4A60-B81C-C2A9A9EAFCDA}" dt="2023-11-26T16:44:46.583" v="2866" actId="20577"/>
        <pc:sldMkLst>
          <pc:docMk/>
          <pc:sldMk cId="2305059202" sldId="708"/>
        </pc:sldMkLst>
        <pc:spChg chg="del mod">
          <ac:chgData name="Владислав Савченко" userId="ec18f1f843620250" providerId="LiveId" clId="{BD21BED6-AAA2-4A60-B81C-C2A9A9EAFCDA}" dt="2023-11-26T16:34:25.793" v="2494"/>
          <ac:spMkLst>
            <pc:docMk/>
            <pc:sldMk cId="2305059202" sldId="708"/>
            <ac:spMk id="3" creationId="{EC95FBAE-A0C7-7F46-FF7B-07DAD9D1D044}"/>
          </ac:spMkLst>
        </pc:spChg>
        <pc:spChg chg="add mod">
          <ac:chgData name="Владислав Савченко" userId="ec18f1f843620250" providerId="LiveId" clId="{BD21BED6-AAA2-4A60-B81C-C2A9A9EAFCDA}" dt="2023-11-26T16:44:46.583" v="2866" actId="20577"/>
          <ac:spMkLst>
            <pc:docMk/>
            <pc:sldMk cId="2305059202" sldId="708"/>
            <ac:spMk id="5" creationId="{9378C035-3D06-068D-28D4-24162F438071}"/>
          </ac:spMkLst>
        </pc:spChg>
        <pc:spChg chg="mod">
          <ac:chgData name="Владислав Савченко" userId="ec18f1f843620250" providerId="LiveId" clId="{BD21BED6-AAA2-4A60-B81C-C2A9A9EAFCDA}" dt="2023-11-26T16:30:49.941" v="2489" actId="20577"/>
          <ac:spMkLst>
            <pc:docMk/>
            <pc:sldMk cId="2305059202" sldId="708"/>
            <ac:spMk id="11" creationId="{20F932D0-1221-47CA-B9C5-7F560EE274E1}"/>
          </ac:spMkLst>
        </pc:spChg>
        <pc:graphicFrameChg chg="add mod modGraphic">
          <ac:chgData name="Владислав Савченко" userId="ec18f1f843620250" providerId="LiveId" clId="{BD21BED6-AAA2-4A60-B81C-C2A9A9EAFCDA}" dt="2023-11-26T16:42:51.217" v="2691" actId="20577"/>
          <ac:graphicFrameMkLst>
            <pc:docMk/>
            <pc:sldMk cId="2305059202" sldId="708"/>
            <ac:graphicFrameMk id="2" creationId="{7B7CC4E3-B028-A8AF-3B20-D6FC0E91A36F}"/>
          </ac:graphicFrameMkLst>
        </pc:graphicFrameChg>
      </pc:sldChg>
      <pc:sldChg chg="addSp delSp modSp add mod">
        <pc:chgData name="Владислав Савченко" userId="ec18f1f843620250" providerId="LiveId" clId="{BD21BED6-AAA2-4A60-B81C-C2A9A9EAFCDA}" dt="2023-11-26T17:23:49.888" v="3122" actId="478"/>
        <pc:sldMkLst>
          <pc:docMk/>
          <pc:sldMk cId="1069613247" sldId="709"/>
        </pc:sldMkLst>
        <pc:spChg chg="add mod">
          <ac:chgData name="Владислав Савченко" userId="ec18f1f843620250" providerId="LiveId" clId="{BD21BED6-AAA2-4A60-B81C-C2A9A9EAFCDA}" dt="2023-11-26T17:04:28.861" v="3110" actId="20577"/>
          <ac:spMkLst>
            <pc:docMk/>
            <pc:sldMk cId="1069613247" sldId="709"/>
            <ac:spMk id="3" creationId="{7D74D5D3-FEC1-518A-9009-4DBEADFBC575}"/>
          </ac:spMkLst>
        </pc:spChg>
        <pc:spChg chg="del">
          <ac:chgData name="Владислав Савченко" userId="ec18f1f843620250" providerId="LiveId" clId="{BD21BED6-AAA2-4A60-B81C-C2A9A9EAFCDA}" dt="2023-11-26T16:58:16.300" v="2903" actId="478"/>
          <ac:spMkLst>
            <pc:docMk/>
            <pc:sldMk cId="1069613247" sldId="709"/>
            <ac:spMk id="5" creationId="{9378C035-3D06-068D-28D4-24162F438071}"/>
          </ac:spMkLst>
        </pc:spChg>
        <pc:spChg chg="mod">
          <ac:chgData name="Владислав Савченко" userId="ec18f1f843620250" providerId="LiveId" clId="{BD21BED6-AAA2-4A60-B81C-C2A9A9EAFCDA}" dt="2023-11-26T16:58:06.842" v="2901" actId="20577"/>
          <ac:spMkLst>
            <pc:docMk/>
            <pc:sldMk cId="1069613247" sldId="709"/>
            <ac:spMk id="11" creationId="{20F932D0-1221-47CA-B9C5-7F560EE274E1}"/>
          </ac:spMkLst>
        </pc:spChg>
        <pc:graphicFrameChg chg="del">
          <ac:chgData name="Владислав Савченко" userId="ec18f1f843620250" providerId="LiveId" clId="{BD21BED6-AAA2-4A60-B81C-C2A9A9EAFCDA}" dt="2023-11-26T16:58:13.147" v="2902" actId="478"/>
          <ac:graphicFrameMkLst>
            <pc:docMk/>
            <pc:sldMk cId="1069613247" sldId="709"/>
            <ac:graphicFrameMk id="2" creationId="{7B7CC4E3-B028-A8AF-3B20-D6FC0E91A36F}"/>
          </ac:graphicFrameMkLst>
        </pc:graphicFrameChg>
        <pc:picChg chg="add mod">
          <ac:chgData name="Владислав Савченко" userId="ec18f1f843620250" providerId="LiveId" clId="{BD21BED6-AAA2-4A60-B81C-C2A9A9EAFCDA}" dt="2023-11-26T17:05:16.168" v="3114" actId="1076"/>
          <ac:picMkLst>
            <pc:docMk/>
            <pc:sldMk cId="1069613247" sldId="709"/>
            <ac:picMk id="8" creationId="{6DBEBD50-86C9-E56B-6647-94B4755D02EF}"/>
          </ac:picMkLst>
        </pc:picChg>
        <pc:picChg chg="add del mod">
          <ac:chgData name="Владислав Савченко" userId="ec18f1f843620250" providerId="LiveId" clId="{BD21BED6-AAA2-4A60-B81C-C2A9A9EAFCDA}" dt="2023-11-26T17:23:49.888" v="3122" actId="478"/>
          <ac:picMkLst>
            <pc:docMk/>
            <pc:sldMk cId="1069613247" sldId="709"/>
            <ac:picMk id="10" creationId="{523DC4D0-F441-2FDC-2574-430F4BD54ED6}"/>
          </ac:picMkLst>
        </pc:picChg>
      </pc:sldChg>
      <pc:sldChg chg="addSp delSp modSp add mod">
        <pc:chgData name="Владислав Савченко" userId="ec18f1f843620250" providerId="LiveId" clId="{BD21BED6-AAA2-4A60-B81C-C2A9A9EAFCDA}" dt="2023-11-26T17:39:48.105" v="3540" actId="14100"/>
        <pc:sldMkLst>
          <pc:docMk/>
          <pc:sldMk cId="724064167" sldId="710"/>
        </pc:sldMkLst>
        <pc:spChg chg="mod">
          <ac:chgData name="Владислав Савченко" userId="ec18f1f843620250" providerId="LiveId" clId="{BD21BED6-AAA2-4A60-B81C-C2A9A9EAFCDA}" dt="2023-11-26T17:39:22.259" v="3535" actId="20577"/>
          <ac:spMkLst>
            <pc:docMk/>
            <pc:sldMk cId="724064167" sldId="710"/>
            <ac:spMk id="3" creationId="{7D74D5D3-FEC1-518A-9009-4DBEADFBC575}"/>
          </ac:spMkLst>
        </pc:spChg>
        <pc:spChg chg="mod">
          <ac:chgData name="Владислав Савченко" userId="ec18f1f843620250" providerId="LiveId" clId="{BD21BED6-AAA2-4A60-B81C-C2A9A9EAFCDA}" dt="2023-11-26T17:24:44.111" v="3147" actId="20577"/>
          <ac:spMkLst>
            <pc:docMk/>
            <pc:sldMk cId="724064167" sldId="710"/>
            <ac:spMk id="11" creationId="{20F932D0-1221-47CA-B9C5-7F560EE274E1}"/>
          </ac:spMkLst>
        </pc:spChg>
        <pc:picChg chg="add mod">
          <ac:chgData name="Владислав Савченко" userId="ec18f1f843620250" providerId="LiveId" clId="{BD21BED6-AAA2-4A60-B81C-C2A9A9EAFCDA}" dt="2023-11-26T17:25:43.410" v="3206" actId="1076"/>
          <ac:picMkLst>
            <pc:docMk/>
            <pc:sldMk cId="724064167" sldId="710"/>
            <ac:picMk id="5" creationId="{A92F6044-488F-527F-1682-EB3CCC1C99B2}"/>
          </ac:picMkLst>
        </pc:picChg>
        <pc:picChg chg="del">
          <ac:chgData name="Владислав Савченко" userId="ec18f1f843620250" providerId="LiveId" clId="{BD21BED6-AAA2-4A60-B81C-C2A9A9EAFCDA}" dt="2023-11-26T17:25:22.545" v="3203" actId="478"/>
          <ac:picMkLst>
            <pc:docMk/>
            <pc:sldMk cId="724064167" sldId="710"/>
            <ac:picMk id="8" creationId="{6DBEBD50-86C9-E56B-6647-94B4755D02EF}"/>
          </ac:picMkLst>
        </pc:picChg>
        <pc:picChg chg="add del mod">
          <ac:chgData name="Владислав Савченко" userId="ec18f1f843620250" providerId="LiveId" clId="{BD21BED6-AAA2-4A60-B81C-C2A9A9EAFCDA}" dt="2023-11-26T17:39:29.987" v="3537" actId="478"/>
          <ac:picMkLst>
            <pc:docMk/>
            <pc:sldMk cId="724064167" sldId="710"/>
            <ac:picMk id="9" creationId="{7985C2D3-755B-D76B-2645-27315F48B4B9}"/>
          </ac:picMkLst>
        </pc:picChg>
        <pc:picChg chg="add mod">
          <ac:chgData name="Владислав Савченко" userId="ec18f1f843620250" providerId="LiveId" clId="{BD21BED6-AAA2-4A60-B81C-C2A9A9EAFCDA}" dt="2023-11-26T17:39:48.105" v="3540" actId="14100"/>
          <ac:picMkLst>
            <pc:docMk/>
            <pc:sldMk cId="724064167" sldId="710"/>
            <ac:picMk id="12" creationId="{9F278CFD-4923-31E9-71F5-E28B75B89B29}"/>
          </ac:picMkLst>
        </pc:picChg>
      </pc:sldChg>
      <pc:sldChg chg="addSp delSp modSp add mod">
        <pc:chgData name="Владислав Савченко" userId="ec18f1f843620250" providerId="LiveId" clId="{BD21BED6-AAA2-4A60-B81C-C2A9A9EAFCDA}" dt="2023-11-26T17:38:23.820" v="3499" actId="20577"/>
        <pc:sldMkLst>
          <pc:docMk/>
          <pc:sldMk cId="3481384832" sldId="711"/>
        </pc:sldMkLst>
        <pc:spChg chg="mod">
          <ac:chgData name="Владислав Савченко" userId="ec18f1f843620250" providerId="LiveId" clId="{BD21BED6-AAA2-4A60-B81C-C2A9A9EAFCDA}" dt="2023-11-26T17:38:23.820" v="3499" actId="20577"/>
          <ac:spMkLst>
            <pc:docMk/>
            <pc:sldMk cId="3481384832" sldId="711"/>
            <ac:spMk id="3" creationId="{7D74D5D3-FEC1-518A-9009-4DBEADFBC575}"/>
          </ac:spMkLst>
        </pc:spChg>
        <pc:spChg chg="mod">
          <ac:chgData name="Владислав Савченко" userId="ec18f1f843620250" providerId="LiveId" clId="{BD21BED6-AAA2-4A60-B81C-C2A9A9EAFCDA}" dt="2023-11-26T17:33:48.762" v="3247" actId="20577"/>
          <ac:spMkLst>
            <pc:docMk/>
            <pc:sldMk cId="3481384832" sldId="711"/>
            <ac:spMk id="11" creationId="{20F932D0-1221-47CA-B9C5-7F560EE274E1}"/>
          </ac:spMkLst>
        </pc:spChg>
        <pc:picChg chg="del">
          <ac:chgData name="Владислав Савченко" userId="ec18f1f843620250" providerId="LiveId" clId="{BD21BED6-AAA2-4A60-B81C-C2A9A9EAFCDA}" dt="2023-11-26T17:34:11.637" v="3248" actId="478"/>
          <ac:picMkLst>
            <pc:docMk/>
            <pc:sldMk cId="3481384832" sldId="711"/>
            <ac:picMk id="5" creationId="{A92F6044-488F-527F-1682-EB3CCC1C99B2}"/>
          </ac:picMkLst>
        </pc:picChg>
        <pc:picChg chg="add mod">
          <ac:chgData name="Владислав Савченко" userId="ec18f1f843620250" providerId="LiveId" clId="{BD21BED6-AAA2-4A60-B81C-C2A9A9EAFCDA}" dt="2023-11-26T17:34:21.501" v="3251" actId="1076"/>
          <ac:picMkLst>
            <pc:docMk/>
            <pc:sldMk cId="3481384832" sldId="711"/>
            <ac:picMk id="6" creationId="{D9A213C2-EEEE-09E9-95EC-6F75367B8996}"/>
          </ac:picMkLst>
        </pc:picChg>
        <pc:picChg chg="del">
          <ac:chgData name="Владислав Савченко" userId="ec18f1f843620250" providerId="LiveId" clId="{BD21BED6-AAA2-4A60-B81C-C2A9A9EAFCDA}" dt="2023-11-26T17:34:13.530" v="3249" actId="478"/>
          <ac:picMkLst>
            <pc:docMk/>
            <pc:sldMk cId="3481384832" sldId="711"/>
            <ac:picMk id="9" creationId="{7985C2D3-755B-D76B-2645-27315F48B4B9}"/>
          </ac:picMkLst>
        </pc:picChg>
      </pc:sldChg>
      <pc:sldChg chg="addSp delSp modSp add del mod">
        <pc:chgData name="Владислав Савченко" userId="ec18f1f843620250" providerId="LiveId" clId="{BD21BED6-AAA2-4A60-B81C-C2A9A9EAFCDA}" dt="2023-11-26T17:48:40.402" v="3618" actId="1076"/>
        <pc:sldMkLst>
          <pc:docMk/>
          <pc:sldMk cId="1669219809" sldId="712"/>
        </pc:sldMkLst>
        <pc:spChg chg="del">
          <ac:chgData name="Владислав Савченко" userId="ec18f1f843620250" providerId="LiveId" clId="{BD21BED6-AAA2-4A60-B81C-C2A9A9EAFCDA}" dt="2023-11-26T17:40:16.585" v="3569" actId="478"/>
          <ac:spMkLst>
            <pc:docMk/>
            <pc:sldMk cId="1669219809" sldId="712"/>
            <ac:spMk id="3" creationId="{7D74D5D3-FEC1-518A-9009-4DBEADFBC575}"/>
          </ac:spMkLst>
        </pc:spChg>
        <pc:spChg chg="mod">
          <ac:chgData name="Владислав Савченко" userId="ec18f1f843620250" providerId="LiveId" clId="{BD21BED6-AAA2-4A60-B81C-C2A9A9EAFCDA}" dt="2023-11-26T17:40:11.227" v="3567" actId="20577"/>
          <ac:spMkLst>
            <pc:docMk/>
            <pc:sldMk cId="1669219809" sldId="712"/>
            <ac:spMk id="11" creationId="{20F932D0-1221-47CA-B9C5-7F560EE274E1}"/>
          </ac:spMkLst>
        </pc:spChg>
        <pc:picChg chg="mod">
          <ac:chgData name="Владислав Савченко" userId="ec18f1f843620250" providerId="LiveId" clId="{BD21BED6-AAA2-4A60-B81C-C2A9A9EAFCDA}" dt="2023-11-26T17:43:31.034" v="3587" actId="14100"/>
          <ac:picMkLst>
            <pc:docMk/>
            <pc:sldMk cId="1669219809" sldId="712"/>
            <ac:picMk id="4" creationId="{637A2A7C-4463-7CC2-786F-E9E52360661B}"/>
          </ac:picMkLst>
        </pc:picChg>
        <pc:picChg chg="add mod">
          <ac:chgData name="Владислав Савченко" userId="ec18f1f843620250" providerId="LiveId" clId="{BD21BED6-AAA2-4A60-B81C-C2A9A9EAFCDA}" dt="2023-11-26T17:47:56.859" v="3608" actId="14100"/>
          <ac:picMkLst>
            <pc:docMk/>
            <pc:sldMk cId="1669219809" sldId="712"/>
            <ac:picMk id="5" creationId="{3B534DC9-BA9B-5454-9AEC-D693FB219171}"/>
          </ac:picMkLst>
        </pc:picChg>
        <pc:picChg chg="del">
          <ac:chgData name="Владислав Савченко" userId="ec18f1f843620250" providerId="LiveId" clId="{BD21BED6-AAA2-4A60-B81C-C2A9A9EAFCDA}" dt="2023-11-26T17:40:13.835" v="3568" actId="478"/>
          <ac:picMkLst>
            <pc:docMk/>
            <pc:sldMk cId="1669219809" sldId="712"/>
            <ac:picMk id="6" creationId="{D9A213C2-EEEE-09E9-95EC-6F75367B8996}"/>
          </ac:picMkLst>
        </pc:picChg>
        <pc:picChg chg="add del">
          <ac:chgData name="Владислав Савченко" userId="ec18f1f843620250" providerId="LiveId" clId="{BD21BED6-AAA2-4A60-B81C-C2A9A9EAFCDA}" dt="2023-11-26T17:41:40.032" v="3582"/>
          <ac:picMkLst>
            <pc:docMk/>
            <pc:sldMk cId="1669219809" sldId="712"/>
            <ac:picMk id="1026" creationId="{05C9F98C-384B-7876-A5F2-6104565A319E}"/>
          </ac:picMkLst>
        </pc:picChg>
        <pc:picChg chg="add mod">
          <ac:chgData name="Владислав Савченко" userId="ec18f1f843620250" providerId="LiveId" clId="{BD21BED6-AAA2-4A60-B81C-C2A9A9EAFCDA}" dt="2023-11-26T17:48:01.048" v="3609" actId="14100"/>
          <ac:picMkLst>
            <pc:docMk/>
            <pc:sldMk cId="1669219809" sldId="712"/>
            <ac:picMk id="1028" creationId="{737B2B9A-4067-2FEE-A2DB-46FEB3A70CBB}"/>
          </ac:picMkLst>
        </pc:picChg>
        <pc:picChg chg="add mod">
          <ac:chgData name="Владислав Савченко" userId="ec18f1f843620250" providerId="LiveId" clId="{BD21BED6-AAA2-4A60-B81C-C2A9A9EAFCDA}" dt="2023-11-26T17:48:14.082" v="3610" actId="1076"/>
          <ac:picMkLst>
            <pc:docMk/>
            <pc:sldMk cId="1669219809" sldId="712"/>
            <ac:picMk id="1030" creationId="{4F637804-F1D6-AFD2-B8D2-3F7FBE9227A6}"/>
          </ac:picMkLst>
        </pc:picChg>
        <pc:picChg chg="add del">
          <ac:chgData name="Владислав Савченко" userId="ec18f1f843620250" providerId="LiveId" clId="{BD21BED6-AAA2-4A60-B81C-C2A9A9EAFCDA}" dt="2023-11-26T17:44:53.392" v="3598"/>
          <ac:picMkLst>
            <pc:docMk/>
            <pc:sldMk cId="1669219809" sldId="712"/>
            <ac:picMk id="1032" creationId="{8B3D4944-C442-97B7-571E-04B59DA11ED8}"/>
          </ac:picMkLst>
        </pc:picChg>
        <pc:picChg chg="add mod">
          <ac:chgData name="Владислав Савченко" userId="ec18f1f843620250" providerId="LiveId" clId="{BD21BED6-AAA2-4A60-B81C-C2A9A9EAFCDA}" dt="2023-11-26T17:48:40.402" v="3618" actId="1076"/>
          <ac:picMkLst>
            <pc:docMk/>
            <pc:sldMk cId="1669219809" sldId="712"/>
            <ac:picMk id="1034" creationId="{6A6E9DC4-159C-498D-018F-5B2355D84DD3}"/>
          </ac:picMkLst>
        </pc:picChg>
        <pc:picChg chg="add mod">
          <ac:chgData name="Владислав Савченко" userId="ec18f1f843620250" providerId="LiveId" clId="{BD21BED6-AAA2-4A60-B81C-C2A9A9EAFCDA}" dt="2023-11-26T17:48:35.136" v="3616" actId="1076"/>
          <ac:picMkLst>
            <pc:docMk/>
            <pc:sldMk cId="1669219809" sldId="712"/>
            <ac:picMk id="1036" creationId="{042065F5-4DA9-2658-A873-D0588080FEBF}"/>
          </ac:picMkLst>
        </pc:picChg>
        <pc:picChg chg="add mod">
          <ac:chgData name="Владислав Савченко" userId="ec18f1f843620250" providerId="LiveId" clId="{BD21BED6-AAA2-4A60-B81C-C2A9A9EAFCDA}" dt="2023-11-26T17:48:31.036" v="3615" actId="1076"/>
          <ac:picMkLst>
            <pc:docMk/>
            <pc:sldMk cId="1669219809" sldId="712"/>
            <ac:picMk id="1038" creationId="{38FADD50-2174-F248-1134-280A406E29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26.11.2023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26.11.2023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BE326-5DAD-4AA4-A5DD-2905A853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" y="0"/>
            <a:ext cx="20100085" cy="1130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5"/>
            <a:ext cx="7996464" cy="383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3600">
                <a:solidFill>
                  <a:schemeClr val="bg1"/>
                </a:solidFill>
                <a:latin typeface="Montserrat SemiBold" panose="00000700000000000000" pitchFamily="2" charset="-52"/>
              </a:rPr>
              <a:t>Система предсказания пластового давления нефтегазового месторождения Ханты-Мансийского автономного округа, Западная Сибирь</a:t>
            </a:r>
            <a:endParaRPr lang="ru-RU" sz="36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0774437-FE01-4D9A-896C-EBCBFB755936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Савченко Владислав</a:t>
            </a: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0490124-2D6C-487D-80B6-02B7467BE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103321"/>
            <a:ext cx="3886200" cy="5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A2A7C-4463-7CC2-786F-E9E52360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Использованные технологии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5E487-CA19-434D-A21A-A988A2F3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534DC9-BA9B-5454-9AEC-D693FB21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2225675"/>
            <a:ext cx="5249264" cy="172560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7B2B9A-4067-2FEE-A2DB-46FEB3A7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1" y="4305683"/>
            <a:ext cx="5408014" cy="346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637804-F1D6-AFD2-B8D2-3F7FBE92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14" y="2225675"/>
            <a:ext cx="5759436" cy="32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A6E9DC4-159C-498D-018F-5B2355D8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6048282"/>
            <a:ext cx="3473889" cy="347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42065F5-4DA9-2658-A873-D0588080F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030" y="5654675"/>
            <a:ext cx="5893798" cy="33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8FADD50-2174-F248-1134-280A406E2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8" y="2143930"/>
            <a:ext cx="5881492" cy="245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1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CB9CC4-28B1-44E5-880E-B53A22EE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за внимание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953AA4-62E9-4F56-B4C2-CB08921AED52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Савченко Владислав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31C79B-2FC0-A14C-B81E-7CE3908D9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103321"/>
            <a:ext cx="3886200" cy="5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09E582D-725F-38E1-9790-E055D07B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1368605" y="6668158"/>
            <a:ext cx="4680000" cy="2649720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Увеличение нефтедобычи за счет понимания энергетического состояния пласта и формирования будущих компенсационных мероприятий на скважинах.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7FCE206-17C7-4561-B19B-F49EE0FEEE83}"/>
              </a:ext>
            </a:extLst>
          </p:cNvPr>
          <p:cNvSpPr txBox="1"/>
          <p:nvPr/>
        </p:nvSpPr>
        <p:spPr>
          <a:xfrm>
            <a:off x="2264161" y="2825504"/>
            <a:ext cx="28888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ctr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Цели бизнеса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5E487-CA19-434D-A21A-A988A2F3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CF44F918-6375-E615-ED0B-7257DC07E261}"/>
              </a:ext>
            </a:extLst>
          </p:cNvPr>
          <p:cNvSpPr txBox="1"/>
          <p:nvPr/>
        </p:nvSpPr>
        <p:spPr>
          <a:xfrm>
            <a:off x="8607605" y="2825504"/>
            <a:ext cx="28888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ctr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Сложность</a:t>
            </a:r>
          </a:p>
        </p:txBody>
      </p:sp>
      <p:pic>
        <p:nvPicPr>
          <p:cNvPr id="5" name="Рисунок 4" descr="Презентация с контрольным списком контур">
            <a:extLst>
              <a:ext uri="{FF2B5EF4-FFF2-40B4-BE49-F238E27FC236}">
                <a16:creationId xmlns:a16="http://schemas.microsoft.com/office/drawing/2014/main" id="{0631D3B8-05B6-BF37-BB2D-2C1073AB9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8405" y="3373509"/>
            <a:ext cx="3200400" cy="3200400"/>
          </a:xfrm>
          <a:prstGeom prst="rect">
            <a:avLst/>
          </a:prstGeom>
        </p:spPr>
      </p:pic>
      <p:pic>
        <p:nvPicPr>
          <p:cNvPr id="8" name="Рисунок 7" descr="Мозговой штурм группы контур">
            <a:extLst>
              <a:ext uri="{FF2B5EF4-FFF2-40B4-BE49-F238E27FC236}">
                <a16:creationId xmlns:a16="http://schemas.microsoft.com/office/drawing/2014/main" id="{65673ACC-D2D6-92BA-CEB6-C13A5798D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1849" y="3373509"/>
            <a:ext cx="3200400" cy="3200400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4086F712-7199-B347-309C-14DAF2307025}"/>
              </a:ext>
            </a:extLst>
          </p:cNvPr>
          <p:cNvSpPr txBox="1"/>
          <p:nvPr/>
        </p:nvSpPr>
        <p:spPr>
          <a:xfrm>
            <a:off x="7712048" y="6576598"/>
            <a:ext cx="4680000" cy="309291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Формирование краткосрочных трендов пластового давления по скважинам с минимальным отклонением пластового давления от фактического и недопущение переоценки энергетического состояния.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48E901B-5526-9F9A-2527-EB4320857995}"/>
              </a:ext>
            </a:extLst>
          </p:cNvPr>
          <p:cNvSpPr txBox="1"/>
          <p:nvPr/>
        </p:nvSpPr>
        <p:spPr>
          <a:xfrm>
            <a:off x="14951052" y="2825504"/>
            <a:ext cx="2888887" cy="45097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 algn="ctr"/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15" name="Рисунок 14" descr="Мозговой штурм контур">
            <a:extLst>
              <a:ext uri="{FF2B5EF4-FFF2-40B4-BE49-F238E27FC236}">
                <a16:creationId xmlns:a16="http://schemas.microsoft.com/office/drawing/2014/main" id="{4B306F35-A84C-259B-1759-C46B2D0B6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5295" y="3373509"/>
            <a:ext cx="3200400" cy="3200400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8A6540E4-480B-D87C-CAF7-A4BDE61BB795}"/>
              </a:ext>
            </a:extLst>
          </p:cNvPr>
          <p:cNvSpPr txBox="1"/>
          <p:nvPr/>
        </p:nvSpPr>
        <p:spPr>
          <a:xfrm>
            <a:off x="14055495" y="6576598"/>
            <a:ext cx="4680000" cy="309291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Разработка ПО, позволяющего формировать операционную деятельность центра управления добычей нефтегазодобывающего предприятия, в рамках компенсационных действий по поддержке пластового давления.</a:t>
            </a:r>
            <a:endParaRPr lang="en-US" sz="2400" dirty="0"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4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A2A7C-4463-7CC2-786F-E9E52360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Термины и определения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5E487-CA19-434D-A21A-A988A2F3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EC95FBAE-A0C7-7F46-FF7B-07DAD9D1D044}"/>
              </a:ext>
            </a:extLst>
          </p:cNvPr>
          <p:cNvSpPr txBox="1"/>
          <p:nvPr/>
        </p:nvSpPr>
        <p:spPr>
          <a:xfrm>
            <a:off x="831849" y="2600809"/>
            <a:ext cx="18226073" cy="3862360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Нефтегазовое месторождение </a:t>
            </a: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– месторождение, содержащее газовые залежи с нефтяной оторочкой, в котором нефтяная часть составляет по объему условного топлива менее 50 %.  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Пластовое давление </a:t>
            </a: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– поровое давление (давление в поровом пространстве коллектора нефти и газа) в пласте на условном контуре питания скважины. Контур питания скважины – условный радиус в метрах, до которого доходит изменение пластового давления при запуске 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/ </a:t>
            </a: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остановке скважины.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Компенсационные мероприятия </a:t>
            </a: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– геолого-технические мероприятия по поддержания пластового давления на определенном уровне с целью сохранить перепад давления между пластом и скважиной и, как следствие, не допустить падение динамики добычи флюида.</a:t>
            </a:r>
          </a:p>
        </p:txBody>
      </p:sp>
    </p:spTree>
    <p:extLst>
      <p:ext uri="{BB962C8B-B14F-4D97-AF65-F5344CB8AC3E}">
        <p14:creationId xmlns:p14="http://schemas.microsoft.com/office/powerpoint/2010/main" val="18684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A2A7C-4463-7CC2-786F-E9E52360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Цели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5E487-CA19-434D-A21A-A988A2F3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EC95FBAE-A0C7-7F46-FF7B-07DAD9D1D044}"/>
              </a:ext>
            </a:extLst>
          </p:cNvPr>
          <p:cNvSpPr txBox="1"/>
          <p:nvPr/>
        </p:nvSpPr>
        <p:spPr>
          <a:xfrm>
            <a:off x="831849" y="2600809"/>
            <a:ext cx="18226073" cy="87692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1. Разработка 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-сервиса, прогнозирующего динамику пластового давления на краткосрочный ближайший временной период по скважинам.</a:t>
            </a:r>
          </a:p>
        </p:txBody>
      </p:sp>
    </p:spTree>
    <p:extLst>
      <p:ext uri="{BB962C8B-B14F-4D97-AF65-F5344CB8AC3E}">
        <p14:creationId xmlns:p14="http://schemas.microsoft.com/office/powerpoint/2010/main" val="28832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A2A7C-4463-7CC2-786F-E9E52360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Задачи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5E487-CA19-434D-A21A-A988A2F3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EC95FBAE-A0C7-7F46-FF7B-07DAD9D1D044}"/>
              </a:ext>
            </a:extLst>
          </p:cNvPr>
          <p:cNvSpPr txBox="1"/>
          <p:nvPr/>
        </p:nvSpPr>
        <p:spPr>
          <a:xfrm>
            <a:off x="831849" y="2600809"/>
            <a:ext cx="18226073" cy="628763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1. Подготовка данных: 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Проверка данных на выбросы и аномальные значения.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Очистка данных от нулевых и </a:t>
            </a:r>
            <a:r>
              <a:rPr lang="en-US" sz="2400" dirty="0" err="1">
                <a:latin typeface="IBM Plex Sans regular"/>
                <a:cs typeface="Times New Roman" panose="02020603050405020304" pitchFamily="18" charset="0"/>
              </a:rPr>
              <a:t>NaN</a:t>
            </a: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-значений.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2. Разработка модели МО</a:t>
            </a: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, предсказывающей динамику пластового давления: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Разработка архитектуры модели.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Выбор наиболее точно описывающего давление метода предсказания (</a:t>
            </a:r>
            <a:r>
              <a:rPr lang="en-US" sz="2400" dirty="0">
                <a:latin typeface="IBM Plex Sans regular"/>
                <a:cs typeface="Times New Roman" panose="02020603050405020304" pitchFamily="18" charset="0"/>
              </a:rPr>
              <a:t>Multi-output </a:t>
            </a: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на все дни прогноза или прогноз на следующий день с учетом фактических и ранее предсказанных значений).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3. Разработка </a:t>
            </a:r>
            <a:r>
              <a:rPr lang="en-US" sz="2400" b="1" dirty="0">
                <a:latin typeface="IBM Plex Sans regular"/>
                <a:cs typeface="Times New Roman" panose="02020603050405020304" pitchFamily="18" charset="0"/>
              </a:rPr>
              <a:t>web-</a:t>
            </a: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сервиса</a:t>
            </a:r>
            <a:r>
              <a:rPr lang="ru-RU" sz="2400" dirty="0">
                <a:latin typeface="IBM Plex Sans regular"/>
                <a:cs typeface="Times New Roman" panose="02020603050405020304" pitchFamily="18" charset="0"/>
              </a:rPr>
              <a:t>, в котором пользователь сможет визуально оценить по карточкам отдельных скважин на графиках динамику пластового давления для данной конкретной скважины.</a:t>
            </a:r>
          </a:p>
        </p:txBody>
      </p:sp>
    </p:spTree>
    <p:extLst>
      <p:ext uri="{BB962C8B-B14F-4D97-AF65-F5344CB8AC3E}">
        <p14:creationId xmlns:p14="http://schemas.microsoft.com/office/powerpoint/2010/main" val="10704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A2A7C-4463-7CC2-786F-E9E52360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Разведывательный анализ данных. Подготовка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5E487-CA19-434D-A21A-A988A2F3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B7CC4E3-B028-A8AF-3B20-D6FC0E9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02775"/>
              </p:ext>
            </p:extLst>
          </p:nvPr>
        </p:nvGraphicFramePr>
        <p:xfrm>
          <a:off x="831849" y="3216275"/>
          <a:ext cx="1822607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037">
                  <a:extLst>
                    <a:ext uri="{9D8B030D-6E8A-4147-A177-3AD203B41FA5}">
                      <a16:colId xmlns:a16="http://schemas.microsoft.com/office/drawing/2014/main" val="223439746"/>
                    </a:ext>
                  </a:extLst>
                </a:gridCol>
                <a:gridCol w="9113037">
                  <a:extLst>
                    <a:ext uri="{9D8B030D-6E8A-4147-A177-3AD203B41FA5}">
                      <a16:colId xmlns:a16="http://schemas.microsoft.com/office/drawing/2014/main" val="102470961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параметра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7192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строк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91382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1989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уникальных скважин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1022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ru-RU" dirty="0"/>
                        <a:t>Временной интервал исторической динамики для каждой скважины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Январь 2021 – апрель 2023 годов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88429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9378C035-3D06-068D-28D4-24162F438071}"/>
              </a:ext>
            </a:extLst>
          </p:cNvPr>
          <p:cNvSpPr txBox="1"/>
          <p:nvPr/>
        </p:nvSpPr>
        <p:spPr>
          <a:xfrm>
            <a:off x="831850" y="6768551"/>
            <a:ext cx="18226073" cy="126164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В ходе разведывательного анализа данных выбросы данных обнаружены не были.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Были удалены </a:t>
            </a:r>
            <a:r>
              <a:rPr lang="en-US" sz="2400" b="1" dirty="0" err="1">
                <a:latin typeface="IBM Plex Sans regular"/>
                <a:cs typeface="Times New Roman" panose="02020603050405020304" pitchFamily="18" charset="0"/>
              </a:rPr>
              <a:t>NaN</a:t>
            </a:r>
            <a:r>
              <a:rPr lang="en-US" sz="2400" b="1" dirty="0">
                <a:latin typeface="IBM Plex Sans regular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и нулевые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30505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A2A7C-4463-7CC2-786F-E9E52360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Модель рекуррентной нейронной сети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5E487-CA19-434D-A21A-A988A2F3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7D74D5D3-FEC1-518A-9009-4DBEADFBC575}"/>
              </a:ext>
            </a:extLst>
          </p:cNvPr>
          <p:cNvSpPr txBox="1"/>
          <p:nvPr/>
        </p:nvSpPr>
        <p:spPr>
          <a:xfrm>
            <a:off x="831849" y="2600809"/>
            <a:ext cx="18226073" cy="3803882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Архитектура модели: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Первый слой – </a:t>
            </a:r>
            <a:r>
              <a:rPr lang="en-US" sz="2400" b="1" dirty="0">
                <a:latin typeface="IBM Plex Sans regular"/>
                <a:cs typeface="Times New Roman" panose="02020603050405020304" pitchFamily="18" charset="0"/>
              </a:rPr>
              <a:t>LSTM, </a:t>
            </a: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разновидность рекуррентной нейронной сети, которая хорошо приспособлена к обучению на задачах классификации, обработки и прогнозирования временных рядов в случаях, когда важные события разделены временными лагами с неопределённой продолжительностью и границами. 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Второй слой – </a:t>
            </a:r>
            <a:r>
              <a:rPr lang="en-US" sz="2400" b="1" dirty="0">
                <a:latin typeface="IBM Plex Sans regular"/>
                <a:cs typeface="Times New Roman" panose="02020603050405020304" pitchFamily="18" charset="0"/>
              </a:rPr>
              <a:t>Dense, </a:t>
            </a: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линейный слой с линейной функцией активации.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 </a:t>
            </a:r>
            <a:endParaRPr lang="ru-RU" sz="24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BEBD50-86C9-E56B-6647-94B4755D0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" y="5654675"/>
            <a:ext cx="7786672" cy="51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1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A2A7C-4463-7CC2-786F-E9E52360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Проверка качества модели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5E487-CA19-434D-A21A-A988A2F3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7D74D5D3-FEC1-518A-9009-4DBEADFBC575}"/>
              </a:ext>
            </a:extLst>
          </p:cNvPr>
          <p:cNvSpPr txBox="1"/>
          <p:nvPr/>
        </p:nvSpPr>
        <p:spPr>
          <a:xfrm>
            <a:off x="831849" y="2600809"/>
            <a:ext cx="18226073" cy="1261648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Для проверки качества модели использовалась метрика </a:t>
            </a:r>
            <a:r>
              <a:rPr lang="en-US" sz="2400" b="1" dirty="0">
                <a:latin typeface="IBM Plex Sans regular"/>
                <a:cs typeface="Times New Roman" panose="02020603050405020304" pitchFamily="18" charset="0"/>
              </a:rPr>
              <a:t>MSE</a:t>
            </a: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 и коэффициент достоверности </a:t>
            </a:r>
            <a:r>
              <a:rPr lang="en-US" sz="2400" b="1" dirty="0">
                <a:latin typeface="IBM Plex Sans regular"/>
                <a:cs typeface="Times New Roman" panose="02020603050405020304" pitchFamily="18" charset="0"/>
              </a:rPr>
              <a:t>R2.</a:t>
            </a:r>
            <a:endParaRPr lang="ru-RU" sz="2400" b="1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 </a:t>
            </a:r>
            <a:endParaRPr lang="ru-RU" sz="24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2F6044-488F-527F-1682-EB3CCC1C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" y="3521075"/>
            <a:ext cx="7985950" cy="63083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278CFD-4923-31E9-71F5-E28B75B89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552" y="3521074"/>
            <a:ext cx="7985949" cy="63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6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7A2A7C-4463-7CC2-786F-E9E52360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" y="0"/>
            <a:ext cx="20086911" cy="1130935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20F932D0-1221-47CA-B9C5-7F560EE274E1}"/>
              </a:ext>
            </a:extLst>
          </p:cNvPr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en-US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Web-</a:t>
            </a:r>
            <a:r>
              <a:rPr lang="ru-RU" sz="4800" b="1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сервис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B5E487-CA19-434D-A21A-A988A2F3D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105" y="1158875"/>
            <a:ext cx="2555818" cy="600808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7D74D5D3-FEC1-518A-9009-4DBEADFBC575}"/>
              </a:ext>
            </a:extLst>
          </p:cNvPr>
          <p:cNvSpPr txBox="1"/>
          <p:nvPr/>
        </p:nvSpPr>
        <p:spPr>
          <a:xfrm>
            <a:off x="831849" y="2600809"/>
            <a:ext cx="18226073" cy="170484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Для взаимодействия пользователя с сервисом разработан веб-интерфейс, в котором пользователь выбирает скважину для оценки динамики пластового давления за последние 10 дней и прогнозировании на будущие 20 дней</a:t>
            </a:r>
            <a:r>
              <a:rPr lang="en-US" sz="2400" b="1" dirty="0">
                <a:latin typeface="IBM Plex Sans regular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r>
              <a:rPr lang="ru-RU" sz="2400" b="1" dirty="0">
                <a:latin typeface="IBM Plex Sans regular"/>
                <a:cs typeface="Times New Roman" panose="02020603050405020304" pitchFamily="18" charset="0"/>
              </a:rPr>
              <a:t> </a:t>
            </a:r>
            <a:endParaRPr lang="ru-RU" sz="24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A213C2-EEEE-09E9-95EC-6F75367B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" y="3862457"/>
            <a:ext cx="9754445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8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6016</TotalTime>
  <Words>452</Words>
  <Application>Microsoft Office PowerPoint</Application>
  <PresentationFormat>Произвольный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IBM Plex Sans</vt:lpstr>
      <vt:lpstr>IBM Plex Sans regular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Владислав Савченко</cp:lastModifiedBy>
  <cp:revision>271</cp:revision>
  <dcterms:created xsi:type="dcterms:W3CDTF">2018-10-03T13:56:53Z</dcterms:created>
  <dcterms:modified xsi:type="dcterms:W3CDTF">2023-11-26T17:48:41Z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