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 Id="rId5"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5" r:id="rId2"/>
    <p:sldMasterId id="2147483688" r:id="rId3"/>
    <p:sldMasterId id="2147483702" r:id="rId4"/>
  </p:sldMasterIdLst>
  <p:notesMasterIdLst>
    <p:notesMasterId r:id="rId15"/>
  </p:notesMasterIdLst>
  <p:sldIdLst>
    <p:sldId id="266" r:id="rId5"/>
    <p:sldId id="363" r:id="rId6"/>
    <p:sldId id="319" r:id="rId7"/>
    <p:sldId id="324" r:id="rId8"/>
    <p:sldId id="320" r:id="rId9"/>
    <p:sldId id="321" r:id="rId10"/>
    <p:sldId id="322" r:id="rId11"/>
    <p:sldId id="361" r:id="rId12"/>
    <p:sldId id="364" r:id="rId13"/>
    <p:sldId id="323"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ucchi, Paige (CDC/ONDIEH/NCIPC)" initials="CP(" lastIdx="6"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740" autoAdjust="0"/>
    <p:restoredTop sz="63410" autoAdjust="0"/>
  </p:normalViewPr>
  <p:slideViewPr>
    <p:cSldViewPr>
      <p:cViewPr varScale="1">
        <p:scale>
          <a:sx n="71" d="100"/>
          <a:sy n="71" d="100"/>
        </p:scale>
        <p:origin x="2244" y="66"/>
      </p:cViewPr>
      <p:guideLst>
        <p:guide orient="horz" pos="2160"/>
        <p:guide pos="2880"/>
      </p:guideLst>
    </p:cSldViewPr>
  </p:slideViewPr>
  <p:notesTextViewPr>
    <p:cViewPr>
      <p:scale>
        <a:sx n="1" d="1"/>
        <a:sy n="1" d="1"/>
      </p:scale>
      <p:origin x="0" y="0"/>
    </p:cViewPr>
  </p:notesTextViewPr>
  <p:notesViewPr>
    <p:cSldViewPr>
      <p:cViewPr varScale="1">
        <p:scale>
          <a:sx n="87" d="100"/>
          <a:sy n="87" d="100"/>
        </p:scale>
        <p:origin x="-190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96C84E5-C7D7-4A5D-8495-4BFFB98F433C}" type="datetimeFigureOut">
              <a:rPr lang="en-US" smtClean="0"/>
              <a:t>2/21/2017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41F5458-A48F-4E8C-9D45-06331CF30C92}" type="slidenum">
              <a:rPr lang="en-US" smtClean="0"/>
              <a:t>‹#›</a:t>
            </a:fld>
            <a:endParaRPr lang="en-US"/>
          </a:p>
        </p:txBody>
      </p:sp>
    </p:spTree>
    <p:extLst>
      <p:ext uri="{BB962C8B-B14F-4D97-AF65-F5344CB8AC3E}">
        <p14:creationId xmlns:p14="http://schemas.microsoft.com/office/powerpoint/2010/main" val="8106620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a:t>Planned talk time is about 10-15 minutes.</a:t>
            </a:r>
            <a:endParaRPr lang="en-US" b="1" baseline="0" dirty="0"/>
          </a:p>
          <a:p>
            <a:endParaRPr lang="en-US" baseline="0" dirty="0"/>
          </a:p>
        </p:txBody>
      </p:sp>
      <p:sp>
        <p:nvSpPr>
          <p:cNvPr id="4" name="Slide Number Placeholder 3"/>
          <p:cNvSpPr>
            <a:spLocks noGrp="1"/>
          </p:cNvSpPr>
          <p:nvPr>
            <p:ph type="sldNum" sz="quarter" idx="10"/>
          </p:nvPr>
        </p:nvSpPr>
        <p:spPr/>
        <p:txBody>
          <a:bodyPr/>
          <a:lstStyle/>
          <a:p>
            <a:fld id="{7B7B83A9-A02B-D746-A818-D6B48C02BF9D}"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18364118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100" dirty="0"/>
          </a:p>
        </p:txBody>
      </p:sp>
      <p:sp>
        <p:nvSpPr>
          <p:cNvPr id="4" name="Slide Number Placeholder 3"/>
          <p:cNvSpPr>
            <a:spLocks noGrp="1"/>
          </p:cNvSpPr>
          <p:nvPr>
            <p:ph type="sldNum" sz="quarter" idx="10"/>
          </p:nvPr>
        </p:nvSpPr>
        <p:spPr/>
        <p:txBody>
          <a:bodyPr/>
          <a:lstStyle/>
          <a:p>
            <a:fld id="{0AE266F7-3CDB-478A-A5D6-E7CC899DDA9D}" type="slidenum">
              <a:rPr lang="en-US" smtClean="0">
                <a:solidFill>
                  <a:prstClr val="black"/>
                </a:solidFill>
              </a:rPr>
              <a:pPr/>
              <a:t>2</a:t>
            </a:fld>
            <a:endParaRPr lang="en-US" dirty="0">
              <a:solidFill>
                <a:prstClr val="black"/>
              </a:solidFill>
            </a:endParaRPr>
          </a:p>
        </p:txBody>
      </p:sp>
    </p:spTree>
    <p:extLst>
      <p:ext uri="{BB962C8B-B14F-4D97-AF65-F5344CB8AC3E}">
        <p14:creationId xmlns:p14="http://schemas.microsoft.com/office/powerpoint/2010/main" val="12348742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458059">
              <a:buFont typeface="Arial" pitchFamily="34" charset="0"/>
              <a:buChar char="•"/>
              <a:defRPr/>
            </a:pPr>
            <a:r>
              <a:rPr lang="en-US" dirty="0"/>
              <a:t> CDC’s definition of policy is a law, regulation, procedure, administrative action, incentive, or voluntary practice of governments and other institutions. </a:t>
            </a:r>
          </a:p>
          <a:p>
            <a:pPr defTabSz="458059">
              <a:buFont typeface="Arial" pitchFamily="34" charset="0"/>
              <a:buChar char="•"/>
              <a:defRPr/>
            </a:pPr>
            <a:r>
              <a:rPr lang="en-US" dirty="0"/>
              <a:t> Policy decisions are frequently reflected in resource allocations—for</a:t>
            </a:r>
            <a:r>
              <a:rPr lang="en-US" baseline="0" dirty="0"/>
              <a:t> example, </a:t>
            </a:r>
            <a:r>
              <a:rPr lang="en-US" dirty="0"/>
              <a:t>policies in schools can improve nutritional content of school meals</a:t>
            </a:r>
          </a:p>
          <a:p>
            <a:pPr defTabSz="458059">
              <a:buFont typeface="Arial" pitchFamily="34" charset="0"/>
              <a:buChar char="•"/>
              <a:defRPr/>
            </a:pPr>
            <a:r>
              <a:rPr lang="en-US" dirty="0"/>
              <a:t> Health can be influenced by policies in many different sectors, e.g., transportation policies can encourage physical activity (pedestrian- and bicycle-friendly community design).</a:t>
            </a:r>
          </a:p>
          <a:p>
            <a:endParaRPr lang="en-US" b="1" dirty="0"/>
          </a:p>
        </p:txBody>
      </p:sp>
      <p:sp>
        <p:nvSpPr>
          <p:cNvPr id="4" name="Slide Number Placeholder 3"/>
          <p:cNvSpPr>
            <a:spLocks noGrp="1"/>
          </p:cNvSpPr>
          <p:nvPr>
            <p:ph type="sldNum" sz="quarter" idx="10"/>
          </p:nvPr>
        </p:nvSpPr>
        <p:spPr/>
        <p:txBody>
          <a:bodyPr/>
          <a:lstStyle/>
          <a:p>
            <a:fld id="{7B7B83A9-A02B-D746-A818-D6B48C02BF9D}" type="slidenum">
              <a:rPr lang="en-US" smtClean="0">
                <a:solidFill>
                  <a:prstClr val="black"/>
                </a:solidFill>
              </a:rPr>
              <a:pPr/>
              <a:t>3</a:t>
            </a:fld>
            <a:endParaRPr lang="en-US">
              <a:solidFill>
                <a:prstClr val="black"/>
              </a:solidFill>
            </a:endParaRPr>
          </a:p>
        </p:txBody>
      </p:sp>
    </p:spTree>
    <p:extLst>
      <p:ext uri="{BB962C8B-B14F-4D97-AF65-F5344CB8AC3E}">
        <p14:creationId xmlns:p14="http://schemas.microsoft.com/office/powerpoint/2010/main" val="26637211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 sure that many of you recognize the</a:t>
            </a:r>
            <a:r>
              <a:rPr lang="en-US" baseline="0" dirty="0"/>
              <a:t> policy impact pyramid.  </a:t>
            </a:r>
          </a:p>
          <a:p>
            <a:pPr marL="171450" indent="-171450">
              <a:buFont typeface="Arial" panose="020B0604020202020204" pitchFamily="34" charset="0"/>
              <a:buChar char="•"/>
            </a:pPr>
            <a:r>
              <a:rPr lang="en-US" baseline="0" dirty="0"/>
              <a:t>Interventions at the top of the pyramid are require the most individual effort and have the least impact on the population</a:t>
            </a:r>
          </a:p>
          <a:p>
            <a:pPr marL="171450" indent="-171450">
              <a:buFont typeface="Arial" panose="020B0604020202020204" pitchFamily="34" charset="0"/>
              <a:buChar char="•"/>
            </a:pPr>
            <a:r>
              <a:rPr lang="en-US" baseline="0" dirty="0"/>
              <a:t>Intervention at the bottom of the pyramid require less individual effort and have a greater population impact</a:t>
            </a:r>
          </a:p>
          <a:p>
            <a:pPr marL="171450" indent="-171450">
              <a:buFont typeface="Arial" panose="020B0604020202020204" pitchFamily="34" charset="0"/>
              <a:buChar char="•"/>
            </a:pPr>
            <a:r>
              <a:rPr lang="en-US" baseline="0" dirty="0"/>
              <a:t>Policies lie at the next to lowest level of the pyramid (use pointer in presentation), having a great population impact with lower levels of effort to achieve this impact</a:t>
            </a:r>
          </a:p>
          <a:p>
            <a:pPr marL="628650" lvl="1" indent="-171450">
              <a:buFont typeface="Arial" panose="020B0604020202020204" pitchFamily="34" charset="0"/>
              <a:buChar char="•"/>
            </a:pPr>
            <a:r>
              <a:rPr lang="en-US" baseline="0" dirty="0"/>
              <a:t>Cost effective—important in areas such as injury that have a high burden and low resources available for interventions</a:t>
            </a:r>
          </a:p>
          <a:p>
            <a:pPr marL="171450" lvl="0" indent="-171450">
              <a:buFont typeface="Arial" panose="020B0604020202020204" pitchFamily="34" charset="0"/>
              <a:buChar char="•"/>
            </a:pPr>
            <a:r>
              <a:rPr lang="en-US" baseline="0" dirty="0"/>
              <a:t>Policy intervention examples:</a:t>
            </a:r>
          </a:p>
          <a:p>
            <a:pPr marL="628650" lvl="1" indent="-171450">
              <a:buFont typeface="Arial" panose="020B0604020202020204" pitchFamily="34" charset="0"/>
              <a:buChar char="•"/>
            </a:pPr>
            <a:r>
              <a:rPr lang="en-US" baseline="0" dirty="0"/>
              <a:t>Injury</a:t>
            </a:r>
          </a:p>
          <a:p>
            <a:pPr marL="1085850" lvl="2" indent="-171450">
              <a:buFont typeface="Arial" panose="020B0604020202020204" pitchFamily="34" charset="0"/>
              <a:buChar char="•"/>
            </a:pPr>
            <a:r>
              <a:rPr lang="en-US" baseline="0" dirty="0"/>
              <a:t>Seat belt laws</a:t>
            </a:r>
          </a:p>
          <a:p>
            <a:pPr marL="1085850" lvl="2" indent="-171450">
              <a:buFont typeface="Arial" panose="020B0604020202020204" pitchFamily="34" charset="0"/>
              <a:buChar char="•"/>
            </a:pPr>
            <a:r>
              <a:rPr lang="en-US" baseline="0" dirty="0"/>
              <a:t>Booster seat laws</a:t>
            </a:r>
          </a:p>
          <a:p>
            <a:pPr marL="1085850" lvl="2" indent="-171450">
              <a:buFont typeface="Arial" panose="020B0604020202020204" pitchFamily="34" charset="0"/>
              <a:buChar char="•"/>
            </a:pPr>
            <a:r>
              <a:rPr lang="en-US" baseline="0" dirty="0"/>
              <a:t>Alcohol ignition interlock laws</a:t>
            </a:r>
          </a:p>
          <a:p>
            <a:pPr marL="1085850" lvl="2" indent="-171450">
              <a:buFont typeface="Arial" panose="020B0604020202020204" pitchFamily="34" charset="0"/>
              <a:buChar char="•"/>
            </a:pPr>
            <a:r>
              <a:rPr lang="en-US" baseline="0" dirty="0"/>
              <a:t>State pain clinic laws</a:t>
            </a:r>
          </a:p>
          <a:p>
            <a:pPr marL="1085850" lvl="2" indent="-171450">
              <a:buFont typeface="Arial" panose="020B0604020202020204" pitchFamily="34" charset="0"/>
              <a:buChar char="•"/>
            </a:pPr>
            <a:r>
              <a:rPr lang="en-US" baseline="0" dirty="0"/>
              <a:t>Alcohol sales laws (outlet density, hours, state control/regulation, taxes)</a:t>
            </a:r>
          </a:p>
          <a:p>
            <a:pPr marL="628650" lvl="1" indent="-171450">
              <a:buFont typeface="Arial" panose="020B0604020202020204" pitchFamily="34" charset="0"/>
              <a:buChar char="•"/>
            </a:pPr>
            <a:r>
              <a:rPr lang="en-US" baseline="0" dirty="0"/>
              <a:t>Other</a:t>
            </a:r>
          </a:p>
          <a:p>
            <a:pPr marL="1085850" lvl="2" indent="-171450">
              <a:buFont typeface="Arial" panose="020B0604020202020204" pitchFamily="34" charset="0"/>
              <a:buChar char="•"/>
            </a:pPr>
            <a:r>
              <a:rPr lang="en-US" baseline="0" dirty="0"/>
              <a:t>Tobacco taxes</a:t>
            </a:r>
          </a:p>
          <a:p>
            <a:pPr marL="1085850" lvl="2" indent="-171450">
              <a:buFont typeface="Arial" panose="020B0604020202020204" pitchFamily="34" charset="0"/>
              <a:buChar char="•"/>
            </a:pPr>
            <a:r>
              <a:rPr lang="en-US" baseline="0" dirty="0"/>
              <a:t>Smoke-free laws</a:t>
            </a:r>
          </a:p>
          <a:p>
            <a:pPr marL="628650" lvl="1" indent="-171450">
              <a:buFont typeface="Arial" panose="020B0604020202020204" pitchFamily="34" charset="0"/>
              <a:buChar char="•"/>
            </a:pPr>
            <a:endParaRPr lang="en-US" baseline="0" dirty="0"/>
          </a:p>
        </p:txBody>
      </p:sp>
      <p:sp>
        <p:nvSpPr>
          <p:cNvPr id="4" name="Slide Number Placeholder 3"/>
          <p:cNvSpPr>
            <a:spLocks noGrp="1"/>
          </p:cNvSpPr>
          <p:nvPr>
            <p:ph type="sldNum" sz="quarter" idx="10"/>
          </p:nvPr>
        </p:nvSpPr>
        <p:spPr/>
        <p:txBody>
          <a:bodyPr/>
          <a:lstStyle/>
          <a:p>
            <a:fld id="{C41F5458-A48F-4E8C-9D45-06331CF30C92}" type="slidenum">
              <a:rPr lang="en-US" smtClean="0"/>
              <a:t>4</a:t>
            </a:fld>
            <a:endParaRPr lang="en-US"/>
          </a:p>
        </p:txBody>
      </p:sp>
    </p:spTree>
    <p:extLst>
      <p:ext uri="{BB962C8B-B14F-4D97-AF65-F5344CB8AC3E}">
        <p14:creationId xmlns:p14="http://schemas.microsoft.com/office/powerpoint/2010/main" val="32416762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marL="171450" lvl="0" indent="-171450">
              <a:buFont typeface="Arial" pitchFamily="34" charset="0"/>
              <a:buChar char="•"/>
            </a:pPr>
            <a:r>
              <a:rPr lang="en-US" dirty="0"/>
              <a:t>Organizational, which include internal rules or practices</a:t>
            </a:r>
            <a:r>
              <a:rPr lang="en-US" sz="800" dirty="0"/>
              <a:t> </a:t>
            </a:r>
            <a:r>
              <a:rPr lang="en-US" dirty="0"/>
              <a:t>established by management within an agency or organization, such as: </a:t>
            </a:r>
          </a:p>
          <a:p>
            <a:pPr lvl="1"/>
            <a:r>
              <a:rPr lang="en-US" dirty="0"/>
              <a:t>Local education agencies and/or schools or school districts i.e. anti-bullying policies or removal of vending machines at schools,</a:t>
            </a:r>
          </a:p>
          <a:p>
            <a:pPr lvl="1"/>
            <a:r>
              <a:rPr lang="en-US" dirty="0"/>
              <a:t>Private hospital or other healthcare delivery sites (i.e. physicians’ offices), i.e. a systematic, required use of an evidence-informed program to prevent Shaken Baby Syndrome as a component of a hospital stay for all new mothers,</a:t>
            </a:r>
          </a:p>
          <a:p>
            <a:pPr lvl="1"/>
            <a:r>
              <a:rPr lang="en-US" dirty="0"/>
              <a:t>Community-based organizations, i.e., worksite wellness programs</a:t>
            </a:r>
            <a:r>
              <a:rPr lang="en-US" sz="800" dirty="0"/>
              <a:t> </a:t>
            </a:r>
            <a:r>
              <a:rPr lang="en-US" dirty="0"/>
              <a:t>,    </a:t>
            </a:r>
          </a:p>
          <a:p>
            <a:pPr lvl="1"/>
            <a:r>
              <a:rPr lang="en-US" dirty="0"/>
              <a:t>Governmental agencies, i.e., restricting the use of government-owned electronic communication devices while driving,</a:t>
            </a:r>
          </a:p>
          <a:p>
            <a:pPr lvl="1"/>
            <a:r>
              <a:rPr lang="en-US" dirty="0"/>
              <a:t>Business, industry, or corporations, i.e., health insurance company reimbursement policies, and </a:t>
            </a:r>
          </a:p>
          <a:p>
            <a:pPr lvl="1"/>
            <a:r>
              <a:rPr lang="en-US" dirty="0"/>
              <a:t>Professional associations or accrediting organizations, i.e., CEU requirements to demonstrate competencies in public health or injury prevention.</a:t>
            </a:r>
          </a:p>
          <a:p>
            <a:r>
              <a:rPr lang="en-US" dirty="0"/>
              <a:t> </a:t>
            </a:r>
          </a:p>
          <a:p>
            <a:pPr marL="171450" indent="-171450">
              <a:buFont typeface="Arial" pitchFamily="34" charset="0"/>
              <a:buChar char="•"/>
            </a:pPr>
            <a:r>
              <a:rPr lang="en-US" dirty="0"/>
              <a:t>Policy interventions at each of these levels are particularly valuable because they are systems-based and affect populations by changing the context in which individuals take action or make decisions (i.e., make individual’s default decisions healthy</a:t>
            </a:r>
            <a:r>
              <a:rPr lang="en-US" sz="800" dirty="0"/>
              <a:t> </a:t>
            </a:r>
            <a:r>
              <a:rPr lang="en-US" dirty="0"/>
              <a:t>, such as water fluoridation, seatbelt use, airbags, and smoke-free laws) or require behavior change  across the population as opposed to addressing behavior change on an individual basis. This type of population based approach can be less expensive and more cost-effective.  However, the ultimate effectiveness of a policy intervention depends on the level of awareness, education, acceptance, funding, implementation, enforcement, and compliance that accompany its creation or passage</a:t>
            </a:r>
            <a:r>
              <a:rPr lang="en-US" sz="800" dirty="0"/>
              <a:t> </a:t>
            </a:r>
            <a:r>
              <a:rPr lang="en-US" dirty="0"/>
              <a:t>.</a:t>
            </a:r>
          </a:p>
          <a:p>
            <a:r>
              <a:rPr lang="en-US" sz="1100" dirty="0"/>
              <a:t> </a:t>
            </a:r>
            <a:endParaRPr lang="en-US" dirty="0"/>
          </a:p>
          <a:p>
            <a:pPr marL="171450" lvl="0" indent="-171450">
              <a:buFont typeface="Arial" pitchFamily="34" charset="0"/>
              <a:buChar char="•"/>
            </a:pPr>
            <a:r>
              <a:rPr lang="en-US" dirty="0"/>
              <a:t>Regulatory, which is a rule, principle, or method created by  government agencies with regulation authority for products or services </a:t>
            </a:r>
          </a:p>
          <a:p>
            <a:pPr lvl="1"/>
            <a:r>
              <a:rPr lang="en-US" dirty="0"/>
              <a:t>State, i.e.,  standards regarding main drain covers and starting blocks in swimming pools</a:t>
            </a:r>
          </a:p>
          <a:p>
            <a:pPr lvl="1"/>
            <a:r>
              <a:rPr lang="en-US" dirty="0"/>
              <a:t>Federal,  i.e., rules governing manufacturing and marketing of tobacco products or pharmaceuticals</a:t>
            </a:r>
          </a:p>
          <a:p>
            <a:pPr lvl="0"/>
            <a:endParaRPr lang="en-US" dirty="0"/>
          </a:p>
          <a:p>
            <a:pPr marL="171450" lvl="0" indent="-171450">
              <a:buFont typeface="Arial" pitchFamily="34" charset="0"/>
              <a:buChar char="•"/>
            </a:pPr>
            <a:r>
              <a:rPr lang="en-US" dirty="0"/>
              <a:t>Legislative, which is a law or ordinance </a:t>
            </a:r>
          </a:p>
          <a:p>
            <a:pPr lvl="1"/>
            <a:r>
              <a:rPr lang="en-US" dirty="0"/>
              <a:t>Local (city or county), i.e., sobriety checkpoints</a:t>
            </a:r>
            <a:r>
              <a:rPr lang="en-US" sz="800" dirty="0"/>
              <a:t> </a:t>
            </a:r>
            <a:endParaRPr lang="en-US" dirty="0"/>
          </a:p>
          <a:p>
            <a:pPr lvl="1"/>
            <a:r>
              <a:rPr lang="en-US" dirty="0"/>
              <a:t>State, i.e., primary enforcement seatbelt laws</a:t>
            </a:r>
            <a:r>
              <a:rPr lang="en-US" sz="800" dirty="0"/>
              <a:t> </a:t>
            </a:r>
            <a:endParaRPr lang="en-US" dirty="0"/>
          </a:p>
          <a:p>
            <a:pPr lvl="1"/>
            <a:r>
              <a:rPr lang="en-US" dirty="0"/>
              <a:t>Federal, i.e., statute regarding maximum blood alcohol concentration</a:t>
            </a:r>
            <a:r>
              <a:rPr lang="en-US" sz="800" dirty="0"/>
              <a:t> </a:t>
            </a:r>
            <a:r>
              <a:rPr lang="en-US" dirty="0"/>
              <a:t> </a:t>
            </a:r>
          </a:p>
          <a:p>
            <a:pPr lvl="0"/>
            <a:endParaRPr lang="en-US" dirty="0"/>
          </a:p>
        </p:txBody>
      </p:sp>
      <p:sp>
        <p:nvSpPr>
          <p:cNvPr id="4" name="Slide Number Placeholder 3"/>
          <p:cNvSpPr>
            <a:spLocks noGrp="1"/>
          </p:cNvSpPr>
          <p:nvPr>
            <p:ph type="sldNum" sz="quarter" idx="10"/>
          </p:nvPr>
        </p:nvSpPr>
        <p:spPr/>
        <p:txBody>
          <a:bodyPr/>
          <a:lstStyle/>
          <a:p>
            <a:fld id="{7B7B83A9-A02B-D746-A818-D6B48C02BF9D}" type="slidenum">
              <a:rPr lang="en-US" smtClean="0">
                <a:solidFill>
                  <a:prstClr val="black"/>
                </a:solidFill>
              </a:rPr>
              <a:pPr/>
              <a:t>5</a:t>
            </a:fld>
            <a:endParaRPr lang="en-US">
              <a:solidFill>
                <a:prstClr val="black"/>
              </a:solidFill>
            </a:endParaRPr>
          </a:p>
        </p:txBody>
      </p:sp>
    </p:spTree>
    <p:extLst>
      <p:ext uri="{BB962C8B-B14F-4D97-AF65-F5344CB8AC3E}">
        <p14:creationId xmlns:p14="http://schemas.microsoft.com/office/powerpoint/2010/main" val="39428186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defTabSz="881278">
              <a:buFont typeface="Arial" pitchFamily="34" charset="0"/>
              <a:buChar char="•"/>
              <a:defRPr/>
            </a:pPr>
            <a:r>
              <a:rPr lang="en-US" dirty="0"/>
              <a:t>Policy interventions affect various community and societal to improving the public’s health.</a:t>
            </a:r>
            <a:r>
              <a:rPr lang="en-US" baseline="0" dirty="0"/>
              <a:t>  They can i</a:t>
            </a:r>
            <a:r>
              <a:rPr lang="en-US" dirty="0"/>
              <a:t>nfluence or change: </a:t>
            </a:r>
          </a:p>
          <a:p>
            <a:pPr marL="674459" lvl="1" indent="-217259">
              <a:buFont typeface="Courier New" pitchFamily="49" charset="0"/>
              <a:buChar char="o"/>
            </a:pPr>
            <a:r>
              <a:rPr lang="en-US" dirty="0"/>
              <a:t>Behaviors</a:t>
            </a:r>
          </a:p>
          <a:p>
            <a:pPr marL="674459" lvl="1" indent="-217259">
              <a:buFont typeface="Courier New" pitchFamily="49" charset="0"/>
              <a:buChar char="o"/>
            </a:pPr>
            <a:r>
              <a:rPr lang="en-US" dirty="0"/>
              <a:t>Social Norms</a:t>
            </a:r>
          </a:p>
          <a:p>
            <a:pPr marL="674459" lvl="1" indent="-217259">
              <a:buFont typeface="Courier New" pitchFamily="49" charset="0"/>
              <a:buChar char="o"/>
            </a:pPr>
            <a:r>
              <a:rPr lang="en-US" dirty="0"/>
              <a:t>Environments</a:t>
            </a:r>
          </a:p>
          <a:p>
            <a:pPr marL="674459" lvl="1" indent="-217259">
              <a:buFont typeface="Courier New" pitchFamily="49" charset="0"/>
              <a:buChar char="o"/>
            </a:pPr>
            <a:r>
              <a:rPr lang="en-US" dirty="0"/>
              <a:t>Organizations</a:t>
            </a:r>
          </a:p>
          <a:p>
            <a:pPr marL="674459" lvl="1" indent="-217259">
              <a:buFont typeface="Courier New" pitchFamily="49" charset="0"/>
              <a:buChar char="o"/>
            </a:pPr>
            <a:r>
              <a:rPr lang="en-US" dirty="0"/>
              <a:t>Systems</a:t>
            </a:r>
          </a:p>
          <a:p>
            <a:pPr marL="171450" indent="-171450" defTabSz="881278">
              <a:buFont typeface="Courier New" pitchFamily="49" charset="0"/>
              <a:buChar char="o"/>
              <a:defRPr/>
            </a:pPr>
            <a:endParaRPr lang="en-US" dirty="0"/>
          </a:p>
          <a:p>
            <a:pPr defTabSz="881278">
              <a:defRPr/>
            </a:pPr>
            <a:endParaRPr lang="en-US" baseline="0" dirty="0"/>
          </a:p>
        </p:txBody>
      </p:sp>
      <p:sp>
        <p:nvSpPr>
          <p:cNvPr id="4" name="Slide Number Placeholder 3"/>
          <p:cNvSpPr>
            <a:spLocks noGrp="1"/>
          </p:cNvSpPr>
          <p:nvPr>
            <p:ph type="sldNum" sz="quarter" idx="10"/>
          </p:nvPr>
        </p:nvSpPr>
        <p:spPr/>
        <p:txBody>
          <a:bodyPr/>
          <a:lstStyle/>
          <a:p>
            <a:fld id="{04552274-1904-44EA-AE30-71DB9CE96635}" type="slidenum">
              <a:rPr lang="en-US" smtClean="0">
                <a:solidFill>
                  <a:prstClr val="black"/>
                </a:solidFill>
              </a:rPr>
              <a:pPr/>
              <a:t>6</a:t>
            </a:fld>
            <a:endParaRPr lang="en-US">
              <a:solidFill>
                <a:prstClr val="black"/>
              </a:solidFill>
            </a:endParaRPr>
          </a:p>
        </p:txBody>
      </p:sp>
    </p:spTree>
    <p:extLst>
      <p:ext uri="{BB962C8B-B14F-4D97-AF65-F5344CB8AC3E}">
        <p14:creationId xmlns:p14="http://schemas.microsoft.com/office/powerpoint/2010/main" val="25730168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itchFamily="34" charset="0"/>
              <a:buNone/>
            </a:pPr>
            <a:r>
              <a:rPr lang="en-US" sz="1800" dirty="0"/>
              <a:t>The</a:t>
            </a:r>
            <a:r>
              <a:rPr lang="en-US" sz="1800" baseline="0" dirty="0"/>
              <a:t> p</a:t>
            </a:r>
            <a:r>
              <a:rPr lang="en-US" sz="1800" dirty="0"/>
              <a:t>olicy change process may not necessarily begin with problem identification and end with evaluation. Nor will policy efforts always move through the domains in a linear fashion; for instance, some aspects of policy analysis may</a:t>
            </a:r>
            <a:r>
              <a:rPr lang="en-US" sz="1800" baseline="0" dirty="0"/>
              <a:t> occur at the same time as the policy strategy and development.  </a:t>
            </a:r>
          </a:p>
          <a:p>
            <a:pPr marL="0" indent="0">
              <a:buFont typeface="Arial" pitchFamily="34" charset="0"/>
              <a:buNone/>
            </a:pPr>
            <a:endParaRPr lang="en-US" sz="1800" baseline="0" dirty="0">
              <a:solidFill>
                <a:srgbClr val="FF0000"/>
              </a:solidFill>
              <a:sym typeface="Wingdings" pitchFamily="2" charset="2"/>
            </a:endParaRPr>
          </a:p>
          <a:p>
            <a:pPr marL="342900" indent="-342900">
              <a:buFont typeface="Arial" pitchFamily="34" charset="0"/>
              <a:buAutoNum type="arabicPeriod"/>
            </a:pPr>
            <a:r>
              <a:rPr lang="en-US" sz="1800" baseline="0" dirty="0">
                <a:solidFill>
                  <a:srgbClr val="FF0000"/>
                </a:solidFill>
                <a:sym typeface="Wingdings" pitchFamily="2" charset="2"/>
              </a:rPr>
              <a:t>Problem identification</a:t>
            </a:r>
          </a:p>
          <a:p>
            <a:pPr marL="800100" marR="0" lvl="1" indent="-3429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800" dirty="0"/>
              <a:t>Process of collecting, analyzing, summarizing, and interpreting data and other scientifically based information relevant to the frequency and severity of injuries and their consequences.</a:t>
            </a:r>
          </a:p>
          <a:p>
            <a:pPr marL="800100" lvl="1" indent="-342900">
              <a:buFont typeface="Arial" pitchFamily="34" charset="0"/>
              <a:buChar char="•"/>
            </a:pPr>
            <a:r>
              <a:rPr lang="en-US" sz="1800" baseline="0" dirty="0">
                <a:solidFill>
                  <a:srgbClr val="FF0000"/>
                </a:solidFill>
              </a:rPr>
              <a:t>Describe the problem in clear, compelling ways- </a:t>
            </a:r>
            <a:r>
              <a:rPr lang="en-US" sz="1800" dirty="0"/>
              <a:t>including groups that are affected (demographically, geographically, </a:t>
            </a:r>
            <a:r>
              <a:rPr lang="en-US" sz="1800" dirty="0" err="1"/>
              <a:t>etc</a:t>
            </a:r>
            <a:r>
              <a:rPr lang="en-US" sz="1800" dirty="0"/>
              <a:t>), how their lives are impacted personally – individual stories often illustrate this impact best, and that there are proven ways to prevent the problem. </a:t>
            </a:r>
          </a:p>
          <a:p>
            <a:pPr marL="800100" lvl="1" indent="-342900">
              <a:buFont typeface="Arial" pitchFamily="34" charset="0"/>
              <a:buChar char="•"/>
            </a:pPr>
            <a:r>
              <a:rPr lang="en-US" dirty="0"/>
              <a:t>The problem identification process is critical to understanding where our efforts need to be concentrated and to making the case for action. However, when communicating the problem to policymakers, it is critical to have a proposed science-based solution. </a:t>
            </a:r>
          </a:p>
          <a:p>
            <a:pPr marL="800100" lvl="1" indent="-342900">
              <a:buFont typeface="Arial" pitchFamily="34" charset="0"/>
              <a:buChar char="•"/>
            </a:pPr>
            <a:r>
              <a:rPr lang="en-US" dirty="0"/>
              <a:t>Use partners and their access to media and other communication channels to help convey educational health messages to policymakers and the public. </a:t>
            </a:r>
          </a:p>
          <a:p>
            <a:pPr marL="800100" lvl="1" indent="-342900">
              <a:buFont typeface="Arial" pitchFamily="34" charset="0"/>
              <a:buChar char="•"/>
            </a:pPr>
            <a:r>
              <a:rPr lang="en-US" dirty="0"/>
              <a:t>Proactively</a:t>
            </a:r>
            <a:r>
              <a:rPr lang="en-US" baseline="0" dirty="0"/>
              <a:t> share data linked to possible solutions with decision makers </a:t>
            </a:r>
          </a:p>
          <a:p>
            <a:pPr marL="0" lvl="0" indent="0">
              <a:buFont typeface="Arial" pitchFamily="34" charset="0"/>
              <a:buNone/>
            </a:pPr>
            <a:endParaRPr lang="en-US" baseline="0" dirty="0"/>
          </a:p>
          <a:p>
            <a:pPr marL="228600" lvl="0" indent="-228600">
              <a:buFont typeface="Arial" pitchFamily="34" charset="0"/>
              <a:buAutoNum type="arabicPeriod" startAt="2"/>
            </a:pPr>
            <a:r>
              <a:rPr lang="en-US" baseline="0" dirty="0"/>
              <a:t> Policy analysis</a:t>
            </a:r>
          </a:p>
          <a:p>
            <a:pPr marL="685800" lvl="1" indent="-228600">
              <a:buFont typeface="Arial" pitchFamily="34" charset="0"/>
              <a:buChar char="•"/>
            </a:pPr>
            <a:r>
              <a:rPr lang="en-US" dirty="0"/>
              <a:t>Review and/or draft potential policies</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dirty="0"/>
              <a:t>Find common goals</a:t>
            </a:r>
            <a:r>
              <a:rPr lang="en-US" baseline="0" dirty="0"/>
              <a:t> with complementary issues- </a:t>
            </a:r>
            <a:r>
              <a:rPr lang="en-US" dirty="0"/>
              <a:t>could be in other parts of the state </a:t>
            </a:r>
            <a:r>
              <a:rPr lang="en-US" dirty="0" err="1"/>
              <a:t>govt</a:t>
            </a:r>
            <a:r>
              <a:rPr lang="en-US" dirty="0"/>
              <a:t> or within</a:t>
            </a:r>
            <a:r>
              <a:rPr lang="en-US" baseline="0" dirty="0"/>
              <a:t> health</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dirty="0"/>
              <a:t>Use data and science to ensure  health effects are considered and based on the best available science</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dirty="0"/>
              <a:t>Ensure policy is feasible for stakeholders (parties required</a:t>
            </a:r>
            <a:r>
              <a:rPr lang="en-US" baseline="0" dirty="0"/>
              <a:t> to take action related to implementation or enforcement)</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endParaRPr lang="en-US" baseline="0" dirty="0"/>
          </a:p>
          <a:p>
            <a:pPr marL="228600" marR="0" lvl="0" indent="-228600" algn="l" defTabSz="914400" rtl="0" eaLnBrk="1" fontAlgn="auto" latinLnBrk="0" hangingPunct="1">
              <a:lnSpc>
                <a:spcPct val="100000"/>
              </a:lnSpc>
              <a:spcBef>
                <a:spcPts val="0"/>
              </a:spcBef>
              <a:spcAft>
                <a:spcPts val="0"/>
              </a:spcAft>
              <a:buClrTx/>
              <a:buSzTx/>
              <a:buFont typeface="Arial" pitchFamily="34" charset="0"/>
              <a:buAutoNum type="arabicPeriod" startAt="3"/>
              <a:tabLst/>
              <a:defRPr/>
            </a:pPr>
            <a:r>
              <a:rPr lang="en-US" baseline="0" dirty="0"/>
              <a:t>Strategy and Policy Development</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baseline="0" dirty="0"/>
              <a:t>Thinking about your stakeholders is especially important in this step—who are they? What are their values? How can you engage them?</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baseline="0" dirty="0"/>
              <a:t>Think about the key barriers to implementing and enforcing this policy?</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dirty="0"/>
              <a:t>Conduct cost/benefit analysis and predict how much science-based prevention efforts will cost an organization, the public sector, and/or society. </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baseline="0" dirty="0"/>
              <a:t>Also consider the secondary and/or tertiary benefits for your policy solution</a:t>
            </a:r>
          </a:p>
          <a:p>
            <a:pPr marL="457200" marR="0" lvl="1" indent="0" algn="l" defTabSz="914400" rtl="0" eaLnBrk="1" fontAlgn="auto" latinLnBrk="0" hangingPunct="1">
              <a:lnSpc>
                <a:spcPct val="100000"/>
              </a:lnSpc>
              <a:spcBef>
                <a:spcPts val="0"/>
              </a:spcBef>
              <a:spcAft>
                <a:spcPts val="0"/>
              </a:spcAft>
              <a:buClrTx/>
              <a:buSzTx/>
              <a:buFont typeface="Arial" pitchFamily="34" charset="0"/>
              <a:buNone/>
              <a:tabLst/>
              <a:defRPr/>
            </a:pPr>
            <a:endParaRPr lang="en-US" baseline="0" dirty="0"/>
          </a:p>
          <a:p>
            <a:pPr marL="228600" marR="0" lvl="0" indent="-228600" algn="l" defTabSz="914400" rtl="0" eaLnBrk="1" fontAlgn="auto" latinLnBrk="0" hangingPunct="1">
              <a:lnSpc>
                <a:spcPct val="100000"/>
              </a:lnSpc>
              <a:spcBef>
                <a:spcPts val="0"/>
              </a:spcBef>
              <a:spcAft>
                <a:spcPts val="0"/>
              </a:spcAft>
              <a:buClrTx/>
              <a:buSzTx/>
              <a:buFont typeface="Arial" pitchFamily="34" charset="0"/>
              <a:buAutoNum type="arabicPeriod" startAt="3"/>
              <a:tabLst/>
              <a:defRPr/>
            </a:pPr>
            <a:r>
              <a:rPr lang="en-US" baseline="0" dirty="0"/>
              <a:t>Policy Enactment—getting it done!</a:t>
            </a:r>
          </a:p>
          <a:p>
            <a:pPr marL="628650" lvl="1" indent="-171450">
              <a:buFont typeface="Arial" pitchFamily="34" charset="0"/>
              <a:buChar char="•"/>
            </a:pPr>
            <a:r>
              <a:rPr lang="en-US" dirty="0"/>
              <a:t>Work with coalitions, networks, or advisory committees</a:t>
            </a:r>
          </a:p>
          <a:p>
            <a:pPr marL="628650" lvl="1" indent="-171450">
              <a:buFont typeface="Arial" pitchFamily="34" charset="0"/>
              <a:buChar char="•"/>
            </a:pPr>
            <a:r>
              <a:rPr lang="en-US" dirty="0"/>
              <a:t>Identify champions and  provide them with data and information to personalize an injury issue </a:t>
            </a:r>
          </a:p>
          <a:p>
            <a:pPr marL="628650" lvl="1" indent="-171450">
              <a:buFont typeface="Arial" pitchFamily="34" charset="0"/>
              <a:buChar char="•"/>
            </a:pPr>
            <a:r>
              <a:rPr lang="en-US" dirty="0"/>
              <a:t>Educate decision makers about the burden of injuries and  potential interventions</a:t>
            </a:r>
          </a:p>
          <a:p>
            <a:pPr marL="628650" lvl="1" indent="-171450" defTabSz="458059">
              <a:buFont typeface="Arial" pitchFamily="34" charset="0"/>
              <a:buChar char="•"/>
              <a:defRPr/>
            </a:pPr>
            <a:r>
              <a:rPr lang="en-US" dirty="0"/>
              <a:t>Use communication strategies to </a:t>
            </a:r>
            <a:r>
              <a:rPr lang="en-US" b="1" dirty="0"/>
              <a:t>change the environmental context </a:t>
            </a:r>
            <a:r>
              <a:rPr lang="en-US" dirty="0"/>
              <a:t>to increase demand for policies and programs as solutions: the</a:t>
            </a:r>
            <a:r>
              <a:rPr lang="en-US" baseline="0" dirty="0"/>
              <a:t> audience (policymakers) must be able to see the relevance and value for them. They need to understand both the problem and the solution in plain, compelling terms. Social math can be effective in doing this.</a:t>
            </a:r>
            <a:endParaRPr lang="en-US" dirty="0"/>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endParaRPr lang="en-US" baseline="0" dirty="0"/>
          </a:p>
          <a:p>
            <a:pPr marL="228600" marR="0" lvl="0" indent="-228600" algn="l" defTabSz="914400" rtl="0" eaLnBrk="1" fontAlgn="auto" latinLnBrk="0" hangingPunct="1">
              <a:lnSpc>
                <a:spcPct val="100000"/>
              </a:lnSpc>
              <a:spcBef>
                <a:spcPts val="0"/>
              </a:spcBef>
              <a:spcAft>
                <a:spcPts val="0"/>
              </a:spcAft>
              <a:buClrTx/>
              <a:buSzTx/>
              <a:buFont typeface="Arial" pitchFamily="34" charset="0"/>
              <a:buAutoNum type="arabicPeriod" startAt="3"/>
              <a:tabLst/>
              <a:defRPr/>
            </a:pPr>
            <a:r>
              <a:rPr lang="en-US" baseline="0" dirty="0"/>
              <a:t>Policy Implementation</a:t>
            </a:r>
          </a:p>
          <a:p>
            <a:pPr marL="628650" marR="0" lvl="1"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dirty="0"/>
              <a:t>Raise awareness of and support for policy by public and media (The medi</a:t>
            </a:r>
            <a:r>
              <a:rPr lang="en-US" baseline="0" dirty="0"/>
              <a:t>a can be an excellent channel for raising awareness and garnering support by the public!)</a:t>
            </a:r>
            <a:endParaRPr lang="en-US" dirty="0"/>
          </a:p>
          <a:p>
            <a:pPr marL="628650" marR="0" lvl="1"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dirty="0"/>
              <a:t>Educate and engage the public—work with partners to educate and engage with the public and implement programs to enforce existing policies that address preventing injuries and their consequences.</a:t>
            </a:r>
          </a:p>
          <a:p>
            <a:pPr marL="628650" lvl="1" indent="-171450">
              <a:buFont typeface="Arial" pitchFamily="34" charset="0"/>
              <a:buChar char="•"/>
            </a:pPr>
            <a:r>
              <a:rPr lang="en-US" dirty="0"/>
              <a:t>Work with enforcement entities to ensure policies are implemented appropriately and consistently. </a:t>
            </a:r>
          </a:p>
          <a:p>
            <a:pPr marL="628650" lvl="1" indent="-171450">
              <a:buFont typeface="Arial" pitchFamily="34" charset="0"/>
              <a:buChar char="•"/>
            </a:pPr>
            <a:r>
              <a:rPr lang="en-US" b="1" dirty="0"/>
              <a:t>Both</a:t>
            </a:r>
            <a:r>
              <a:rPr lang="en-US" b="1" baseline="0" dirty="0"/>
              <a:t> the media and the public need to be brought on board so the policy can be implemented effectively and maintained. </a:t>
            </a:r>
            <a:endParaRPr lang="en-US" b="1" dirty="0"/>
          </a:p>
          <a:p>
            <a:pPr marL="685800" marR="0" lvl="1" indent="-228600" algn="l" defTabSz="914400" rtl="0" eaLnBrk="1" fontAlgn="auto" latinLnBrk="0" hangingPunct="1">
              <a:lnSpc>
                <a:spcPct val="100000"/>
              </a:lnSpc>
              <a:spcBef>
                <a:spcPts val="0"/>
              </a:spcBef>
              <a:spcAft>
                <a:spcPts val="0"/>
              </a:spcAft>
              <a:buClrTx/>
              <a:buSzTx/>
              <a:buFont typeface="Arial" pitchFamily="34" charset="0"/>
              <a:buAutoNum type="arabicPeriod" startAt="3"/>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baseline="0" dirty="0"/>
              <a:t>6.    Stakeholder Engagement and Education and Policy Evaluation</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dirty="0"/>
              <a:t>These</a:t>
            </a:r>
            <a:r>
              <a:rPr lang="en-US" baseline="0" dirty="0"/>
              <a:t> components happen in each step of the policy process</a:t>
            </a:r>
          </a:p>
          <a:p>
            <a:pPr marL="685800" marR="0" lvl="1" indent="-228600" algn="l" defTabSz="914400" rtl="0" eaLnBrk="1" fontAlgn="auto" latinLnBrk="0" hangingPunct="1">
              <a:lnSpc>
                <a:spcPct val="100000"/>
              </a:lnSpc>
              <a:spcBef>
                <a:spcPts val="0"/>
              </a:spcBef>
              <a:spcAft>
                <a:spcPts val="0"/>
              </a:spcAft>
              <a:buClrTx/>
              <a:buSzTx/>
              <a:buFont typeface="Arial" pitchFamily="34" charset="0"/>
              <a:buChar char="•"/>
              <a:tabLst/>
              <a:defRPr/>
            </a:pPr>
            <a:r>
              <a:rPr lang="en-US" baseline="0" dirty="0"/>
              <a:t>One ex. of CDC’s work in policy evaluation is the </a:t>
            </a:r>
            <a:r>
              <a:rPr lang="en-US" b="1" baseline="0" dirty="0"/>
              <a:t>Return to Play Case Study and our new Tools for Policy Evaluation</a:t>
            </a:r>
            <a:endParaRPr lang="en-US" b="1" dirty="0"/>
          </a:p>
          <a:p>
            <a:pPr marL="800100" lvl="1" indent="-342900">
              <a:buFont typeface="Arial" pitchFamily="34" charset="0"/>
              <a:buChar char="•"/>
            </a:pPr>
            <a:endParaRPr lang="en-US" sz="1800" baseline="0" dirty="0">
              <a:solidFill>
                <a:srgbClr val="FF0000"/>
              </a:solidFill>
            </a:endParaRPr>
          </a:p>
        </p:txBody>
      </p:sp>
      <p:sp>
        <p:nvSpPr>
          <p:cNvPr id="4" name="Slide Number Placeholder 3"/>
          <p:cNvSpPr>
            <a:spLocks noGrp="1"/>
          </p:cNvSpPr>
          <p:nvPr>
            <p:ph type="sldNum" sz="quarter" idx="10"/>
          </p:nvPr>
        </p:nvSpPr>
        <p:spPr/>
        <p:txBody>
          <a:bodyPr/>
          <a:lstStyle/>
          <a:p>
            <a:fld id="{5D68CD3D-371F-4A93-93C9-E58894F7CFAF}" type="slidenum">
              <a:rPr lang="en-US" smtClean="0"/>
              <a:pPr/>
              <a:t>7</a:t>
            </a:fld>
            <a:endParaRPr lang="en-US"/>
          </a:p>
        </p:txBody>
      </p:sp>
    </p:spTree>
    <p:extLst>
      <p:ext uri="{BB962C8B-B14F-4D97-AF65-F5344CB8AC3E}">
        <p14:creationId xmlns:p14="http://schemas.microsoft.com/office/powerpoint/2010/main" val="41198279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dirty="0"/>
              <a:t>So why is policy evaluation important </a:t>
            </a:r>
            <a:r>
              <a:rPr lang="en-US" baseline="0" dirty="0"/>
              <a:t>to Injury and Violence Prevention?</a:t>
            </a:r>
          </a:p>
          <a:p>
            <a:endParaRPr lang="en-US" baseline="0" dirty="0"/>
          </a:p>
          <a:p>
            <a:r>
              <a:rPr lang="en-US" baseline="0" dirty="0"/>
              <a:t>Policy strategies are one of the critical ways communities can address injury and violence prevention at a population-based level.  However, frequently there is limited evidence about the effectiveness of policy approaches.  Policy evaluation helps to ensure that funded policies are effective in their goals to reduce injury and violence prevention.</a:t>
            </a:r>
          </a:p>
          <a:p>
            <a:endParaRPr lang="en-US" baseline="0" dirty="0"/>
          </a:p>
          <a:p>
            <a:r>
              <a:rPr lang="en-US" baseline="0" dirty="0"/>
              <a:t>There are a number of different purposes of policy evaluation, including:</a:t>
            </a:r>
          </a:p>
          <a:p>
            <a:pPr marL="171450" indent="-171450">
              <a:buFont typeface="Arial" pitchFamily="34" charset="0"/>
              <a:buChar char="•"/>
            </a:pPr>
            <a:r>
              <a:rPr lang="en-US" baseline="0" dirty="0"/>
              <a:t>Assessing compliance and implementation of policies</a:t>
            </a:r>
          </a:p>
          <a:p>
            <a:pPr marL="171450" indent="-171450">
              <a:buFont typeface="Arial" pitchFamily="34" charset="0"/>
              <a:buChar char="•"/>
            </a:pPr>
            <a:r>
              <a:rPr lang="en-US" baseline="0" dirty="0"/>
              <a:t>Demonstrating the impact of a policy</a:t>
            </a:r>
          </a:p>
          <a:p>
            <a:pPr marL="171450" indent="-171450">
              <a:buFont typeface="Arial" pitchFamily="34" charset="0"/>
              <a:buChar char="•"/>
            </a:pPr>
            <a:r>
              <a:rPr lang="en-US" baseline="0" dirty="0"/>
              <a:t>Informing and expanding the evidence base for effective policies</a:t>
            </a:r>
          </a:p>
          <a:p>
            <a:pPr marL="171450" indent="-171450">
              <a:buFont typeface="Arial" pitchFamily="34" charset="0"/>
              <a:buChar char="•"/>
            </a:pPr>
            <a:r>
              <a:rPr lang="en-US" baseline="0" dirty="0"/>
              <a:t>Informing future policies</a:t>
            </a:r>
          </a:p>
          <a:p>
            <a:pPr marL="171450" indent="-171450">
              <a:buFont typeface="Arial" pitchFamily="34" charset="0"/>
              <a:buChar char="•"/>
            </a:pPr>
            <a:r>
              <a:rPr lang="en-US" baseline="0" dirty="0"/>
              <a:t>Documenting policy content and development</a:t>
            </a:r>
          </a:p>
          <a:p>
            <a:pPr marL="171450" indent="-171450">
              <a:buFont typeface="Arial" pitchFamily="34" charset="0"/>
              <a:buChar char="•"/>
            </a:pPr>
            <a:endParaRPr lang="en-US" baseline="0" dirty="0"/>
          </a:p>
          <a:p>
            <a:pPr marL="171450" indent="-171450">
              <a:buFont typeface="Arial" pitchFamily="34" charset="0"/>
              <a:buNone/>
            </a:pPr>
            <a:r>
              <a:rPr lang="en-US" baseline="0" dirty="0"/>
              <a:t>EXAMPLES</a:t>
            </a:r>
          </a:p>
          <a:p>
            <a:pPr marL="171450" indent="-171450">
              <a:buFont typeface="Arial" pitchFamily="34" charset="0"/>
              <a:buChar char="•"/>
            </a:pPr>
            <a:r>
              <a:rPr lang="en-US" baseline="0" dirty="0"/>
              <a:t>To compare the content of various antibullying statutes to evidence-based model policy components, Srabstein and colleagues developed an Anti-bullying Public Health Policy Criteria Index. The Index was based on antibullying research and elements of effective policy. The evaluation reviewed state laws dealing with school bullying, harassment, or intimidation and compared them using the Index. The analysis revealed that only 16 of the states had statutes incorporating comprehensive basic public health antibullying principles, as measured by the Index. </a:t>
            </a:r>
          </a:p>
          <a:p>
            <a:pPr marL="171450" indent="-171450">
              <a:buFont typeface="Arial" pitchFamily="34" charset="0"/>
              <a:buChar char="•"/>
            </a:pPr>
            <a:r>
              <a:rPr lang="en-US" baseline="0" dirty="0"/>
              <a:t>To evaluate the implementation of Return-to-Play laws, NCIPC used a case study design to examine implementation efforts in two states. The evaluation examined stakeholder perceptions, barriers to implementation, and successes. In-depth interviews were conducted with a variety of stakeholders at different levels, including state health departments and interscholastic and school coaches. The evaluation provides an understanding of key implementation factors within states and a comparison of barriers and facilitators across the states to inform the efforts of other states with similar laws.</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baseline="0" dirty="0"/>
              <a:t>Using data from the Youth Risk Behavioral Surveillance Survey as well as area-level alcohol policy information, Markowitz and colleagues used statistical modeling to examine the impact of various alcohol control policies on measures of youth violence and drinking. They obtained data on 18 different alcohol control policy variables from the Alcohol Policy Information System (available from the national Institute on Alcohol Abuse and Alcoholism) and also contacted state officials directly. Merging this information with violence data based on respondent residence and year of survey allowed for an analysis of the relationships between the different policies and youth violence. The analyses provided evidence of a negative relationship between alcohol prices and youth violence. </a:t>
            </a:r>
            <a:endParaRPr lang="en-US" dirty="0"/>
          </a:p>
          <a:p>
            <a:pPr marL="171450" indent="-171450">
              <a:buFont typeface="Arial" pitchFamily="34" charset="0"/>
              <a:buChar char="•"/>
            </a:pPr>
            <a:endParaRPr lang="en-US" baseline="0" dirty="0"/>
          </a:p>
        </p:txBody>
      </p:sp>
      <p:sp>
        <p:nvSpPr>
          <p:cNvPr id="4" name="Slide Number Placeholder 3"/>
          <p:cNvSpPr>
            <a:spLocks noGrp="1"/>
          </p:cNvSpPr>
          <p:nvPr>
            <p:ph type="sldNum" sz="quarter" idx="10"/>
          </p:nvPr>
        </p:nvSpPr>
        <p:spPr/>
        <p:txBody>
          <a:bodyPr/>
          <a:lstStyle/>
          <a:p>
            <a:fld id="{0E1FDCDB-DF2E-4FD8-A76A-9649173313EA}" type="slidenum">
              <a:rPr lang="en-US" smtClean="0"/>
              <a:pPr/>
              <a:t>8</a:t>
            </a:fld>
            <a:endParaRPr lang="en-US" dirty="0"/>
          </a:p>
        </p:txBody>
      </p:sp>
    </p:spTree>
    <p:extLst>
      <p:ext uri="{BB962C8B-B14F-4D97-AF65-F5344CB8AC3E}">
        <p14:creationId xmlns:p14="http://schemas.microsoft.com/office/powerpoint/2010/main" val="9061157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C618642-8886-4A9E-AF87-EAA65394AFCF}" type="slidenum">
              <a:rPr lang="en-US" smtClean="0"/>
              <a:pPr/>
              <a:t>10</a:t>
            </a:fld>
            <a:endParaRPr lang="en-US"/>
          </a:p>
        </p:txBody>
      </p:sp>
    </p:spTree>
    <p:extLst>
      <p:ext uri="{BB962C8B-B14F-4D97-AF65-F5344CB8AC3E}">
        <p14:creationId xmlns:p14="http://schemas.microsoft.com/office/powerpoint/2010/main" val="6232250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Subtitle 2"/>
          <p:cNvSpPr>
            <a:spLocks noGrp="1"/>
          </p:cNvSpPr>
          <p:nvPr>
            <p:ph type="subTitle" idx="1" hasCustomPrompt="1"/>
          </p:nvPr>
        </p:nvSpPr>
        <p:spPr>
          <a:xfrm>
            <a:off x="1371600" y="3886200"/>
            <a:ext cx="6400800" cy="457200"/>
          </a:xfrm>
          <a:prstGeom prst="rect">
            <a:avLst/>
          </a:prstGeom>
        </p:spPr>
        <p:txBody>
          <a:bodyPr/>
          <a:lstStyle>
            <a:lvl1pPr marL="0" indent="0" algn="ctr">
              <a:buNone/>
              <a:defRPr sz="2000" b="1" baseline="0">
                <a:solidFill>
                  <a:schemeClr val="bg2"/>
                </a:solidFill>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Presenters Name – Myriad Pro, Bold, 20pt</a:t>
            </a:r>
          </a:p>
        </p:txBody>
      </p:sp>
      <p:sp>
        <p:nvSpPr>
          <p:cNvPr id="9" name="Text Placeholder 8"/>
          <p:cNvSpPr>
            <a:spLocks noGrp="1"/>
          </p:cNvSpPr>
          <p:nvPr>
            <p:ph type="body" sz="quarter" idx="10" hasCustomPrompt="1"/>
          </p:nvPr>
        </p:nvSpPr>
        <p:spPr>
          <a:xfrm>
            <a:off x="1371600" y="4267200"/>
            <a:ext cx="6400800" cy="1295400"/>
          </a:xfrm>
          <a:prstGeom prst="rect">
            <a:avLst/>
          </a:prstGeom>
        </p:spPr>
        <p:txBody>
          <a:bodyPr/>
          <a:lstStyle>
            <a:lvl1pPr algn="ctr">
              <a:lnSpc>
                <a:spcPts val="2000"/>
              </a:lnSpc>
              <a:buNone/>
              <a:defRPr sz="1800" baseline="0">
                <a:solidFill>
                  <a:schemeClr val="tx1"/>
                </a:solidFill>
              </a:defRPr>
            </a:lvl1pPr>
            <a:lvl2pPr algn="ctr">
              <a:defRPr>
                <a:solidFill>
                  <a:schemeClr val="tx2"/>
                </a:solidFill>
              </a:defRPr>
            </a:lvl2pPr>
            <a:lvl3pPr algn="ctr">
              <a:defRPr>
                <a:solidFill>
                  <a:schemeClr val="tx2"/>
                </a:solidFill>
              </a:defRPr>
            </a:lvl3pPr>
            <a:lvl4pPr algn="ctr">
              <a:defRPr>
                <a:solidFill>
                  <a:schemeClr val="tx2"/>
                </a:solidFill>
              </a:defRPr>
            </a:lvl4pPr>
            <a:lvl5pPr algn="ctr">
              <a:defRPr>
                <a:solidFill>
                  <a:schemeClr val="tx2"/>
                </a:solidFill>
              </a:defRPr>
            </a:lvl5pPr>
          </a:lstStyle>
          <a:p>
            <a:pPr lvl="0"/>
            <a:r>
              <a:rPr lang="en-US" sz="1800" dirty="0"/>
              <a:t>Title of Presenter –Myriad Pro, 18pt</a:t>
            </a:r>
          </a:p>
          <a:p>
            <a:pPr lvl="0"/>
            <a:endParaRPr lang="en-US" sz="1800" dirty="0"/>
          </a:p>
          <a:p>
            <a:pPr lvl="0"/>
            <a:r>
              <a:rPr lang="en-US" sz="1800" dirty="0"/>
              <a:t>Title of Event</a:t>
            </a:r>
          </a:p>
          <a:p>
            <a:pPr lvl="0"/>
            <a:r>
              <a:rPr lang="en-US" sz="1800" dirty="0"/>
              <a:t>Date of Event</a:t>
            </a:r>
            <a:endParaRPr lang="en-US" dirty="0"/>
          </a:p>
        </p:txBody>
      </p:sp>
      <p:sp>
        <p:nvSpPr>
          <p:cNvPr id="11" name="Title 1"/>
          <p:cNvSpPr>
            <a:spLocks noGrp="1"/>
          </p:cNvSpPr>
          <p:nvPr>
            <p:ph type="title" hasCustomPrompt="1"/>
          </p:nvPr>
        </p:nvSpPr>
        <p:spPr>
          <a:xfrm>
            <a:off x="457200" y="1981200"/>
            <a:ext cx="8229600" cy="1676400"/>
          </a:xfrm>
          <a:prstGeom prst="rect">
            <a:avLst/>
          </a:prstGeom>
        </p:spPr>
        <p:txBody>
          <a:bodyPr/>
          <a:lstStyle>
            <a:lvl1pPr>
              <a:lnSpc>
                <a:spcPts val="3000"/>
              </a:lnSpc>
              <a:defRPr sz="2800" b="1" baseline="0">
                <a:effectLst/>
              </a:defRPr>
            </a:lvl1pPr>
          </a:lstStyle>
          <a:p>
            <a:r>
              <a:rPr lang="en-US" dirty="0"/>
              <a:t>Title of Presentation – Myriad Pro</a:t>
            </a:r>
            <a:br>
              <a:rPr lang="en-US" dirty="0"/>
            </a:br>
            <a:r>
              <a:rPr lang="en-US" dirty="0"/>
              <a:t> Bold, Shadow 28pt</a:t>
            </a:r>
          </a:p>
        </p:txBody>
      </p:sp>
      <p:sp>
        <p:nvSpPr>
          <p:cNvPr id="8" name="Text Placeholder 5"/>
          <p:cNvSpPr>
            <a:spLocks noGrp="1"/>
          </p:cNvSpPr>
          <p:nvPr>
            <p:ph type="body" sz="quarter" idx="11" hasCustomPrompt="1"/>
          </p:nvPr>
        </p:nvSpPr>
        <p:spPr>
          <a:xfrm>
            <a:off x="2286000" y="6281928"/>
            <a:ext cx="5105400" cy="182880"/>
          </a:xfrm>
          <a:prstGeom prst="rect">
            <a:avLst/>
          </a:prstGeom>
        </p:spPr>
        <p:txBody>
          <a:bodyPr/>
          <a:lstStyle>
            <a:lvl1pPr>
              <a:buNone/>
              <a:defRPr sz="1000" baseline="0">
                <a:solidFill>
                  <a:schemeClr val="bg1"/>
                </a:solidFill>
              </a:defRPr>
            </a:lvl1pPr>
          </a:lstStyle>
          <a:p>
            <a:r>
              <a:rPr lang="en-US" dirty="0"/>
              <a:t>Place Descriptor Here</a:t>
            </a:r>
          </a:p>
        </p:txBody>
      </p:sp>
      <p:sp>
        <p:nvSpPr>
          <p:cNvPr id="10" name="Text Placeholder 6"/>
          <p:cNvSpPr>
            <a:spLocks noGrp="1"/>
          </p:cNvSpPr>
          <p:nvPr>
            <p:ph type="body" sz="quarter" idx="12" hasCustomPrompt="1"/>
          </p:nvPr>
        </p:nvSpPr>
        <p:spPr>
          <a:xfrm>
            <a:off x="2286000" y="6473952"/>
            <a:ext cx="5105400" cy="228600"/>
          </a:xfrm>
          <a:prstGeom prst="rect">
            <a:avLst/>
          </a:prstGeom>
        </p:spPr>
        <p:txBody>
          <a:bodyPr/>
          <a:lstStyle>
            <a:lvl1pPr>
              <a:buNone/>
              <a:defRPr sz="1000" baseline="0">
                <a:solidFill>
                  <a:schemeClr val="bg1"/>
                </a:solidFill>
              </a:defRPr>
            </a:lvl1pPr>
          </a:lstStyle>
          <a:p>
            <a:r>
              <a:rPr lang="en-US" dirty="0"/>
              <a:t>Place Descriptor Here</a:t>
            </a:r>
          </a:p>
        </p:txBody>
      </p:sp>
    </p:spTree>
    <p:extLst>
      <p:ext uri="{BB962C8B-B14F-4D97-AF65-F5344CB8AC3E}">
        <p14:creationId xmlns:p14="http://schemas.microsoft.com/office/powerpoint/2010/main" val="2098229235"/>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a:prstGeom prst="rect">
            <a:avLst/>
          </a:prstGeom>
        </p:spPr>
        <p:txBody>
          <a:bodyPr/>
          <a:lstStyle/>
          <a:p>
            <a:r>
              <a:rPr lang="en-US"/>
              <a:t>Click to edit Master title style</a:t>
            </a:r>
          </a:p>
        </p:txBody>
      </p:sp>
      <p:sp>
        <p:nvSpPr>
          <p:cNvPr id="3" name="Table Placeholder 2"/>
          <p:cNvSpPr>
            <a:spLocks noGrp="1"/>
          </p:cNvSpPr>
          <p:nvPr>
            <p:ph type="tbl" idx="1"/>
          </p:nvPr>
        </p:nvSpPr>
        <p:spPr>
          <a:xfrm>
            <a:off x="457200" y="1371600"/>
            <a:ext cx="8229600" cy="4525963"/>
          </a:xfrm>
          <a:prstGeom prst="rect">
            <a:avLst/>
          </a:prstGeom>
        </p:spPr>
        <p:txBody>
          <a:bodyPr/>
          <a:lstStyle/>
          <a:p>
            <a:endParaRPr lang="en-US" dirty="0"/>
          </a:p>
        </p:txBody>
      </p:sp>
    </p:spTree>
    <p:extLst>
      <p:ext uri="{BB962C8B-B14F-4D97-AF65-F5344CB8AC3E}">
        <p14:creationId xmlns:p14="http://schemas.microsoft.com/office/powerpoint/2010/main" val="68973606"/>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chart">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hart Placeholder 2"/>
          <p:cNvSpPr>
            <a:spLocks noGrp="1"/>
          </p:cNvSpPr>
          <p:nvPr>
            <p:ph type="chart" idx="1"/>
          </p:nvPr>
        </p:nvSpPr>
        <p:spPr>
          <a:xfrm>
            <a:off x="457200" y="1600200"/>
            <a:ext cx="8229600" cy="4525963"/>
          </a:xfrm>
          <a:prstGeom prst="rect">
            <a:avLst/>
          </a:prstGeom>
        </p:spPr>
        <p:txBody>
          <a:bodyPr/>
          <a:lstStyle/>
          <a:p>
            <a:endParaRPr lang="en-US" dirty="0"/>
          </a:p>
        </p:txBody>
      </p:sp>
    </p:spTree>
    <p:extLst>
      <p:ext uri="{BB962C8B-B14F-4D97-AF65-F5344CB8AC3E}">
        <p14:creationId xmlns:p14="http://schemas.microsoft.com/office/powerpoint/2010/main" val="4176447811"/>
      </p:ext>
    </p:extLst>
  </p:cSld>
  <p:clrMapOvr>
    <a:masterClrMapping/>
  </p:clrMapOvr>
  <p:transition spd="slow">
    <p:wipe dir="d"/>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0DFFACD2-1147-45AB-8D97-8DD26CC5B601}" type="datetimeFigureOut">
              <a:rPr lang="en-US">
                <a:solidFill>
                  <a:srgbClr val="0039A6"/>
                </a:solidFill>
              </a:rPr>
              <a:pPr/>
              <a:t>2/21/2017</a:t>
            </a:fld>
            <a:endParaRPr lang="en-US">
              <a:solidFill>
                <a:srgbClr val="0039A6"/>
              </a:solidFill>
            </a:endParaRPr>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solidFill>
                <a:srgbClr val="0039A6"/>
              </a:solidFill>
            </a:endParaRPr>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BC7BE51-59EA-433A-9C3D-70BD6A331B9B}" type="slidenum">
              <a:rPr lang="en-US">
                <a:solidFill>
                  <a:srgbClr val="0039A6"/>
                </a:solidFill>
              </a:rPr>
              <a:pPr/>
              <a:t>‹#›</a:t>
            </a:fld>
            <a:endParaRPr lang="en-US">
              <a:solidFill>
                <a:srgbClr val="0039A6"/>
              </a:solidFill>
            </a:endParaRPr>
          </a:p>
        </p:txBody>
      </p:sp>
    </p:spTree>
    <p:extLst>
      <p:ext uri="{BB962C8B-B14F-4D97-AF65-F5344CB8AC3E}">
        <p14:creationId xmlns:p14="http://schemas.microsoft.com/office/powerpoint/2010/main" val="9309907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Subtitle 2"/>
          <p:cNvSpPr>
            <a:spLocks noGrp="1"/>
          </p:cNvSpPr>
          <p:nvPr>
            <p:ph type="subTitle" idx="1" hasCustomPrompt="1"/>
          </p:nvPr>
        </p:nvSpPr>
        <p:spPr>
          <a:xfrm>
            <a:off x="1371600" y="3886200"/>
            <a:ext cx="6400800" cy="457200"/>
          </a:xfrm>
          <a:prstGeom prst="rect">
            <a:avLst/>
          </a:prstGeom>
        </p:spPr>
        <p:txBody>
          <a:bodyPr/>
          <a:lstStyle>
            <a:lvl1pPr marL="0" indent="0" algn="ctr">
              <a:buNone/>
              <a:defRPr sz="2000" b="1" baseline="0">
                <a:solidFill>
                  <a:schemeClr val="bg2"/>
                </a:solidFill>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Presenters Name – Myriad Pro, Bold, 20pt</a:t>
            </a:r>
          </a:p>
        </p:txBody>
      </p:sp>
      <p:sp>
        <p:nvSpPr>
          <p:cNvPr id="9" name="Text Placeholder 8"/>
          <p:cNvSpPr>
            <a:spLocks noGrp="1"/>
          </p:cNvSpPr>
          <p:nvPr>
            <p:ph type="body" sz="quarter" idx="10" hasCustomPrompt="1"/>
          </p:nvPr>
        </p:nvSpPr>
        <p:spPr>
          <a:xfrm>
            <a:off x="1371600" y="4267200"/>
            <a:ext cx="6400800" cy="1295400"/>
          </a:xfrm>
          <a:prstGeom prst="rect">
            <a:avLst/>
          </a:prstGeom>
        </p:spPr>
        <p:txBody>
          <a:bodyPr/>
          <a:lstStyle>
            <a:lvl1pPr algn="ctr">
              <a:lnSpc>
                <a:spcPts val="2000"/>
              </a:lnSpc>
              <a:buNone/>
              <a:defRPr sz="1800" baseline="0">
                <a:solidFill>
                  <a:schemeClr val="tx1"/>
                </a:solidFill>
              </a:defRPr>
            </a:lvl1pPr>
            <a:lvl2pPr algn="ctr">
              <a:defRPr>
                <a:solidFill>
                  <a:schemeClr val="tx2"/>
                </a:solidFill>
              </a:defRPr>
            </a:lvl2pPr>
            <a:lvl3pPr algn="ctr">
              <a:defRPr>
                <a:solidFill>
                  <a:schemeClr val="tx2"/>
                </a:solidFill>
              </a:defRPr>
            </a:lvl3pPr>
            <a:lvl4pPr algn="ctr">
              <a:defRPr>
                <a:solidFill>
                  <a:schemeClr val="tx2"/>
                </a:solidFill>
              </a:defRPr>
            </a:lvl4pPr>
            <a:lvl5pPr algn="ctr">
              <a:defRPr>
                <a:solidFill>
                  <a:schemeClr val="tx2"/>
                </a:solidFill>
              </a:defRPr>
            </a:lvl5pPr>
          </a:lstStyle>
          <a:p>
            <a:pPr lvl="0"/>
            <a:r>
              <a:rPr lang="en-US" sz="1800" dirty="0"/>
              <a:t>Title of Presenter –Myriad Pro, 18pt</a:t>
            </a:r>
          </a:p>
          <a:p>
            <a:pPr lvl="0"/>
            <a:endParaRPr lang="en-US" sz="1800" dirty="0"/>
          </a:p>
          <a:p>
            <a:pPr lvl="0"/>
            <a:r>
              <a:rPr lang="en-US" sz="1800" dirty="0"/>
              <a:t>Title of Event</a:t>
            </a:r>
          </a:p>
          <a:p>
            <a:pPr lvl="0"/>
            <a:r>
              <a:rPr lang="en-US" sz="1800" dirty="0"/>
              <a:t>Date of Event</a:t>
            </a:r>
            <a:endParaRPr lang="en-US" dirty="0"/>
          </a:p>
        </p:txBody>
      </p:sp>
      <p:sp>
        <p:nvSpPr>
          <p:cNvPr id="11" name="Title 1"/>
          <p:cNvSpPr>
            <a:spLocks noGrp="1"/>
          </p:cNvSpPr>
          <p:nvPr>
            <p:ph type="title" hasCustomPrompt="1"/>
          </p:nvPr>
        </p:nvSpPr>
        <p:spPr>
          <a:xfrm>
            <a:off x="457200" y="1981200"/>
            <a:ext cx="8229600" cy="1676400"/>
          </a:xfrm>
          <a:prstGeom prst="rect">
            <a:avLst/>
          </a:prstGeom>
        </p:spPr>
        <p:txBody>
          <a:bodyPr/>
          <a:lstStyle>
            <a:lvl1pPr>
              <a:lnSpc>
                <a:spcPts val="3000"/>
              </a:lnSpc>
              <a:defRPr sz="2800" b="1" baseline="0">
                <a:effectLst/>
              </a:defRPr>
            </a:lvl1pPr>
          </a:lstStyle>
          <a:p>
            <a:r>
              <a:rPr lang="en-US" dirty="0"/>
              <a:t>Title of Presentation – Myriad Pro</a:t>
            </a:r>
            <a:br>
              <a:rPr lang="en-US" dirty="0"/>
            </a:br>
            <a:r>
              <a:rPr lang="en-US" dirty="0"/>
              <a:t> Bold, Shadow 28pt</a:t>
            </a:r>
          </a:p>
        </p:txBody>
      </p:sp>
      <p:sp>
        <p:nvSpPr>
          <p:cNvPr id="8" name="Text Placeholder 5"/>
          <p:cNvSpPr>
            <a:spLocks noGrp="1"/>
          </p:cNvSpPr>
          <p:nvPr>
            <p:ph type="body" sz="quarter" idx="11" hasCustomPrompt="1"/>
          </p:nvPr>
        </p:nvSpPr>
        <p:spPr>
          <a:xfrm>
            <a:off x="2286000" y="6281928"/>
            <a:ext cx="5105400" cy="182880"/>
          </a:xfrm>
          <a:prstGeom prst="rect">
            <a:avLst/>
          </a:prstGeom>
        </p:spPr>
        <p:txBody>
          <a:bodyPr/>
          <a:lstStyle>
            <a:lvl1pPr>
              <a:buNone/>
              <a:defRPr sz="1000" baseline="0">
                <a:solidFill>
                  <a:schemeClr val="bg1"/>
                </a:solidFill>
              </a:defRPr>
            </a:lvl1pPr>
          </a:lstStyle>
          <a:p>
            <a:r>
              <a:rPr lang="en-US" dirty="0"/>
              <a:t>Place Descriptor Here</a:t>
            </a:r>
          </a:p>
        </p:txBody>
      </p:sp>
      <p:sp>
        <p:nvSpPr>
          <p:cNvPr id="10" name="Text Placeholder 6"/>
          <p:cNvSpPr>
            <a:spLocks noGrp="1"/>
          </p:cNvSpPr>
          <p:nvPr>
            <p:ph type="body" sz="quarter" idx="12" hasCustomPrompt="1"/>
          </p:nvPr>
        </p:nvSpPr>
        <p:spPr>
          <a:xfrm>
            <a:off x="2286000" y="6473952"/>
            <a:ext cx="5105400" cy="228600"/>
          </a:xfrm>
          <a:prstGeom prst="rect">
            <a:avLst/>
          </a:prstGeom>
        </p:spPr>
        <p:txBody>
          <a:bodyPr/>
          <a:lstStyle>
            <a:lvl1pPr>
              <a:buNone/>
              <a:defRPr sz="1000" baseline="0">
                <a:solidFill>
                  <a:schemeClr val="bg1"/>
                </a:solidFill>
              </a:defRPr>
            </a:lvl1pPr>
          </a:lstStyle>
          <a:p>
            <a:r>
              <a:rPr lang="en-US" dirty="0"/>
              <a:t>Place Descriptor Here</a:t>
            </a:r>
          </a:p>
        </p:txBody>
      </p:sp>
    </p:spTree>
    <p:extLst>
      <p:ext uri="{BB962C8B-B14F-4D97-AF65-F5344CB8AC3E}">
        <p14:creationId xmlns:p14="http://schemas.microsoft.com/office/powerpoint/2010/main" val="1393066656"/>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asic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74638"/>
            <a:ext cx="8229600" cy="1143000"/>
          </a:xfrm>
          <a:prstGeom prst="rect">
            <a:avLst/>
          </a:prstGeom>
        </p:spPr>
        <p:txBody>
          <a:bodyPr anchor="b" anchorCtr="0"/>
          <a:lstStyle>
            <a:lvl1pPr>
              <a:lnSpc>
                <a:spcPts val="3000"/>
              </a:lnSpc>
              <a:defRPr sz="2800" b="1" baseline="0">
                <a:effectLst/>
              </a:defRPr>
            </a:lvl1pPr>
          </a:lstStyle>
          <a:p>
            <a:r>
              <a:rPr lang="en-US" dirty="0"/>
              <a:t>Headline – Myriad Pro, Bold, Shadow, 28pt</a:t>
            </a:r>
          </a:p>
        </p:txBody>
      </p:sp>
      <p:sp>
        <p:nvSpPr>
          <p:cNvPr id="3" name="Content Placeholder 2"/>
          <p:cNvSpPr>
            <a:spLocks noGrp="1"/>
          </p:cNvSpPr>
          <p:nvPr>
            <p:ph idx="1" hasCustomPrompt="1"/>
          </p:nvPr>
        </p:nvSpPr>
        <p:spPr>
          <a:xfrm>
            <a:off x="457200" y="1600201"/>
            <a:ext cx="8229600" cy="4191000"/>
          </a:xfrm>
          <a:prstGeom prst="rect">
            <a:avLst/>
          </a:prstGeom>
        </p:spPr>
        <p:txBody>
          <a:bodyPr/>
          <a:lstStyle>
            <a:lvl1pPr>
              <a:buClr>
                <a:schemeClr val="tx1"/>
              </a:buClr>
              <a:buSzPct val="70000"/>
              <a:buFont typeface="Wingdings" pitchFamily="2" charset="2"/>
              <a:buChar char="q"/>
              <a:defRPr sz="2400" b="1" baseline="0">
                <a:solidFill>
                  <a:schemeClr val="bg2"/>
                </a:solidFill>
              </a:defRPr>
            </a:lvl1pPr>
            <a:lvl2pPr>
              <a:buClr>
                <a:schemeClr val="tx1"/>
              </a:buClr>
              <a:buSzPct val="100000"/>
              <a:buFont typeface="Wingdings" pitchFamily="2" charset="2"/>
              <a:buChar char="§"/>
              <a:defRPr sz="2000">
                <a:solidFill>
                  <a:schemeClr val="bg2"/>
                </a:solidFill>
              </a:defRPr>
            </a:lvl2pPr>
            <a:lvl3pPr>
              <a:buClr>
                <a:schemeClr val="tx1"/>
              </a:buClr>
              <a:buSzPct val="100000"/>
              <a:buFont typeface="Arial" pitchFamily="34" charset="0"/>
              <a:buChar char="•"/>
              <a:defRPr sz="1800">
                <a:solidFill>
                  <a:schemeClr val="bg2"/>
                </a:solidFill>
              </a:defRPr>
            </a:lvl3pPr>
            <a:lvl4pPr>
              <a:buClr>
                <a:schemeClr val="tx1"/>
              </a:buClr>
              <a:buSzPct val="70000"/>
              <a:buFont typeface="Courier New" pitchFamily="49" charset="0"/>
              <a:buChar char="o"/>
              <a:defRPr sz="1800" baseline="0">
                <a:solidFill>
                  <a:schemeClr val="bg2"/>
                </a:solidFill>
              </a:defRPr>
            </a:lvl4pPr>
            <a:lvl5pPr>
              <a:buClr>
                <a:schemeClr val="tx1"/>
              </a:buClr>
              <a:buSzPct val="70000"/>
              <a:buFont typeface="Arial" pitchFamily="34" charset="0"/>
              <a:buChar char="•"/>
              <a:defRPr sz="1800">
                <a:solidFill>
                  <a:schemeClr val="bg2"/>
                </a:solidFill>
              </a:defRPr>
            </a:lvl5pPr>
          </a:lstStyle>
          <a:p>
            <a:pPr lvl="0"/>
            <a:r>
              <a:rPr lang="en-US" dirty="0"/>
              <a:t>First level – Myriad Pro, Bold, 24pt</a:t>
            </a:r>
          </a:p>
          <a:p>
            <a:pPr lvl="1"/>
            <a:r>
              <a:rPr lang="en-US" dirty="0"/>
              <a:t>Second level – Myriad Pro, 20pt</a:t>
            </a:r>
          </a:p>
          <a:p>
            <a:pPr lvl="2"/>
            <a:r>
              <a:rPr lang="en-US" dirty="0"/>
              <a:t>Third level – Myriad Pro, 18pt	</a:t>
            </a:r>
          </a:p>
          <a:p>
            <a:pPr lvl="3"/>
            <a:r>
              <a:rPr lang="en-US" dirty="0"/>
              <a:t>Fourth level – Myriad Pro, 18pt</a:t>
            </a:r>
          </a:p>
          <a:p>
            <a:pPr lvl="4"/>
            <a:r>
              <a:rPr lang="en-US" dirty="0"/>
              <a:t>Fifth level – Myriad Pro, 18pt</a:t>
            </a:r>
          </a:p>
        </p:txBody>
      </p:sp>
      <p:sp>
        <p:nvSpPr>
          <p:cNvPr id="6" name="Text Placeholder 5"/>
          <p:cNvSpPr>
            <a:spLocks noGrp="1"/>
          </p:cNvSpPr>
          <p:nvPr userDrawn="1">
            <p:ph type="body" sz="quarter" idx="11" hasCustomPrompt="1"/>
          </p:nvPr>
        </p:nvSpPr>
        <p:spPr>
          <a:xfrm>
            <a:off x="457200" y="5791200"/>
            <a:ext cx="8229600" cy="609600"/>
          </a:xfrm>
          <a:prstGeom prst="rect">
            <a:avLst/>
          </a:prstGeom>
        </p:spPr>
        <p:txBody>
          <a:bodyPr anchor="b"/>
          <a:lstStyle>
            <a:lvl1pPr>
              <a:buNone/>
              <a:defRPr sz="1100">
                <a:solidFill>
                  <a:schemeClr val="tx1"/>
                </a:solidFill>
              </a:defRPr>
            </a:lvl1pPr>
          </a:lstStyle>
          <a:p>
            <a:r>
              <a:rPr lang="en-US" dirty="0"/>
              <a:t>* Citations, references, and credits – Myriad Pro, 11pt</a:t>
            </a:r>
          </a:p>
        </p:txBody>
      </p:sp>
    </p:spTree>
    <p:extLst>
      <p:ext uri="{BB962C8B-B14F-4D97-AF65-F5344CB8AC3E}">
        <p14:creationId xmlns:p14="http://schemas.microsoft.com/office/powerpoint/2010/main" val="2758212172"/>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ata Slide (For content heavy tables and char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74638"/>
            <a:ext cx="8229600" cy="1143000"/>
          </a:xfrm>
          <a:prstGeom prst="rect">
            <a:avLst/>
          </a:prstGeom>
        </p:spPr>
        <p:txBody>
          <a:bodyPr anchor="b" anchorCtr="0"/>
          <a:lstStyle>
            <a:lvl1pPr>
              <a:lnSpc>
                <a:spcPts val="3000"/>
              </a:lnSpc>
              <a:defRPr sz="2800" b="1" baseline="0">
                <a:effectLst/>
              </a:defRPr>
            </a:lvl1pPr>
          </a:lstStyle>
          <a:p>
            <a:r>
              <a:rPr lang="en-US" dirty="0"/>
              <a:t>Headline – Myriad Pro, Bold, Shadow, 28pt</a:t>
            </a:r>
          </a:p>
        </p:txBody>
      </p:sp>
      <p:sp>
        <p:nvSpPr>
          <p:cNvPr id="3" name="Content Placeholder 2"/>
          <p:cNvSpPr>
            <a:spLocks noGrp="1"/>
          </p:cNvSpPr>
          <p:nvPr>
            <p:ph idx="1" hasCustomPrompt="1"/>
          </p:nvPr>
        </p:nvSpPr>
        <p:spPr>
          <a:xfrm>
            <a:off x="457200" y="1600201"/>
            <a:ext cx="8229600" cy="4191000"/>
          </a:xfrm>
          <a:prstGeom prst="rect">
            <a:avLst/>
          </a:prstGeom>
        </p:spPr>
        <p:txBody>
          <a:bodyPr/>
          <a:lstStyle>
            <a:lvl1pPr>
              <a:buClr>
                <a:schemeClr val="tx1"/>
              </a:buClr>
              <a:buSzPct val="70000"/>
              <a:buFont typeface="Wingdings" pitchFamily="2" charset="2"/>
              <a:buChar char="q"/>
              <a:defRPr sz="2400" b="1" baseline="0">
                <a:solidFill>
                  <a:schemeClr val="bg2"/>
                </a:solidFill>
              </a:defRPr>
            </a:lvl1pPr>
            <a:lvl2pPr>
              <a:buClr>
                <a:schemeClr val="tx1"/>
              </a:buClr>
              <a:buSzPct val="100000"/>
              <a:buFont typeface="Wingdings" pitchFamily="2" charset="2"/>
              <a:buChar char="§"/>
              <a:defRPr sz="2000">
                <a:solidFill>
                  <a:schemeClr val="bg2"/>
                </a:solidFill>
              </a:defRPr>
            </a:lvl2pPr>
            <a:lvl3pPr>
              <a:buClr>
                <a:schemeClr val="tx1"/>
              </a:buClr>
              <a:buSzPct val="100000"/>
              <a:buFont typeface="Arial" pitchFamily="34" charset="0"/>
              <a:buChar char="•"/>
              <a:defRPr sz="1800">
                <a:solidFill>
                  <a:schemeClr val="bg2"/>
                </a:solidFill>
              </a:defRPr>
            </a:lvl3pPr>
            <a:lvl4pPr>
              <a:buClr>
                <a:schemeClr val="tx1"/>
              </a:buClr>
              <a:buSzPct val="70000"/>
              <a:buFont typeface="Courier New" pitchFamily="49" charset="0"/>
              <a:buChar char="o"/>
              <a:defRPr sz="1800" baseline="0">
                <a:solidFill>
                  <a:schemeClr val="bg2"/>
                </a:solidFill>
              </a:defRPr>
            </a:lvl4pPr>
            <a:lvl5pPr>
              <a:buClr>
                <a:schemeClr val="tx1"/>
              </a:buClr>
              <a:buSzPct val="70000"/>
              <a:buFont typeface="Arial" pitchFamily="34" charset="0"/>
              <a:buChar char="•"/>
              <a:defRPr sz="1800">
                <a:solidFill>
                  <a:schemeClr val="bg2"/>
                </a:solidFill>
              </a:defRPr>
            </a:lvl5pPr>
          </a:lstStyle>
          <a:p>
            <a:pPr lvl="0"/>
            <a:r>
              <a:rPr lang="en-US" dirty="0"/>
              <a:t>First level – Myriad Pro, Bold, 24pt</a:t>
            </a:r>
          </a:p>
          <a:p>
            <a:pPr lvl="1"/>
            <a:r>
              <a:rPr lang="en-US" dirty="0"/>
              <a:t>Second level – Myriad Pro, 20pt</a:t>
            </a:r>
          </a:p>
          <a:p>
            <a:pPr lvl="2"/>
            <a:r>
              <a:rPr lang="en-US" dirty="0"/>
              <a:t>Third level – Myriad Pro, 18pt	</a:t>
            </a:r>
          </a:p>
          <a:p>
            <a:pPr lvl="3"/>
            <a:r>
              <a:rPr lang="en-US" dirty="0"/>
              <a:t>Fourth level – Myriad Pro, 18pt</a:t>
            </a:r>
          </a:p>
          <a:p>
            <a:pPr lvl="4"/>
            <a:r>
              <a:rPr lang="en-US" dirty="0"/>
              <a:t>Fifth level – Myriad Pro, 18pt</a:t>
            </a:r>
          </a:p>
        </p:txBody>
      </p:sp>
      <p:sp>
        <p:nvSpPr>
          <p:cNvPr id="6" name="Text Placeholder 5"/>
          <p:cNvSpPr>
            <a:spLocks noGrp="1"/>
          </p:cNvSpPr>
          <p:nvPr userDrawn="1">
            <p:ph type="body" sz="quarter" idx="11" hasCustomPrompt="1"/>
          </p:nvPr>
        </p:nvSpPr>
        <p:spPr>
          <a:xfrm>
            <a:off x="457200" y="5791200"/>
            <a:ext cx="8229600" cy="609600"/>
          </a:xfrm>
          <a:prstGeom prst="rect">
            <a:avLst/>
          </a:prstGeom>
        </p:spPr>
        <p:txBody>
          <a:bodyPr anchor="b"/>
          <a:lstStyle>
            <a:lvl1pPr>
              <a:buNone/>
              <a:defRPr sz="1100">
                <a:solidFill>
                  <a:schemeClr val="tx1"/>
                </a:solidFill>
              </a:defRPr>
            </a:lvl1pPr>
          </a:lstStyle>
          <a:p>
            <a:r>
              <a:rPr lang="en-US" dirty="0"/>
              <a:t>* Citations, references, and credits – Myriad Pro, 11pt</a:t>
            </a:r>
          </a:p>
        </p:txBody>
      </p:sp>
    </p:spTree>
    <p:extLst>
      <p:ext uri="{BB962C8B-B14F-4D97-AF65-F5344CB8AC3E}">
        <p14:creationId xmlns:p14="http://schemas.microsoft.com/office/powerpoint/2010/main" val="906352816"/>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Badge">
    <p:spTree>
      <p:nvGrpSpPr>
        <p:cNvPr id="1" name=""/>
        <p:cNvGrpSpPr/>
        <p:nvPr/>
      </p:nvGrpSpPr>
      <p:grpSpPr>
        <a:xfrm>
          <a:off x="0" y="0"/>
          <a:ext cx="0" cy="0"/>
          <a:chOff x="0" y="0"/>
          <a:chExt cx="0" cy="0"/>
        </a:xfrm>
      </p:grpSpPr>
      <p:sp>
        <p:nvSpPr>
          <p:cNvPr id="5" name="Subtitle 2"/>
          <p:cNvSpPr>
            <a:spLocks noGrp="1"/>
          </p:cNvSpPr>
          <p:nvPr>
            <p:ph type="subTitle" idx="1" hasCustomPrompt="1"/>
          </p:nvPr>
        </p:nvSpPr>
        <p:spPr>
          <a:xfrm>
            <a:off x="1371600" y="3886200"/>
            <a:ext cx="6400800" cy="457200"/>
          </a:xfrm>
          <a:prstGeom prst="rect">
            <a:avLst/>
          </a:prstGeom>
        </p:spPr>
        <p:txBody>
          <a:bodyPr/>
          <a:lstStyle>
            <a:lvl1pPr marL="0" indent="0" algn="ctr">
              <a:buNone/>
              <a:defRPr sz="2000" b="1" baseline="0">
                <a:solidFill>
                  <a:schemeClr val="bg2"/>
                </a:solidFill>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Presenters Name – Myriad Pro, Bold, 20pt</a:t>
            </a:r>
          </a:p>
        </p:txBody>
      </p:sp>
      <p:sp>
        <p:nvSpPr>
          <p:cNvPr id="9" name="Text Placeholder 8"/>
          <p:cNvSpPr>
            <a:spLocks noGrp="1"/>
          </p:cNvSpPr>
          <p:nvPr>
            <p:ph type="body" sz="quarter" idx="10" hasCustomPrompt="1"/>
          </p:nvPr>
        </p:nvSpPr>
        <p:spPr>
          <a:xfrm>
            <a:off x="1371600" y="4267200"/>
            <a:ext cx="6400800" cy="1295400"/>
          </a:xfrm>
          <a:prstGeom prst="rect">
            <a:avLst/>
          </a:prstGeom>
        </p:spPr>
        <p:txBody>
          <a:bodyPr/>
          <a:lstStyle>
            <a:lvl1pPr algn="ctr">
              <a:lnSpc>
                <a:spcPts val="2000"/>
              </a:lnSpc>
              <a:buNone/>
              <a:defRPr sz="1800" baseline="0">
                <a:solidFill>
                  <a:schemeClr val="tx1"/>
                </a:solidFill>
              </a:defRPr>
            </a:lvl1pPr>
            <a:lvl2pPr algn="ctr">
              <a:defRPr>
                <a:solidFill>
                  <a:schemeClr val="tx2"/>
                </a:solidFill>
              </a:defRPr>
            </a:lvl2pPr>
            <a:lvl3pPr algn="ctr">
              <a:defRPr>
                <a:solidFill>
                  <a:schemeClr val="tx2"/>
                </a:solidFill>
              </a:defRPr>
            </a:lvl3pPr>
            <a:lvl4pPr algn="ctr">
              <a:defRPr>
                <a:solidFill>
                  <a:schemeClr val="tx2"/>
                </a:solidFill>
              </a:defRPr>
            </a:lvl4pPr>
            <a:lvl5pPr algn="ctr">
              <a:defRPr>
                <a:solidFill>
                  <a:schemeClr val="tx2"/>
                </a:solidFill>
              </a:defRPr>
            </a:lvl5pPr>
          </a:lstStyle>
          <a:p>
            <a:pPr lvl="0"/>
            <a:r>
              <a:rPr lang="en-US" sz="1800" dirty="0"/>
              <a:t>Title of Presenter –Myriad Pro, 18pt</a:t>
            </a:r>
          </a:p>
          <a:p>
            <a:pPr lvl="0"/>
            <a:endParaRPr lang="en-US" sz="1800" dirty="0"/>
          </a:p>
          <a:p>
            <a:pPr lvl="0"/>
            <a:r>
              <a:rPr lang="en-US" sz="1800" dirty="0"/>
              <a:t>Title of Event</a:t>
            </a:r>
          </a:p>
          <a:p>
            <a:pPr lvl="0"/>
            <a:r>
              <a:rPr lang="en-US" sz="1800" dirty="0"/>
              <a:t>Date of Event</a:t>
            </a:r>
            <a:endParaRPr lang="en-US" dirty="0"/>
          </a:p>
        </p:txBody>
      </p:sp>
      <p:sp>
        <p:nvSpPr>
          <p:cNvPr id="11" name="Title 1"/>
          <p:cNvSpPr>
            <a:spLocks noGrp="1"/>
          </p:cNvSpPr>
          <p:nvPr>
            <p:ph type="title" hasCustomPrompt="1"/>
          </p:nvPr>
        </p:nvSpPr>
        <p:spPr>
          <a:xfrm>
            <a:off x="457200" y="1981200"/>
            <a:ext cx="8229600" cy="1676400"/>
          </a:xfrm>
          <a:prstGeom prst="rect">
            <a:avLst/>
          </a:prstGeom>
        </p:spPr>
        <p:txBody>
          <a:bodyPr/>
          <a:lstStyle>
            <a:lvl1pPr>
              <a:lnSpc>
                <a:spcPts val="3000"/>
              </a:lnSpc>
              <a:defRPr sz="2800" b="1" baseline="0">
                <a:effectLst/>
              </a:defRPr>
            </a:lvl1pPr>
          </a:lstStyle>
          <a:p>
            <a:r>
              <a:rPr lang="en-US" dirty="0"/>
              <a:t>Title of Presentation – Myriad Pro</a:t>
            </a:r>
            <a:br>
              <a:rPr lang="en-US" dirty="0"/>
            </a:br>
            <a:r>
              <a:rPr lang="en-US" dirty="0"/>
              <a:t> Bold, Shadow 28pt</a:t>
            </a:r>
          </a:p>
        </p:txBody>
      </p:sp>
    </p:spTree>
    <p:extLst>
      <p:ext uri="{BB962C8B-B14F-4D97-AF65-F5344CB8AC3E}">
        <p14:creationId xmlns:p14="http://schemas.microsoft.com/office/powerpoint/2010/main" val="38209763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asic Content Bad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74638"/>
            <a:ext cx="8229600" cy="1143000"/>
          </a:xfrm>
          <a:prstGeom prst="rect">
            <a:avLst/>
          </a:prstGeom>
        </p:spPr>
        <p:txBody>
          <a:bodyPr anchor="b" anchorCtr="0"/>
          <a:lstStyle>
            <a:lvl1pPr>
              <a:lnSpc>
                <a:spcPts val="3000"/>
              </a:lnSpc>
              <a:defRPr sz="2800" b="1" baseline="0">
                <a:effectLst/>
              </a:defRPr>
            </a:lvl1pPr>
          </a:lstStyle>
          <a:p>
            <a:r>
              <a:rPr lang="en-US" dirty="0"/>
              <a:t>Headline – Myriad Pro, Bold, Shadow, 28pt</a:t>
            </a:r>
          </a:p>
        </p:txBody>
      </p:sp>
      <p:sp>
        <p:nvSpPr>
          <p:cNvPr id="3" name="Content Placeholder 2"/>
          <p:cNvSpPr>
            <a:spLocks noGrp="1"/>
          </p:cNvSpPr>
          <p:nvPr>
            <p:ph idx="1" hasCustomPrompt="1"/>
          </p:nvPr>
        </p:nvSpPr>
        <p:spPr>
          <a:xfrm>
            <a:off x="457200" y="1600201"/>
            <a:ext cx="8229600" cy="4191000"/>
          </a:xfrm>
          <a:prstGeom prst="rect">
            <a:avLst/>
          </a:prstGeom>
        </p:spPr>
        <p:txBody>
          <a:bodyPr/>
          <a:lstStyle>
            <a:lvl1pPr>
              <a:buClr>
                <a:schemeClr val="tx1"/>
              </a:buClr>
              <a:buSzPct val="70000"/>
              <a:buFont typeface="Wingdings" pitchFamily="2" charset="2"/>
              <a:buChar char="q"/>
              <a:defRPr sz="2400" b="1" baseline="0">
                <a:solidFill>
                  <a:schemeClr val="bg2"/>
                </a:solidFill>
              </a:defRPr>
            </a:lvl1pPr>
            <a:lvl2pPr>
              <a:buClr>
                <a:schemeClr val="tx1"/>
              </a:buClr>
              <a:buSzPct val="100000"/>
              <a:buFont typeface="Wingdings" pitchFamily="2" charset="2"/>
              <a:buChar char="§"/>
              <a:defRPr sz="2000">
                <a:solidFill>
                  <a:schemeClr val="bg2"/>
                </a:solidFill>
              </a:defRPr>
            </a:lvl2pPr>
            <a:lvl3pPr>
              <a:buClr>
                <a:schemeClr val="tx1"/>
              </a:buClr>
              <a:buSzPct val="100000"/>
              <a:buFont typeface="Arial" pitchFamily="34" charset="0"/>
              <a:buChar char="•"/>
              <a:defRPr sz="1800">
                <a:solidFill>
                  <a:schemeClr val="bg2"/>
                </a:solidFill>
              </a:defRPr>
            </a:lvl3pPr>
            <a:lvl4pPr>
              <a:buClr>
                <a:schemeClr val="tx1"/>
              </a:buClr>
              <a:buSzPct val="70000"/>
              <a:buFont typeface="Courier New" pitchFamily="49" charset="0"/>
              <a:buChar char="o"/>
              <a:defRPr sz="1800" baseline="0">
                <a:solidFill>
                  <a:schemeClr val="bg2"/>
                </a:solidFill>
              </a:defRPr>
            </a:lvl4pPr>
            <a:lvl5pPr>
              <a:buClr>
                <a:schemeClr val="tx1"/>
              </a:buClr>
              <a:buSzPct val="70000"/>
              <a:buFont typeface="Arial" pitchFamily="34" charset="0"/>
              <a:buChar char="•"/>
              <a:defRPr sz="1800">
                <a:solidFill>
                  <a:schemeClr val="bg2"/>
                </a:solidFill>
              </a:defRPr>
            </a:lvl5pPr>
          </a:lstStyle>
          <a:p>
            <a:pPr lvl="0"/>
            <a:r>
              <a:rPr lang="en-US" dirty="0"/>
              <a:t>First level – Myriad Pro, Bold, 24pt</a:t>
            </a:r>
          </a:p>
          <a:p>
            <a:pPr lvl="1"/>
            <a:r>
              <a:rPr lang="en-US" dirty="0"/>
              <a:t>Second level – Myriad Pro, 20pt</a:t>
            </a:r>
          </a:p>
          <a:p>
            <a:pPr lvl="2"/>
            <a:r>
              <a:rPr lang="en-US" dirty="0"/>
              <a:t>Third level – Myriad Pro, 18pt	</a:t>
            </a:r>
          </a:p>
          <a:p>
            <a:pPr lvl="3"/>
            <a:r>
              <a:rPr lang="en-US" dirty="0"/>
              <a:t>Fourth level – Myriad Pro, 18pt</a:t>
            </a:r>
          </a:p>
          <a:p>
            <a:pPr lvl="4"/>
            <a:r>
              <a:rPr lang="en-US" dirty="0"/>
              <a:t>Fifth level – Myriad Pro, 18pt</a:t>
            </a:r>
          </a:p>
        </p:txBody>
      </p:sp>
      <p:sp>
        <p:nvSpPr>
          <p:cNvPr id="6" name="Text Placeholder 5"/>
          <p:cNvSpPr>
            <a:spLocks noGrp="1"/>
          </p:cNvSpPr>
          <p:nvPr userDrawn="1">
            <p:ph type="body" sz="quarter" idx="11" hasCustomPrompt="1"/>
          </p:nvPr>
        </p:nvSpPr>
        <p:spPr>
          <a:xfrm>
            <a:off x="1905000" y="5791200"/>
            <a:ext cx="6781800" cy="609600"/>
          </a:xfrm>
          <a:prstGeom prst="rect">
            <a:avLst/>
          </a:prstGeom>
        </p:spPr>
        <p:txBody>
          <a:bodyPr anchor="b"/>
          <a:lstStyle>
            <a:lvl1pPr>
              <a:buNone/>
              <a:defRPr sz="1100">
                <a:solidFill>
                  <a:schemeClr val="tx1"/>
                </a:solidFill>
              </a:defRPr>
            </a:lvl1pPr>
          </a:lstStyle>
          <a:p>
            <a:r>
              <a:rPr lang="en-US" dirty="0"/>
              <a:t>* Citations, references, and credits – Myriad Pro, 11pt </a:t>
            </a:r>
          </a:p>
        </p:txBody>
      </p:sp>
    </p:spTree>
    <p:extLst>
      <p:ext uri="{BB962C8B-B14F-4D97-AF65-F5344CB8AC3E}">
        <p14:creationId xmlns:p14="http://schemas.microsoft.com/office/powerpoint/2010/main" val="1420488329"/>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2313" y="4406900"/>
            <a:ext cx="7772400" cy="1362075"/>
          </a:xfrm>
          <a:prstGeom prst="rect">
            <a:avLst/>
          </a:prstGeom>
        </p:spPr>
        <p:txBody>
          <a:bodyPr anchor="t"/>
          <a:lstStyle>
            <a:lvl1pPr algn="l">
              <a:lnSpc>
                <a:spcPts val="3800"/>
              </a:lnSpc>
              <a:defRPr sz="3600" b="1" cap="all" baseline="0">
                <a:effectLst/>
              </a:defRPr>
            </a:lvl1pPr>
          </a:lstStyle>
          <a:p>
            <a:r>
              <a:rPr lang="en-US" dirty="0"/>
              <a:t>Section Header</a:t>
            </a:r>
            <a:br>
              <a:rPr lang="en-US" dirty="0"/>
            </a:br>
            <a:r>
              <a:rPr lang="en-US" dirty="0"/>
              <a:t>Myriad Pro, bold, shadow, 36pt </a:t>
            </a:r>
          </a:p>
        </p:txBody>
      </p:sp>
      <p:sp>
        <p:nvSpPr>
          <p:cNvPr id="3" name="Text Placeholder 2"/>
          <p:cNvSpPr>
            <a:spLocks noGrp="1"/>
          </p:cNvSpPr>
          <p:nvPr>
            <p:ph type="body" idx="1" hasCustomPrompt="1"/>
          </p:nvPr>
        </p:nvSpPr>
        <p:spPr>
          <a:xfrm>
            <a:off x="722313" y="2906713"/>
            <a:ext cx="7772400" cy="1500187"/>
          </a:xfrm>
          <a:prstGeom prst="rect">
            <a:avLst/>
          </a:prstGeom>
        </p:spPr>
        <p:txBody>
          <a:bodyPr anchor="b"/>
          <a:lstStyle>
            <a:lvl1pPr marL="0" indent="0">
              <a:lnSpc>
                <a:spcPts val="2200"/>
              </a:lnSpc>
              <a:buNone/>
              <a:defRPr sz="2000" baseline="0">
                <a:solidFill>
                  <a:schemeClr val="bg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Subhead – Myriad Pro, 20pt</a:t>
            </a:r>
          </a:p>
        </p:txBody>
      </p:sp>
    </p:spTree>
    <p:extLst>
      <p:ext uri="{BB962C8B-B14F-4D97-AF65-F5344CB8AC3E}">
        <p14:creationId xmlns:p14="http://schemas.microsoft.com/office/powerpoint/2010/main" val="1014889531"/>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73050"/>
            <a:ext cx="3008313" cy="1162050"/>
          </a:xfrm>
          <a:prstGeom prst="rect">
            <a:avLst/>
          </a:prstGeom>
        </p:spPr>
        <p:txBody>
          <a:bodyPr anchor="b"/>
          <a:lstStyle>
            <a:lvl1pPr algn="l">
              <a:defRPr sz="2000" b="1" baseline="0">
                <a:effectLst/>
              </a:defRPr>
            </a:lvl1pPr>
          </a:lstStyle>
          <a:p>
            <a:r>
              <a:rPr lang="en-US" dirty="0"/>
              <a:t>Header – Myriad Pro, bold, shadow, 20pt</a:t>
            </a:r>
          </a:p>
        </p:txBody>
      </p:sp>
      <p:sp>
        <p:nvSpPr>
          <p:cNvPr id="3" name="Content Placeholder 2"/>
          <p:cNvSpPr>
            <a:spLocks noGrp="1"/>
          </p:cNvSpPr>
          <p:nvPr>
            <p:ph idx="1" hasCustomPrompt="1"/>
          </p:nvPr>
        </p:nvSpPr>
        <p:spPr>
          <a:xfrm>
            <a:off x="3575050" y="273051"/>
            <a:ext cx="5111750" cy="5518150"/>
          </a:xfrm>
          <a:prstGeom prst="rect">
            <a:avLst/>
          </a:prstGeom>
        </p:spPr>
        <p:txBody>
          <a:bodyPr anchor="ctr" anchorCtr="0"/>
          <a:lstStyle>
            <a:lvl1pPr>
              <a:buClr>
                <a:schemeClr val="tx1"/>
              </a:buClr>
              <a:buSzPct val="70000"/>
              <a:buFont typeface="Wingdings" pitchFamily="2" charset="2"/>
              <a:buChar char="q"/>
              <a:defRPr sz="2400" b="1">
                <a:solidFill>
                  <a:schemeClr val="bg2"/>
                </a:solidFill>
              </a:defRPr>
            </a:lvl1pPr>
            <a:lvl2pPr>
              <a:buClr>
                <a:schemeClr val="tx1"/>
              </a:buClr>
              <a:buSzPct val="100000"/>
              <a:buFont typeface="Wingdings" pitchFamily="2" charset="2"/>
              <a:buChar char="§"/>
              <a:defRPr sz="2000">
                <a:solidFill>
                  <a:schemeClr val="bg2"/>
                </a:solidFill>
              </a:defRPr>
            </a:lvl2pPr>
            <a:lvl3pPr>
              <a:buClr>
                <a:schemeClr val="tx1"/>
              </a:buClr>
              <a:buSzPct val="100000"/>
              <a:buFont typeface="Arial" pitchFamily="34" charset="0"/>
              <a:buChar char="•"/>
              <a:defRPr sz="1800">
                <a:solidFill>
                  <a:schemeClr val="bg2"/>
                </a:solidFill>
              </a:defRPr>
            </a:lvl3pPr>
            <a:lvl4pPr>
              <a:buClr>
                <a:schemeClr val="tx1"/>
              </a:buClr>
              <a:buSzPct val="70000"/>
              <a:buFont typeface="Courier New" pitchFamily="49" charset="0"/>
              <a:buChar char="o"/>
              <a:defRPr sz="1800">
                <a:solidFill>
                  <a:schemeClr val="bg2"/>
                </a:solidFill>
              </a:defRPr>
            </a:lvl4pPr>
            <a:lvl5pPr>
              <a:buClr>
                <a:schemeClr val="tx1"/>
              </a:buClr>
              <a:buSzPct val="70000"/>
              <a:buFont typeface="Arial" pitchFamily="34" charset="0"/>
              <a:buChar char="•"/>
              <a:defRPr sz="1800">
                <a:solidFill>
                  <a:schemeClr val="bg2"/>
                </a:solidFill>
              </a:defRPr>
            </a:lvl5pPr>
            <a:lvl6pPr>
              <a:defRPr sz="2000"/>
            </a:lvl6pPr>
            <a:lvl7pPr>
              <a:defRPr sz="2000"/>
            </a:lvl7pPr>
            <a:lvl8pPr>
              <a:defRPr sz="2000"/>
            </a:lvl8pPr>
            <a:lvl9pPr>
              <a:defRPr sz="2000"/>
            </a:lvl9pPr>
          </a:lstStyle>
          <a:p>
            <a:pPr lvl="0"/>
            <a:r>
              <a:rPr lang="en-US" dirty="0"/>
              <a:t>First level – Myriad Pro, bold, 24pt</a:t>
            </a:r>
          </a:p>
          <a:p>
            <a:pPr lvl="1"/>
            <a:r>
              <a:rPr lang="en-US" dirty="0"/>
              <a:t>Second level – Myriad Pro, 20pt</a:t>
            </a:r>
          </a:p>
          <a:p>
            <a:pPr lvl="2"/>
            <a:r>
              <a:rPr lang="en-US" dirty="0"/>
              <a:t>Third level – Myriad Pro, 18pt	</a:t>
            </a:r>
          </a:p>
          <a:p>
            <a:pPr lvl="3"/>
            <a:r>
              <a:rPr lang="en-US" dirty="0"/>
              <a:t>Fourth level – Myriad Pro, 18pt</a:t>
            </a:r>
          </a:p>
          <a:p>
            <a:pPr lvl="4"/>
            <a:r>
              <a:rPr lang="en-US" dirty="0"/>
              <a:t>Fifth level – Myriad Pro, 18pt</a:t>
            </a:r>
          </a:p>
        </p:txBody>
      </p:sp>
      <p:sp>
        <p:nvSpPr>
          <p:cNvPr id="4" name="Text Placeholder 3"/>
          <p:cNvSpPr>
            <a:spLocks noGrp="1"/>
          </p:cNvSpPr>
          <p:nvPr>
            <p:ph type="body" sz="half" idx="2" hasCustomPrompt="1"/>
          </p:nvPr>
        </p:nvSpPr>
        <p:spPr>
          <a:xfrm>
            <a:off x="457200" y="1435101"/>
            <a:ext cx="3008313" cy="4356099"/>
          </a:xfrm>
          <a:prstGeom prst="rect">
            <a:avLst/>
          </a:prstGeom>
        </p:spPr>
        <p:txBody>
          <a:bodyPr/>
          <a:lstStyle>
            <a:lvl1pPr marL="0" indent="0">
              <a:buNone/>
              <a:defRPr sz="1400" baseline="0">
                <a:solidFill>
                  <a:schemeClr val="bg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Paragraph of type</a:t>
            </a:r>
          </a:p>
          <a:p>
            <a:pPr lvl="0"/>
            <a:r>
              <a:rPr lang="en-US" dirty="0"/>
              <a:t>Myriad Pro, 14pt</a:t>
            </a:r>
          </a:p>
        </p:txBody>
      </p:sp>
      <p:sp>
        <p:nvSpPr>
          <p:cNvPr id="7" name="Text Placeholder 5"/>
          <p:cNvSpPr>
            <a:spLocks noGrp="1"/>
          </p:cNvSpPr>
          <p:nvPr userDrawn="1">
            <p:ph type="body" sz="quarter" idx="11" hasCustomPrompt="1"/>
          </p:nvPr>
        </p:nvSpPr>
        <p:spPr>
          <a:xfrm>
            <a:off x="457200" y="5791200"/>
            <a:ext cx="8229600" cy="609600"/>
          </a:xfrm>
          <a:prstGeom prst="rect">
            <a:avLst/>
          </a:prstGeom>
        </p:spPr>
        <p:txBody>
          <a:bodyPr anchor="b"/>
          <a:lstStyle>
            <a:lvl1pPr>
              <a:buNone/>
              <a:defRPr sz="1100">
                <a:solidFill>
                  <a:schemeClr val="tx1"/>
                </a:solidFill>
              </a:defRPr>
            </a:lvl1pPr>
          </a:lstStyle>
          <a:p>
            <a:r>
              <a:rPr lang="en-US" dirty="0"/>
              <a:t>* Citations, references, and credits – Myriad Pro, 11pt</a:t>
            </a:r>
          </a:p>
        </p:txBody>
      </p:sp>
    </p:spTree>
    <p:extLst>
      <p:ext uri="{BB962C8B-B14F-4D97-AF65-F5344CB8AC3E}">
        <p14:creationId xmlns:p14="http://schemas.microsoft.com/office/powerpoint/2010/main" val="102714302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asic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74638"/>
            <a:ext cx="8229600" cy="1143000"/>
          </a:xfrm>
          <a:prstGeom prst="rect">
            <a:avLst/>
          </a:prstGeom>
        </p:spPr>
        <p:txBody>
          <a:bodyPr anchor="b" anchorCtr="0"/>
          <a:lstStyle>
            <a:lvl1pPr>
              <a:lnSpc>
                <a:spcPts val="3000"/>
              </a:lnSpc>
              <a:defRPr sz="2800" b="1" baseline="0">
                <a:effectLst/>
              </a:defRPr>
            </a:lvl1pPr>
          </a:lstStyle>
          <a:p>
            <a:r>
              <a:rPr lang="en-US" dirty="0"/>
              <a:t>Headline – Myriad Pro, Bold, Shadow, 28pt</a:t>
            </a:r>
          </a:p>
        </p:txBody>
      </p:sp>
      <p:sp>
        <p:nvSpPr>
          <p:cNvPr id="3" name="Content Placeholder 2"/>
          <p:cNvSpPr>
            <a:spLocks noGrp="1"/>
          </p:cNvSpPr>
          <p:nvPr>
            <p:ph idx="1" hasCustomPrompt="1"/>
          </p:nvPr>
        </p:nvSpPr>
        <p:spPr>
          <a:xfrm>
            <a:off x="457200" y="1600201"/>
            <a:ext cx="8229600" cy="4191000"/>
          </a:xfrm>
          <a:prstGeom prst="rect">
            <a:avLst/>
          </a:prstGeom>
        </p:spPr>
        <p:txBody>
          <a:bodyPr/>
          <a:lstStyle>
            <a:lvl1pPr>
              <a:buClr>
                <a:schemeClr val="tx1"/>
              </a:buClr>
              <a:buSzPct val="70000"/>
              <a:buFont typeface="Wingdings" pitchFamily="2" charset="2"/>
              <a:buChar char="q"/>
              <a:defRPr sz="2400" b="1" baseline="0">
                <a:solidFill>
                  <a:schemeClr val="bg2"/>
                </a:solidFill>
              </a:defRPr>
            </a:lvl1pPr>
            <a:lvl2pPr>
              <a:buClr>
                <a:schemeClr val="tx1"/>
              </a:buClr>
              <a:buSzPct val="100000"/>
              <a:buFont typeface="Wingdings" pitchFamily="2" charset="2"/>
              <a:buChar char="§"/>
              <a:defRPr sz="2000">
                <a:solidFill>
                  <a:schemeClr val="bg2"/>
                </a:solidFill>
              </a:defRPr>
            </a:lvl2pPr>
            <a:lvl3pPr>
              <a:buClr>
                <a:schemeClr val="tx1"/>
              </a:buClr>
              <a:buSzPct val="100000"/>
              <a:buFont typeface="Arial" pitchFamily="34" charset="0"/>
              <a:buChar char="•"/>
              <a:defRPr sz="1800">
                <a:solidFill>
                  <a:schemeClr val="bg2"/>
                </a:solidFill>
              </a:defRPr>
            </a:lvl3pPr>
            <a:lvl4pPr>
              <a:buClr>
                <a:schemeClr val="tx1"/>
              </a:buClr>
              <a:buSzPct val="70000"/>
              <a:buFont typeface="Courier New" pitchFamily="49" charset="0"/>
              <a:buChar char="o"/>
              <a:defRPr sz="1800" baseline="0">
                <a:solidFill>
                  <a:schemeClr val="bg2"/>
                </a:solidFill>
              </a:defRPr>
            </a:lvl4pPr>
            <a:lvl5pPr>
              <a:buClr>
                <a:schemeClr val="tx1"/>
              </a:buClr>
              <a:buSzPct val="70000"/>
              <a:buFont typeface="Arial" pitchFamily="34" charset="0"/>
              <a:buChar char="•"/>
              <a:defRPr sz="1800">
                <a:solidFill>
                  <a:schemeClr val="bg2"/>
                </a:solidFill>
              </a:defRPr>
            </a:lvl5pPr>
          </a:lstStyle>
          <a:p>
            <a:pPr lvl="0"/>
            <a:r>
              <a:rPr lang="en-US" dirty="0"/>
              <a:t>First level – Myriad Pro, Bold, 24pt</a:t>
            </a:r>
          </a:p>
          <a:p>
            <a:pPr lvl="1"/>
            <a:r>
              <a:rPr lang="en-US" dirty="0"/>
              <a:t>Second level – Myriad Pro, 20pt</a:t>
            </a:r>
          </a:p>
          <a:p>
            <a:pPr lvl="2"/>
            <a:r>
              <a:rPr lang="en-US" dirty="0"/>
              <a:t>Third level – Myriad Pro, 18pt	</a:t>
            </a:r>
          </a:p>
          <a:p>
            <a:pPr lvl="3"/>
            <a:r>
              <a:rPr lang="en-US" dirty="0"/>
              <a:t>Fourth level – Myriad Pro, 18pt</a:t>
            </a:r>
          </a:p>
          <a:p>
            <a:pPr lvl="4"/>
            <a:r>
              <a:rPr lang="en-US" dirty="0"/>
              <a:t>Fifth level – Myriad Pro, 18pt</a:t>
            </a:r>
          </a:p>
        </p:txBody>
      </p:sp>
      <p:sp>
        <p:nvSpPr>
          <p:cNvPr id="6" name="Text Placeholder 5"/>
          <p:cNvSpPr>
            <a:spLocks noGrp="1"/>
          </p:cNvSpPr>
          <p:nvPr userDrawn="1">
            <p:ph type="body" sz="quarter" idx="11" hasCustomPrompt="1"/>
          </p:nvPr>
        </p:nvSpPr>
        <p:spPr>
          <a:xfrm>
            <a:off x="457200" y="5791200"/>
            <a:ext cx="8229600" cy="609600"/>
          </a:xfrm>
          <a:prstGeom prst="rect">
            <a:avLst/>
          </a:prstGeom>
        </p:spPr>
        <p:txBody>
          <a:bodyPr anchor="b"/>
          <a:lstStyle>
            <a:lvl1pPr>
              <a:buNone/>
              <a:defRPr sz="1100">
                <a:solidFill>
                  <a:schemeClr val="tx1"/>
                </a:solidFill>
              </a:defRPr>
            </a:lvl1pPr>
          </a:lstStyle>
          <a:p>
            <a:r>
              <a:rPr lang="en-US" dirty="0"/>
              <a:t>* Citations, references, and credits – Myriad Pro, 11pt</a:t>
            </a:r>
          </a:p>
        </p:txBody>
      </p:sp>
    </p:spTree>
    <p:extLst>
      <p:ext uri="{BB962C8B-B14F-4D97-AF65-F5344CB8AC3E}">
        <p14:creationId xmlns:p14="http://schemas.microsoft.com/office/powerpoint/2010/main" val="4093646217"/>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92288" y="4800600"/>
            <a:ext cx="5486400" cy="566738"/>
          </a:xfrm>
          <a:prstGeom prst="rect">
            <a:avLst/>
          </a:prstGeom>
        </p:spPr>
        <p:txBody>
          <a:bodyPr anchor="b"/>
          <a:lstStyle>
            <a:lvl1pPr algn="l">
              <a:defRPr sz="2000" b="1" baseline="0">
                <a:effectLst/>
              </a:defRPr>
            </a:lvl1pPr>
          </a:lstStyle>
          <a:p>
            <a:r>
              <a:rPr lang="en-US" dirty="0"/>
              <a:t>Photo Title – Myriad Pro, Bold, Shadow, 20pt</a:t>
            </a:r>
          </a:p>
        </p:txBody>
      </p:sp>
      <p:sp>
        <p:nvSpPr>
          <p:cNvPr id="3" name="Picture Placeholder 2"/>
          <p:cNvSpPr>
            <a:spLocks noGrp="1"/>
          </p:cNvSpPr>
          <p:nvPr>
            <p:ph type="pic" idx="1"/>
          </p:nvPr>
        </p:nvSpPr>
        <p:spPr>
          <a:xfrm>
            <a:off x="1792288" y="612775"/>
            <a:ext cx="5486400" cy="4114800"/>
          </a:xfrm>
          <a:prstGeom prst="rect">
            <a:avLst/>
          </a:prstGeom>
          <a:ln w="25400">
            <a:solidFill>
              <a:schemeClr val="bg1"/>
            </a:solidFill>
          </a:ln>
          <a:effectLst>
            <a:outerShdw blurRad="44450" dist="27940" dir="5400000" algn="ctr">
              <a:srgbClr val="000000">
                <a:alpha val="32000"/>
              </a:srgb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hasCustomPrompt="1"/>
          </p:nvPr>
        </p:nvSpPr>
        <p:spPr>
          <a:xfrm>
            <a:off x="1792288" y="5367338"/>
            <a:ext cx="5486400" cy="804862"/>
          </a:xfrm>
          <a:prstGeom prst="rect">
            <a:avLst/>
          </a:prstGeom>
        </p:spPr>
        <p:txBody>
          <a:bodyPr/>
          <a:lstStyle>
            <a:lvl1pPr marL="0" indent="0">
              <a:buNone/>
              <a:defRPr sz="1400" baseline="0">
                <a:solidFill>
                  <a:schemeClr val="bg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Caption or credits for photo – Myriad Pro, 14pt</a:t>
            </a:r>
          </a:p>
        </p:txBody>
      </p:sp>
    </p:spTree>
    <p:extLst>
      <p:ext uri="{BB962C8B-B14F-4D97-AF65-F5344CB8AC3E}">
        <p14:creationId xmlns:p14="http://schemas.microsoft.com/office/powerpoint/2010/main" val="182970539"/>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sp>
        <p:nvSpPr>
          <p:cNvPr id="5" name="Subtitle 2"/>
          <p:cNvSpPr>
            <a:spLocks noGrp="1"/>
          </p:cNvSpPr>
          <p:nvPr>
            <p:ph type="subTitle" idx="1" hasCustomPrompt="1"/>
          </p:nvPr>
        </p:nvSpPr>
        <p:spPr>
          <a:xfrm>
            <a:off x="1371600" y="2057400"/>
            <a:ext cx="6400800" cy="2057400"/>
          </a:xfrm>
          <a:prstGeom prst="rect">
            <a:avLst/>
          </a:prstGeom>
        </p:spPr>
        <p:txBody>
          <a:bodyPr/>
          <a:lstStyle>
            <a:lvl1pPr marL="0" indent="0" algn="ctr">
              <a:buNone/>
              <a:defRPr sz="2800" b="1" baseline="0">
                <a:solidFill>
                  <a:schemeClr val="bg2"/>
                </a:solidFill>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Closing– Myriad Pro, Bold, 28pt</a:t>
            </a:r>
          </a:p>
        </p:txBody>
      </p:sp>
      <p:sp>
        <p:nvSpPr>
          <p:cNvPr id="11" name="Text Placeholder 5"/>
          <p:cNvSpPr>
            <a:spLocks noGrp="1"/>
          </p:cNvSpPr>
          <p:nvPr>
            <p:ph type="body" sz="quarter" idx="11" hasCustomPrompt="1"/>
          </p:nvPr>
        </p:nvSpPr>
        <p:spPr>
          <a:xfrm>
            <a:off x="2286000" y="6281928"/>
            <a:ext cx="5105400" cy="182880"/>
          </a:xfrm>
          <a:prstGeom prst="rect">
            <a:avLst/>
          </a:prstGeom>
        </p:spPr>
        <p:txBody>
          <a:bodyPr/>
          <a:lstStyle>
            <a:lvl1pPr>
              <a:buNone/>
              <a:defRPr sz="1000" baseline="0">
                <a:solidFill>
                  <a:schemeClr val="bg1"/>
                </a:solidFill>
              </a:defRPr>
            </a:lvl1pPr>
          </a:lstStyle>
          <a:p>
            <a:r>
              <a:rPr lang="en-US" dirty="0"/>
              <a:t>Place Descriptor Here</a:t>
            </a:r>
          </a:p>
        </p:txBody>
      </p:sp>
      <p:sp>
        <p:nvSpPr>
          <p:cNvPr id="12" name="Text Placeholder 6"/>
          <p:cNvSpPr>
            <a:spLocks noGrp="1"/>
          </p:cNvSpPr>
          <p:nvPr>
            <p:ph type="body" sz="quarter" idx="12" hasCustomPrompt="1"/>
          </p:nvPr>
        </p:nvSpPr>
        <p:spPr>
          <a:xfrm>
            <a:off x="2286000" y="6473952"/>
            <a:ext cx="5105400" cy="228600"/>
          </a:xfrm>
          <a:prstGeom prst="rect">
            <a:avLst/>
          </a:prstGeom>
        </p:spPr>
        <p:txBody>
          <a:bodyPr/>
          <a:lstStyle>
            <a:lvl1pPr>
              <a:buNone/>
              <a:defRPr sz="1000" baseline="0">
                <a:solidFill>
                  <a:schemeClr val="bg1"/>
                </a:solidFill>
              </a:defRPr>
            </a:lvl1pPr>
          </a:lstStyle>
          <a:p>
            <a:r>
              <a:rPr lang="en-US" dirty="0"/>
              <a:t>Place Descriptor Here</a:t>
            </a:r>
          </a:p>
        </p:txBody>
      </p:sp>
    </p:spTree>
    <p:extLst>
      <p:ext uri="{BB962C8B-B14F-4D97-AF65-F5344CB8AC3E}">
        <p14:creationId xmlns:p14="http://schemas.microsoft.com/office/powerpoint/2010/main" val="80237424"/>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1371600" y="4267200"/>
            <a:ext cx="6400800" cy="1295400"/>
          </a:xfrm>
          <a:prstGeom prst="rect">
            <a:avLst/>
          </a:prstGeom>
        </p:spPr>
        <p:txBody>
          <a:bodyPr lIns="91414" tIns="45706" rIns="91414" bIns="45706"/>
          <a:lstStyle>
            <a:lvl1pPr algn="ctr">
              <a:lnSpc>
                <a:spcPts val="2000"/>
              </a:lnSpc>
              <a:buNone/>
              <a:defRPr sz="1800" baseline="0">
                <a:solidFill>
                  <a:schemeClr val="tx1"/>
                </a:solidFill>
              </a:defRPr>
            </a:lvl1pPr>
            <a:lvl2pPr algn="ctr">
              <a:defRPr>
                <a:solidFill>
                  <a:schemeClr val="tx2"/>
                </a:solidFill>
              </a:defRPr>
            </a:lvl2pPr>
            <a:lvl3pPr algn="ctr">
              <a:defRPr>
                <a:solidFill>
                  <a:schemeClr val="tx2"/>
                </a:solidFill>
              </a:defRPr>
            </a:lvl3pPr>
            <a:lvl4pPr algn="ctr">
              <a:defRPr>
                <a:solidFill>
                  <a:schemeClr val="tx2"/>
                </a:solidFill>
              </a:defRPr>
            </a:lvl4pPr>
            <a:lvl5pPr algn="ctr">
              <a:defRPr>
                <a:solidFill>
                  <a:schemeClr val="tx2"/>
                </a:solidFill>
              </a:defRPr>
            </a:lvl5pPr>
          </a:lstStyle>
          <a:p>
            <a:pPr lvl="0"/>
            <a:r>
              <a:rPr lang="en-US" sz="1800" dirty="0"/>
              <a:t>September 2010</a:t>
            </a:r>
            <a:endParaRPr lang="en-US" dirty="0"/>
          </a:p>
        </p:txBody>
      </p:sp>
      <p:sp>
        <p:nvSpPr>
          <p:cNvPr id="11" name="Title 1"/>
          <p:cNvSpPr>
            <a:spLocks noGrp="1"/>
          </p:cNvSpPr>
          <p:nvPr>
            <p:ph type="title" hasCustomPrompt="1"/>
          </p:nvPr>
        </p:nvSpPr>
        <p:spPr>
          <a:xfrm>
            <a:off x="457200" y="1981200"/>
            <a:ext cx="8229600" cy="1676400"/>
          </a:xfrm>
          <a:prstGeom prst="rect">
            <a:avLst/>
          </a:prstGeom>
        </p:spPr>
        <p:txBody>
          <a:bodyPr lIns="91414" tIns="45706" rIns="91414" bIns="45706"/>
          <a:lstStyle>
            <a:lvl1pPr>
              <a:lnSpc>
                <a:spcPts val="3000"/>
              </a:lnSpc>
              <a:defRPr sz="2800" b="1" baseline="0">
                <a:effectLst/>
              </a:defRPr>
            </a:lvl1pPr>
          </a:lstStyle>
          <a:p>
            <a:r>
              <a:rPr lang="en-US" dirty="0"/>
              <a:t>Adding Power to Our Voices</a:t>
            </a:r>
            <a:br>
              <a:rPr lang="en-US" dirty="0"/>
            </a:br>
            <a:r>
              <a:rPr lang="en-US" dirty="0"/>
              <a:t>Injury Framing Project </a:t>
            </a:r>
            <a:br>
              <a:rPr lang="en-US" dirty="0"/>
            </a:br>
            <a:r>
              <a:rPr lang="en-US" dirty="0"/>
              <a:t> Strategy Review</a:t>
            </a:r>
          </a:p>
        </p:txBody>
      </p:sp>
      <p:sp>
        <p:nvSpPr>
          <p:cNvPr id="8" name="Text Placeholder 5"/>
          <p:cNvSpPr>
            <a:spLocks noGrp="1"/>
          </p:cNvSpPr>
          <p:nvPr>
            <p:ph type="body" sz="quarter" idx="11" hasCustomPrompt="1"/>
          </p:nvPr>
        </p:nvSpPr>
        <p:spPr>
          <a:xfrm>
            <a:off x="2286000" y="6281928"/>
            <a:ext cx="5105400" cy="182880"/>
          </a:xfrm>
          <a:prstGeom prst="rect">
            <a:avLst/>
          </a:prstGeom>
        </p:spPr>
        <p:txBody>
          <a:bodyPr lIns="91414" tIns="45706" rIns="91414" bIns="45706"/>
          <a:lstStyle>
            <a:lvl1pPr>
              <a:buNone/>
              <a:defRPr sz="1000" baseline="0">
                <a:solidFill>
                  <a:schemeClr val="bg1"/>
                </a:solidFill>
              </a:defRPr>
            </a:lvl1pPr>
          </a:lstStyle>
          <a:p>
            <a:r>
              <a:rPr lang="en-US" dirty="0"/>
              <a:t>National Center for Injury Prevention and Control	</a:t>
            </a:r>
          </a:p>
        </p:txBody>
      </p:sp>
      <p:sp>
        <p:nvSpPr>
          <p:cNvPr id="10" name="Text Placeholder 6"/>
          <p:cNvSpPr>
            <a:spLocks noGrp="1"/>
          </p:cNvSpPr>
          <p:nvPr>
            <p:ph type="body" sz="quarter" idx="12" hasCustomPrompt="1"/>
          </p:nvPr>
        </p:nvSpPr>
        <p:spPr>
          <a:xfrm>
            <a:off x="2286000" y="6473952"/>
            <a:ext cx="5105400" cy="228600"/>
          </a:xfrm>
          <a:prstGeom prst="rect">
            <a:avLst/>
          </a:prstGeom>
        </p:spPr>
        <p:txBody>
          <a:bodyPr lIns="91414" tIns="45706" rIns="91414" bIns="45706"/>
          <a:lstStyle>
            <a:lvl1pPr>
              <a:buNone/>
              <a:defRPr sz="1000" baseline="0">
                <a:solidFill>
                  <a:schemeClr val="bg1"/>
                </a:solidFill>
              </a:defRPr>
            </a:lvl1pPr>
          </a:lstStyle>
          <a:p>
            <a:r>
              <a:rPr lang="en-US" dirty="0"/>
              <a:t>Health Communication Science Office</a:t>
            </a:r>
          </a:p>
        </p:txBody>
      </p:sp>
    </p:spTree>
    <p:extLst>
      <p:ext uri="{BB962C8B-B14F-4D97-AF65-F5344CB8AC3E}">
        <p14:creationId xmlns:p14="http://schemas.microsoft.com/office/powerpoint/2010/main" val="1180014438"/>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Subtitle 2"/>
          <p:cNvSpPr>
            <a:spLocks noGrp="1"/>
          </p:cNvSpPr>
          <p:nvPr>
            <p:ph type="subTitle" idx="1" hasCustomPrompt="1"/>
          </p:nvPr>
        </p:nvSpPr>
        <p:spPr>
          <a:xfrm>
            <a:off x="1371600" y="3886200"/>
            <a:ext cx="6400800" cy="457200"/>
          </a:xfrm>
          <a:prstGeom prst="rect">
            <a:avLst/>
          </a:prstGeom>
        </p:spPr>
        <p:txBody>
          <a:bodyPr/>
          <a:lstStyle>
            <a:lvl1pPr marL="0" indent="0" algn="ctr">
              <a:buNone/>
              <a:defRPr sz="2000" b="1" baseline="0">
                <a:solidFill>
                  <a:schemeClr val="bg2"/>
                </a:solidFill>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Presenters Name – Myriad Pro, Bold, 20pt</a:t>
            </a:r>
          </a:p>
        </p:txBody>
      </p:sp>
      <p:sp>
        <p:nvSpPr>
          <p:cNvPr id="9" name="Text Placeholder 8"/>
          <p:cNvSpPr>
            <a:spLocks noGrp="1"/>
          </p:cNvSpPr>
          <p:nvPr>
            <p:ph type="body" sz="quarter" idx="10" hasCustomPrompt="1"/>
          </p:nvPr>
        </p:nvSpPr>
        <p:spPr>
          <a:xfrm>
            <a:off x="1371600" y="4267200"/>
            <a:ext cx="6400800" cy="1295400"/>
          </a:xfrm>
          <a:prstGeom prst="rect">
            <a:avLst/>
          </a:prstGeom>
        </p:spPr>
        <p:txBody>
          <a:bodyPr/>
          <a:lstStyle>
            <a:lvl1pPr algn="ctr">
              <a:lnSpc>
                <a:spcPts val="2000"/>
              </a:lnSpc>
              <a:buNone/>
              <a:defRPr sz="1800" baseline="0">
                <a:solidFill>
                  <a:schemeClr val="tx1"/>
                </a:solidFill>
              </a:defRPr>
            </a:lvl1pPr>
            <a:lvl2pPr algn="ctr">
              <a:defRPr>
                <a:solidFill>
                  <a:schemeClr val="tx2"/>
                </a:solidFill>
              </a:defRPr>
            </a:lvl2pPr>
            <a:lvl3pPr algn="ctr">
              <a:defRPr>
                <a:solidFill>
                  <a:schemeClr val="tx2"/>
                </a:solidFill>
              </a:defRPr>
            </a:lvl3pPr>
            <a:lvl4pPr algn="ctr">
              <a:defRPr>
                <a:solidFill>
                  <a:schemeClr val="tx2"/>
                </a:solidFill>
              </a:defRPr>
            </a:lvl4pPr>
            <a:lvl5pPr algn="ctr">
              <a:defRPr>
                <a:solidFill>
                  <a:schemeClr val="tx2"/>
                </a:solidFill>
              </a:defRPr>
            </a:lvl5pPr>
          </a:lstStyle>
          <a:p>
            <a:pPr lvl="0"/>
            <a:r>
              <a:rPr lang="en-US" sz="1800" dirty="0"/>
              <a:t>Title of Presenter –Myriad Pro, 18pt</a:t>
            </a:r>
          </a:p>
          <a:p>
            <a:pPr lvl="0"/>
            <a:endParaRPr lang="en-US" sz="1800" dirty="0"/>
          </a:p>
          <a:p>
            <a:pPr lvl="0"/>
            <a:r>
              <a:rPr lang="en-US" sz="1800" dirty="0"/>
              <a:t>Title of Event</a:t>
            </a:r>
          </a:p>
          <a:p>
            <a:pPr lvl="0"/>
            <a:r>
              <a:rPr lang="en-US" sz="1800" dirty="0"/>
              <a:t>Date of Event</a:t>
            </a:r>
            <a:endParaRPr lang="en-US" dirty="0"/>
          </a:p>
        </p:txBody>
      </p:sp>
      <p:sp>
        <p:nvSpPr>
          <p:cNvPr id="11" name="Title 1"/>
          <p:cNvSpPr>
            <a:spLocks noGrp="1"/>
          </p:cNvSpPr>
          <p:nvPr>
            <p:ph type="title" hasCustomPrompt="1"/>
          </p:nvPr>
        </p:nvSpPr>
        <p:spPr>
          <a:xfrm>
            <a:off x="457200" y="1981200"/>
            <a:ext cx="8229600" cy="1676400"/>
          </a:xfrm>
          <a:prstGeom prst="rect">
            <a:avLst/>
          </a:prstGeom>
        </p:spPr>
        <p:txBody>
          <a:bodyPr/>
          <a:lstStyle>
            <a:lvl1pPr>
              <a:lnSpc>
                <a:spcPts val="3000"/>
              </a:lnSpc>
              <a:defRPr sz="2800" b="1" baseline="0">
                <a:effectLst/>
              </a:defRPr>
            </a:lvl1pPr>
          </a:lstStyle>
          <a:p>
            <a:r>
              <a:rPr lang="en-US" dirty="0"/>
              <a:t>Title of Presentation – Myriad Pro</a:t>
            </a:r>
            <a:br>
              <a:rPr lang="en-US" dirty="0"/>
            </a:br>
            <a:r>
              <a:rPr lang="en-US" dirty="0"/>
              <a:t> Bold, Shadow 28pt</a:t>
            </a:r>
          </a:p>
        </p:txBody>
      </p:sp>
      <p:sp>
        <p:nvSpPr>
          <p:cNvPr id="8" name="Text Placeholder 5"/>
          <p:cNvSpPr>
            <a:spLocks noGrp="1"/>
          </p:cNvSpPr>
          <p:nvPr>
            <p:ph type="body" sz="quarter" idx="11" hasCustomPrompt="1"/>
          </p:nvPr>
        </p:nvSpPr>
        <p:spPr>
          <a:xfrm>
            <a:off x="2286000" y="6281928"/>
            <a:ext cx="5105400" cy="182880"/>
          </a:xfrm>
          <a:prstGeom prst="rect">
            <a:avLst/>
          </a:prstGeom>
        </p:spPr>
        <p:txBody>
          <a:bodyPr/>
          <a:lstStyle>
            <a:lvl1pPr>
              <a:buNone/>
              <a:defRPr sz="1000" baseline="0">
                <a:solidFill>
                  <a:schemeClr val="bg1"/>
                </a:solidFill>
              </a:defRPr>
            </a:lvl1pPr>
          </a:lstStyle>
          <a:p>
            <a:r>
              <a:rPr lang="en-US" dirty="0"/>
              <a:t>Place Descriptor Here</a:t>
            </a:r>
          </a:p>
        </p:txBody>
      </p:sp>
      <p:sp>
        <p:nvSpPr>
          <p:cNvPr id="10" name="Text Placeholder 6"/>
          <p:cNvSpPr>
            <a:spLocks noGrp="1"/>
          </p:cNvSpPr>
          <p:nvPr>
            <p:ph type="body" sz="quarter" idx="12" hasCustomPrompt="1"/>
          </p:nvPr>
        </p:nvSpPr>
        <p:spPr>
          <a:xfrm>
            <a:off x="2286000" y="6473952"/>
            <a:ext cx="5105400" cy="228600"/>
          </a:xfrm>
          <a:prstGeom prst="rect">
            <a:avLst/>
          </a:prstGeom>
        </p:spPr>
        <p:txBody>
          <a:bodyPr/>
          <a:lstStyle>
            <a:lvl1pPr>
              <a:buNone/>
              <a:defRPr sz="1000" baseline="0">
                <a:solidFill>
                  <a:schemeClr val="bg1"/>
                </a:solidFill>
              </a:defRPr>
            </a:lvl1pPr>
          </a:lstStyle>
          <a:p>
            <a:r>
              <a:rPr lang="en-US" dirty="0"/>
              <a:t>Place Descriptor Here</a:t>
            </a:r>
          </a:p>
        </p:txBody>
      </p:sp>
    </p:spTree>
    <p:extLst>
      <p:ext uri="{BB962C8B-B14F-4D97-AF65-F5344CB8AC3E}">
        <p14:creationId xmlns:p14="http://schemas.microsoft.com/office/powerpoint/2010/main" val="2348376273"/>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asic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74638"/>
            <a:ext cx="8229600" cy="1143000"/>
          </a:xfrm>
          <a:prstGeom prst="rect">
            <a:avLst/>
          </a:prstGeom>
        </p:spPr>
        <p:txBody>
          <a:bodyPr anchor="b" anchorCtr="0"/>
          <a:lstStyle>
            <a:lvl1pPr>
              <a:lnSpc>
                <a:spcPts val="3000"/>
              </a:lnSpc>
              <a:defRPr sz="2800" b="1" baseline="0">
                <a:effectLst/>
              </a:defRPr>
            </a:lvl1pPr>
          </a:lstStyle>
          <a:p>
            <a:r>
              <a:rPr lang="en-US" dirty="0"/>
              <a:t>Headline – Myriad Pro, Bold, Shadow, 28pt</a:t>
            </a:r>
          </a:p>
        </p:txBody>
      </p:sp>
      <p:sp>
        <p:nvSpPr>
          <p:cNvPr id="3" name="Content Placeholder 2"/>
          <p:cNvSpPr>
            <a:spLocks noGrp="1"/>
          </p:cNvSpPr>
          <p:nvPr>
            <p:ph idx="1" hasCustomPrompt="1"/>
          </p:nvPr>
        </p:nvSpPr>
        <p:spPr>
          <a:xfrm>
            <a:off x="457200" y="1600201"/>
            <a:ext cx="8229600" cy="4191000"/>
          </a:xfrm>
          <a:prstGeom prst="rect">
            <a:avLst/>
          </a:prstGeom>
        </p:spPr>
        <p:txBody>
          <a:bodyPr/>
          <a:lstStyle>
            <a:lvl1pPr>
              <a:buClr>
                <a:schemeClr val="tx1"/>
              </a:buClr>
              <a:buSzPct val="70000"/>
              <a:buFont typeface="Wingdings" pitchFamily="2" charset="2"/>
              <a:buChar char="q"/>
              <a:defRPr sz="2400" b="1" baseline="0">
                <a:solidFill>
                  <a:schemeClr val="bg2"/>
                </a:solidFill>
              </a:defRPr>
            </a:lvl1pPr>
            <a:lvl2pPr>
              <a:buClr>
                <a:schemeClr val="tx1"/>
              </a:buClr>
              <a:buSzPct val="100000"/>
              <a:buFont typeface="Wingdings" pitchFamily="2" charset="2"/>
              <a:buChar char="§"/>
              <a:defRPr sz="2000">
                <a:solidFill>
                  <a:schemeClr val="bg2"/>
                </a:solidFill>
              </a:defRPr>
            </a:lvl2pPr>
            <a:lvl3pPr>
              <a:buClr>
                <a:schemeClr val="tx1"/>
              </a:buClr>
              <a:buSzPct val="100000"/>
              <a:buFont typeface="Arial" pitchFamily="34" charset="0"/>
              <a:buChar char="•"/>
              <a:defRPr sz="1800">
                <a:solidFill>
                  <a:schemeClr val="bg2"/>
                </a:solidFill>
              </a:defRPr>
            </a:lvl3pPr>
            <a:lvl4pPr>
              <a:buClr>
                <a:schemeClr val="tx1"/>
              </a:buClr>
              <a:buSzPct val="70000"/>
              <a:buFont typeface="Courier New" pitchFamily="49" charset="0"/>
              <a:buChar char="o"/>
              <a:defRPr sz="1800" baseline="0">
                <a:solidFill>
                  <a:schemeClr val="bg2"/>
                </a:solidFill>
              </a:defRPr>
            </a:lvl4pPr>
            <a:lvl5pPr>
              <a:buClr>
                <a:schemeClr val="tx1"/>
              </a:buClr>
              <a:buSzPct val="70000"/>
              <a:buFont typeface="Arial" pitchFamily="34" charset="0"/>
              <a:buChar char="•"/>
              <a:defRPr sz="1800">
                <a:solidFill>
                  <a:schemeClr val="bg2"/>
                </a:solidFill>
              </a:defRPr>
            </a:lvl5pPr>
          </a:lstStyle>
          <a:p>
            <a:pPr lvl="0"/>
            <a:r>
              <a:rPr lang="en-US" dirty="0"/>
              <a:t>First level – Myriad Pro, Bold, 24pt</a:t>
            </a:r>
          </a:p>
          <a:p>
            <a:pPr lvl="1"/>
            <a:r>
              <a:rPr lang="en-US" dirty="0"/>
              <a:t>Second level – Myriad Pro, 20pt</a:t>
            </a:r>
          </a:p>
          <a:p>
            <a:pPr lvl="2"/>
            <a:r>
              <a:rPr lang="en-US" dirty="0"/>
              <a:t>Third level – Myriad Pro, 18pt	</a:t>
            </a:r>
          </a:p>
          <a:p>
            <a:pPr lvl="3"/>
            <a:r>
              <a:rPr lang="en-US" dirty="0"/>
              <a:t>Fourth level – Myriad Pro, 18pt</a:t>
            </a:r>
          </a:p>
          <a:p>
            <a:pPr lvl="4"/>
            <a:r>
              <a:rPr lang="en-US" dirty="0"/>
              <a:t>Fifth level – Myriad Pro, 18pt</a:t>
            </a:r>
          </a:p>
        </p:txBody>
      </p:sp>
      <p:sp>
        <p:nvSpPr>
          <p:cNvPr id="6" name="Text Placeholder 5"/>
          <p:cNvSpPr>
            <a:spLocks noGrp="1"/>
          </p:cNvSpPr>
          <p:nvPr userDrawn="1">
            <p:ph type="body" sz="quarter" idx="11" hasCustomPrompt="1"/>
          </p:nvPr>
        </p:nvSpPr>
        <p:spPr>
          <a:xfrm>
            <a:off x="457200" y="5791200"/>
            <a:ext cx="8229600" cy="609600"/>
          </a:xfrm>
          <a:prstGeom prst="rect">
            <a:avLst/>
          </a:prstGeom>
        </p:spPr>
        <p:txBody>
          <a:bodyPr anchor="b"/>
          <a:lstStyle>
            <a:lvl1pPr>
              <a:buNone/>
              <a:defRPr sz="1100">
                <a:solidFill>
                  <a:schemeClr val="tx1"/>
                </a:solidFill>
              </a:defRPr>
            </a:lvl1pPr>
          </a:lstStyle>
          <a:p>
            <a:r>
              <a:rPr lang="en-US" dirty="0"/>
              <a:t>* Citations, references, and credits – Myriad Pro, 11pt</a:t>
            </a:r>
          </a:p>
        </p:txBody>
      </p:sp>
    </p:spTree>
    <p:extLst>
      <p:ext uri="{BB962C8B-B14F-4D97-AF65-F5344CB8AC3E}">
        <p14:creationId xmlns:p14="http://schemas.microsoft.com/office/powerpoint/2010/main" val="949710220"/>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ata Slide (For content heavy tables and char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74638"/>
            <a:ext cx="8229600" cy="1143000"/>
          </a:xfrm>
          <a:prstGeom prst="rect">
            <a:avLst/>
          </a:prstGeom>
        </p:spPr>
        <p:txBody>
          <a:bodyPr anchor="b" anchorCtr="0"/>
          <a:lstStyle>
            <a:lvl1pPr>
              <a:lnSpc>
                <a:spcPts val="3000"/>
              </a:lnSpc>
              <a:defRPr sz="2800" b="1" baseline="0">
                <a:effectLst/>
              </a:defRPr>
            </a:lvl1pPr>
          </a:lstStyle>
          <a:p>
            <a:r>
              <a:rPr lang="en-US" dirty="0"/>
              <a:t>Headline – Myriad Pro, Bold, Shadow, 28pt</a:t>
            </a:r>
          </a:p>
        </p:txBody>
      </p:sp>
      <p:sp>
        <p:nvSpPr>
          <p:cNvPr id="3" name="Content Placeholder 2"/>
          <p:cNvSpPr>
            <a:spLocks noGrp="1"/>
          </p:cNvSpPr>
          <p:nvPr>
            <p:ph idx="1" hasCustomPrompt="1"/>
          </p:nvPr>
        </p:nvSpPr>
        <p:spPr>
          <a:xfrm>
            <a:off x="457200" y="1600201"/>
            <a:ext cx="8229600" cy="4191000"/>
          </a:xfrm>
          <a:prstGeom prst="rect">
            <a:avLst/>
          </a:prstGeom>
        </p:spPr>
        <p:txBody>
          <a:bodyPr/>
          <a:lstStyle>
            <a:lvl1pPr>
              <a:buClr>
                <a:schemeClr val="tx1"/>
              </a:buClr>
              <a:buSzPct val="70000"/>
              <a:buFont typeface="Wingdings" pitchFamily="2" charset="2"/>
              <a:buChar char="q"/>
              <a:defRPr sz="2400" b="1" baseline="0">
                <a:solidFill>
                  <a:schemeClr val="bg2"/>
                </a:solidFill>
              </a:defRPr>
            </a:lvl1pPr>
            <a:lvl2pPr>
              <a:buClr>
                <a:schemeClr val="tx1"/>
              </a:buClr>
              <a:buSzPct val="100000"/>
              <a:buFont typeface="Wingdings" pitchFamily="2" charset="2"/>
              <a:buChar char="§"/>
              <a:defRPr sz="2000">
                <a:solidFill>
                  <a:schemeClr val="bg2"/>
                </a:solidFill>
              </a:defRPr>
            </a:lvl2pPr>
            <a:lvl3pPr>
              <a:buClr>
                <a:schemeClr val="tx1"/>
              </a:buClr>
              <a:buSzPct val="100000"/>
              <a:buFont typeface="Arial" pitchFamily="34" charset="0"/>
              <a:buChar char="•"/>
              <a:defRPr sz="1800">
                <a:solidFill>
                  <a:schemeClr val="bg2"/>
                </a:solidFill>
              </a:defRPr>
            </a:lvl3pPr>
            <a:lvl4pPr>
              <a:buClr>
                <a:schemeClr val="tx1"/>
              </a:buClr>
              <a:buSzPct val="70000"/>
              <a:buFont typeface="Courier New" pitchFamily="49" charset="0"/>
              <a:buChar char="o"/>
              <a:defRPr sz="1800" baseline="0">
                <a:solidFill>
                  <a:schemeClr val="bg2"/>
                </a:solidFill>
              </a:defRPr>
            </a:lvl4pPr>
            <a:lvl5pPr>
              <a:buClr>
                <a:schemeClr val="tx1"/>
              </a:buClr>
              <a:buSzPct val="70000"/>
              <a:buFont typeface="Arial" pitchFamily="34" charset="0"/>
              <a:buChar char="•"/>
              <a:defRPr sz="1800">
                <a:solidFill>
                  <a:schemeClr val="bg2"/>
                </a:solidFill>
              </a:defRPr>
            </a:lvl5pPr>
          </a:lstStyle>
          <a:p>
            <a:pPr lvl="0"/>
            <a:r>
              <a:rPr lang="en-US" dirty="0"/>
              <a:t>First level – Myriad Pro, Bold, 24pt</a:t>
            </a:r>
          </a:p>
          <a:p>
            <a:pPr lvl="1"/>
            <a:r>
              <a:rPr lang="en-US" dirty="0"/>
              <a:t>Second level – Myriad Pro, 20pt</a:t>
            </a:r>
          </a:p>
          <a:p>
            <a:pPr lvl="2"/>
            <a:r>
              <a:rPr lang="en-US" dirty="0"/>
              <a:t>Third level – Myriad Pro, 18pt	</a:t>
            </a:r>
          </a:p>
          <a:p>
            <a:pPr lvl="3"/>
            <a:r>
              <a:rPr lang="en-US" dirty="0"/>
              <a:t>Fourth level – Myriad Pro, 18pt</a:t>
            </a:r>
          </a:p>
          <a:p>
            <a:pPr lvl="4"/>
            <a:r>
              <a:rPr lang="en-US" dirty="0"/>
              <a:t>Fifth level – Myriad Pro, 18pt</a:t>
            </a:r>
          </a:p>
        </p:txBody>
      </p:sp>
      <p:sp>
        <p:nvSpPr>
          <p:cNvPr id="6" name="Text Placeholder 5"/>
          <p:cNvSpPr>
            <a:spLocks noGrp="1"/>
          </p:cNvSpPr>
          <p:nvPr userDrawn="1">
            <p:ph type="body" sz="quarter" idx="11" hasCustomPrompt="1"/>
          </p:nvPr>
        </p:nvSpPr>
        <p:spPr>
          <a:xfrm>
            <a:off x="457200" y="5791200"/>
            <a:ext cx="8229600" cy="609600"/>
          </a:xfrm>
          <a:prstGeom prst="rect">
            <a:avLst/>
          </a:prstGeom>
        </p:spPr>
        <p:txBody>
          <a:bodyPr anchor="b"/>
          <a:lstStyle>
            <a:lvl1pPr>
              <a:buNone/>
              <a:defRPr sz="1100">
                <a:solidFill>
                  <a:schemeClr val="tx1"/>
                </a:solidFill>
              </a:defRPr>
            </a:lvl1pPr>
          </a:lstStyle>
          <a:p>
            <a:r>
              <a:rPr lang="en-US" dirty="0"/>
              <a:t>* Citations, references, and credits – Myriad Pro, 11pt</a:t>
            </a:r>
          </a:p>
        </p:txBody>
      </p:sp>
    </p:spTree>
    <p:extLst>
      <p:ext uri="{BB962C8B-B14F-4D97-AF65-F5344CB8AC3E}">
        <p14:creationId xmlns:p14="http://schemas.microsoft.com/office/powerpoint/2010/main" val="44251140"/>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lide Badge">
    <p:spTree>
      <p:nvGrpSpPr>
        <p:cNvPr id="1" name=""/>
        <p:cNvGrpSpPr/>
        <p:nvPr/>
      </p:nvGrpSpPr>
      <p:grpSpPr>
        <a:xfrm>
          <a:off x="0" y="0"/>
          <a:ext cx="0" cy="0"/>
          <a:chOff x="0" y="0"/>
          <a:chExt cx="0" cy="0"/>
        </a:xfrm>
      </p:grpSpPr>
      <p:sp>
        <p:nvSpPr>
          <p:cNvPr id="5" name="Subtitle 2"/>
          <p:cNvSpPr>
            <a:spLocks noGrp="1"/>
          </p:cNvSpPr>
          <p:nvPr>
            <p:ph type="subTitle" idx="1" hasCustomPrompt="1"/>
          </p:nvPr>
        </p:nvSpPr>
        <p:spPr>
          <a:xfrm>
            <a:off x="1371600" y="3886200"/>
            <a:ext cx="6400800" cy="457200"/>
          </a:xfrm>
          <a:prstGeom prst="rect">
            <a:avLst/>
          </a:prstGeom>
        </p:spPr>
        <p:txBody>
          <a:bodyPr/>
          <a:lstStyle>
            <a:lvl1pPr marL="0" indent="0" algn="ctr">
              <a:buNone/>
              <a:defRPr sz="2000" b="1" baseline="0">
                <a:solidFill>
                  <a:schemeClr val="bg2"/>
                </a:solidFill>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Presenters Name – Myriad Pro, Bold, 20pt</a:t>
            </a:r>
          </a:p>
        </p:txBody>
      </p:sp>
      <p:sp>
        <p:nvSpPr>
          <p:cNvPr id="9" name="Text Placeholder 8"/>
          <p:cNvSpPr>
            <a:spLocks noGrp="1"/>
          </p:cNvSpPr>
          <p:nvPr>
            <p:ph type="body" sz="quarter" idx="10" hasCustomPrompt="1"/>
          </p:nvPr>
        </p:nvSpPr>
        <p:spPr>
          <a:xfrm>
            <a:off x="1371600" y="4267200"/>
            <a:ext cx="6400800" cy="1295400"/>
          </a:xfrm>
          <a:prstGeom prst="rect">
            <a:avLst/>
          </a:prstGeom>
        </p:spPr>
        <p:txBody>
          <a:bodyPr/>
          <a:lstStyle>
            <a:lvl1pPr algn="ctr">
              <a:lnSpc>
                <a:spcPts val="2000"/>
              </a:lnSpc>
              <a:buNone/>
              <a:defRPr sz="1800" baseline="0">
                <a:solidFill>
                  <a:schemeClr val="tx1"/>
                </a:solidFill>
              </a:defRPr>
            </a:lvl1pPr>
            <a:lvl2pPr algn="ctr">
              <a:defRPr>
                <a:solidFill>
                  <a:schemeClr val="tx2"/>
                </a:solidFill>
              </a:defRPr>
            </a:lvl2pPr>
            <a:lvl3pPr algn="ctr">
              <a:defRPr>
                <a:solidFill>
                  <a:schemeClr val="tx2"/>
                </a:solidFill>
              </a:defRPr>
            </a:lvl3pPr>
            <a:lvl4pPr algn="ctr">
              <a:defRPr>
                <a:solidFill>
                  <a:schemeClr val="tx2"/>
                </a:solidFill>
              </a:defRPr>
            </a:lvl4pPr>
            <a:lvl5pPr algn="ctr">
              <a:defRPr>
                <a:solidFill>
                  <a:schemeClr val="tx2"/>
                </a:solidFill>
              </a:defRPr>
            </a:lvl5pPr>
          </a:lstStyle>
          <a:p>
            <a:pPr lvl="0"/>
            <a:r>
              <a:rPr lang="en-US" sz="1800" dirty="0"/>
              <a:t>Title of Presenter –Myriad Pro, 18pt</a:t>
            </a:r>
          </a:p>
          <a:p>
            <a:pPr lvl="0"/>
            <a:endParaRPr lang="en-US" sz="1800" dirty="0"/>
          </a:p>
          <a:p>
            <a:pPr lvl="0"/>
            <a:r>
              <a:rPr lang="en-US" sz="1800" dirty="0"/>
              <a:t>Title of Event</a:t>
            </a:r>
          </a:p>
          <a:p>
            <a:pPr lvl="0"/>
            <a:r>
              <a:rPr lang="en-US" sz="1800" dirty="0"/>
              <a:t>Date of Event</a:t>
            </a:r>
            <a:endParaRPr lang="en-US" dirty="0"/>
          </a:p>
        </p:txBody>
      </p:sp>
      <p:sp>
        <p:nvSpPr>
          <p:cNvPr id="11" name="Title 1"/>
          <p:cNvSpPr>
            <a:spLocks noGrp="1"/>
          </p:cNvSpPr>
          <p:nvPr>
            <p:ph type="title" hasCustomPrompt="1"/>
          </p:nvPr>
        </p:nvSpPr>
        <p:spPr>
          <a:xfrm>
            <a:off x="457200" y="1981200"/>
            <a:ext cx="8229600" cy="1676400"/>
          </a:xfrm>
          <a:prstGeom prst="rect">
            <a:avLst/>
          </a:prstGeom>
        </p:spPr>
        <p:txBody>
          <a:bodyPr/>
          <a:lstStyle>
            <a:lvl1pPr>
              <a:lnSpc>
                <a:spcPts val="3000"/>
              </a:lnSpc>
              <a:defRPr sz="2800" b="1" baseline="0">
                <a:effectLst/>
              </a:defRPr>
            </a:lvl1pPr>
          </a:lstStyle>
          <a:p>
            <a:r>
              <a:rPr lang="en-US" dirty="0"/>
              <a:t>Title of Presentation – Myriad Pro</a:t>
            </a:r>
            <a:br>
              <a:rPr lang="en-US" dirty="0"/>
            </a:br>
            <a:r>
              <a:rPr lang="en-US" dirty="0"/>
              <a:t> Bold, Shadow 28pt</a:t>
            </a:r>
          </a:p>
        </p:txBody>
      </p:sp>
    </p:spTree>
    <p:extLst>
      <p:ext uri="{BB962C8B-B14F-4D97-AF65-F5344CB8AC3E}">
        <p14:creationId xmlns:p14="http://schemas.microsoft.com/office/powerpoint/2010/main" val="2300940371"/>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asic Content Bad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74638"/>
            <a:ext cx="8229600" cy="1143000"/>
          </a:xfrm>
          <a:prstGeom prst="rect">
            <a:avLst/>
          </a:prstGeom>
        </p:spPr>
        <p:txBody>
          <a:bodyPr anchor="b" anchorCtr="0"/>
          <a:lstStyle>
            <a:lvl1pPr>
              <a:lnSpc>
                <a:spcPts val="3000"/>
              </a:lnSpc>
              <a:defRPr sz="2800" b="1" baseline="0">
                <a:effectLst/>
              </a:defRPr>
            </a:lvl1pPr>
          </a:lstStyle>
          <a:p>
            <a:r>
              <a:rPr lang="en-US" dirty="0"/>
              <a:t>Headline – Myriad Pro, Bold, Shadow, 28pt</a:t>
            </a:r>
          </a:p>
        </p:txBody>
      </p:sp>
      <p:sp>
        <p:nvSpPr>
          <p:cNvPr id="3" name="Content Placeholder 2"/>
          <p:cNvSpPr>
            <a:spLocks noGrp="1"/>
          </p:cNvSpPr>
          <p:nvPr>
            <p:ph idx="1" hasCustomPrompt="1"/>
          </p:nvPr>
        </p:nvSpPr>
        <p:spPr>
          <a:xfrm>
            <a:off x="457200" y="1600201"/>
            <a:ext cx="8229600" cy="4191000"/>
          </a:xfrm>
          <a:prstGeom prst="rect">
            <a:avLst/>
          </a:prstGeom>
        </p:spPr>
        <p:txBody>
          <a:bodyPr/>
          <a:lstStyle>
            <a:lvl1pPr>
              <a:buClr>
                <a:schemeClr val="tx1"/>
              </a:buClr>
              <a:buSzPct val="70000"/>
              <a:buFont typeface="Wingdings" pitchFamily="2" charset="2"/>
              <a:buChar char="q"/>
              <a:defRPr sz="2400" b="1" baseline="0">
                <a:solidFill>
                  <a:schemeClr val="bg2"/>
                </a:solidFill>
              </a:defRPr>
            </a:lvl1pPr>
            <a:lvl2pPr>
              <a:buClr>
                <a:schemeClr val="tx1"/>
              </a:buClr>
              <a:buSzPct val="100000"/>
              <a:buFont typeface="Wingdings" pitchFamily="2" charset="2"/>
              <a:buChar char="§"/>
              <a:defRPr sz="2000">
                <a:solidFill>
                  <a:schemeClr val="bg2"/>
                </a:solidFill>
              </a:defRPr>
            </a:lvl2pPr>
            <a:lvl3pPr>
              <a:buClr>
                <a:schemeClr val="tx1"/>
              </a:buClr>
              <a:buSzPct val="100000"/>
              <a:buFont typeface="Arial" pitchFamily="34" charset="0"/>
              <a:buChar char="•"/>
              <a:defRPr sz="1800">
                <a:solidFill>
                  <a:schemeClr val="bg2"/>
                </a:solidFill>
              </a:defRPr>
            </a:lvl3pPr>
            <a:lvl4pPr>
              <a:buClr>
                <a:schemeClr val="tx1"/>
              </a:buClr>
              <a:buSzPct val="70000"/>
              <a:buFont typeface="Courier New" pitchFamily="49" charset="0"/>
              <a:buChar char="o"/>
              <a:defRPr sz="1800" baseline="0">
                <a:solidFill>
                  <a:schemeClr val="bg2"/>
                </a:solidFill>
              </a:defRPr>
            </a:lvl4pPr>
            <a:lvl5pPr>
              <a:buClr>
                <a:schemeClr val="tx1"/>
              </a:buClr>
              <a:buSzPct val="70000"/>
              <a:buFont typeface="Arial" pitchFamily="34" charset="0"/>
              <a:buChar char="•"/>
              <a:defRPr sz="1800">
                <a:solidFill>
                  <a:schemeClr val="bg2"/>
                </a:solidFill>
              </a:defRPr>
            </a:lvl5pPr>
          </a:lstStyle>
          <a:p>
            <a:pPr lvl="0"/>
            <a:r>
              <a:rPr lang="en-US" dirty="0"/>
              <a:t>First level – Myriad Pro, Bold, 24pt</a:t>
            </a:r>
          </a:p>
          <a:p>
            <a:pPr lvl="1"/>
            <a:r>
              <a:rPr lang="en-US" dirty="0"/>
              <a:t>Second level – Myriad Pro, 20pt</a:t>
            </a:r>
          </a:p>
          <a:p>
            <a:pPr lvl="2"/>
            <a:r>
              <a:rPr lang="en-US" dirty="0"/>
              <a:t>Third level – Myriad Pro, 18pt	</a:t>
            </a:r>
          </a:p>
          <a:p>
            <a:pPr lvl="3"/>
            <a:r>
              <a:rPr lang="en-US" dirty="0"/>
              <a:t>Fourth level – Myriad Pro, 18pt</a:t>
            </a:r>
          </a:p>
          <a:p>
            <a:pPr lvl="4"/>
            <a:r>
              <a:rPr lang="en-US" dirty="0"/>
              <a:t>Fifth level – Myriad Pro, 18pt</a:t>
            </a:r>
          </a:p>
        </p:txBody>
      </p:sp>
      <p:sp>
        <p:nvSpPr>
          <p:cNvPr id="6" name="Text Placeholder 5"/>
          <p:cNvSpPr>
            <a:spLocks noGrp="1"/>
          </p:cNvSpPr>
          <p:nvPr userDrawn="1">
            <p:ph type="body" sz="quarter" idx="11" hasCustomPrompt="1"/>
          </p:nvPr>
        </p:nvSpPr>
        <p:spPr>
          <a:xfrm>
            <a:off x="1905000" y="5791200"/>
            <a:ext cx="6781800" cy="609600"/>
          </a:xfrm>
          <a:prstGeom prst="rect">
            <a:avLst/>
          </a:prstGeom>
        </p:spPr>
        <p:txBody>
          <a:bodyPr anchor="b"/>
          <a:lstStyle>
            <a:lvl1pPr>
              <a:buNone/>
              <a:defRPr sz="1100">
                <a:solidFill>
                  <a:schemeClr val="tx1"/>
                </a:solidFill>
              </a:defRPr>
            </a:lvl1pPr>
          </a:lstStyle>
          <a:p>
            <a:r>
              <a:rPr lang="en-US" dirty="0"/>
              <a:t>* Citations, references, and credits – Myriad Pro, 11pt </a:t>
            </a:r>
          </a:p>
        </p:txBody>
      </p:sp>
    </p:spTree>
    <p:extLst>
      <p:ext uri="{BB962C8B-B14F-4D97-AF65-F5344CB8AC3E}">
        <p14:creationId xmlns:p14="http://schemas.microsoft.com/office/powerpoint/2010/main" val="10865829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2313" y="4406900"/>
            <a:ext cx="7772400" cy="1362075"/>
          </a:xfrm>
          <a:prstGeom prst="rect">
            <a:avLst/>
          </a:prstGeom>
        </p:spPr>
        <p:txBody>
          <a:bodyPr anchor="t"/>
          <a:lstStyle>
            <a:lvl1pPr algn="l">
              <a:lnSpc>
                <a:spcPts val="3800"/>
              </a:lnSpc>
              <a:defRPr sz="3600" b="1" cap="all" baseline="0">
                <a:effectLst/>
              </a:defRPr>
            </a:lvl1pPr>
          </a:lstStyle>
          <a:p>
            <a:r>
              <a:rPr lang="en-US" dirty="0"/>
              <a:t>Section Header</a:t>
            </a:r>
            <a:br>
              <a:rPr lang="en-US" dirty="0"/>
            </a:br>
            <a:r>
              <a:rPr lang="en-US" dirty="0"/>
              <a:t>Myriad Pro, bold, shadow, 36pt </a:t>
            </a:r>
          </a:p>
        </p:txBody>
      </p:sp>
      <p:sp>
        <p:nvSpPr>
          <p:cNvPr id="3" name="Text Placeholder 2"/>
          <p:cNvSpPr>
            <a:spLocks noGrp="1"/>
          </p:cNvSpPr>
          <p:nvPr>
            <p:ph type="body" idx="1" hasCustomPrompt="1"/>
          </p:nvPr>
        </p:nvSpPr>
        <p:spPr>
          <a:xfrm>
            <a:off x="722313" y="2906713"/>
            <a:ext cx="7772400" cy="1500187"/>
          </a:xfrm>
          <a:prstGeom prst="rect">
            <a:avLst/>
          </a:prstGeom>
        </p:spPr>
        <p:txBody>
          <a:bodyPr anchor="b"/>
          <a:lstStyle>
            <a:lvl1pPr marL="0" indent="0">
              <a:lnSpc>
                <a:spcPts val="2200"/>
              </a:lnSpc>
              <a:buNone/>
              <a:defRPr sz="2000" baseline="0">
                <a:solidFill>
                  <a:schemeClr val="bg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Subhead – Myriad Pro, 20pt</a:t>
            </a:r>
          </a:p>
        </p:txBody>
      </p:sp>
    </p:spTree>
    <p:extLst>
      <p:ext uri="{BB962C8B-B14F-4D97-AF65-F5344CB8AC3E}">
        <p14:creationId xmlns:p14="http://schemas.microsoft.com/office/powerpoint/2010/main" val="946120623"/>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73050"/>
            <a:ext cx="3008313" cy="1162050"/>
          </a:xfrm>
          <a:prstGeom prst="rect">
            <a:avLst/>
          </a:prstGeom>
        </p:spPr>
        <p:txBody>
          <a:bodyPr anchor="b"/>
          <a:lstStyle>
            <a:lvl1pPr algn="l">
              <a:defRPr sz="2000" b="1" baseline="0">
                <a:effectLst/>
              </a:defRPr>
            </a:lvl1pPr>
          </a:lstStyle>
          <a:p>
            <a:r>
              <a:rPr lang="en-US" dirty="0"/>
              <a:t>Header – Myriad Pro, bold, shadow, 20pt</a:t>
            </a:r>
          </a:p>
        </p:txBody>
      </p:sp>
      <p:sp>
        <p:nvSpPr>
          <p:cNvPr id="3" name="Content Placeholder 2"/>
          <p:cNvSpPr>
            <a:spLocks noGrp="1"/>
          </p:cNvSpPr>
          <p:nvPr>
            <p:ph idx="1" hasCustomPrompt="1"/>
          </p:nvPr>
        </p:nvSpPr>
        <p:spPr>
          <a:xfrm>
            <a:off x="3575050" y="273051"/>
            <a:ext cx="5111750" cy="5518150"/>
          </a:xfrm>
          <a:prstGeom prst="rect">
            <a:avLst/>
          </a:prstGeom>
        </p:spPr>
        <p:txBody>
          <a:bodyPr anchor="ctr" anchorCtr="0"/>
          <a:lstStyle>
            <a:lvl1pPr>
              <a:buClr>
                <a:schemeClr val="tx1"/>
              </a:buClr>
              <a:buSzPct val="70000"/>
              <a:buFont typeface="Wingdings" pitchFamily="2" charset="2"/>
              <a:buChar char="q"/>
              <a:defRPr sz="2400" b="1">
                <a:solidFill>
                  <a:schemeClr val="bg2"/>
                </a:solidFill>
              </a:defRPr>
            </a:lvl1pPr>
            <a:lvl2pPr>
              <a:buClr>
                <a:schemeClr val="tx1"/>
              </a:buClr>
              <a:buSzPct val="100000"/>
              <a:buFont typeface="Wingdings" pitchFamily="2" charset="2"/>
              <a:buChar char="§"/>
              <a:defRPr sz="2000">
                <a:solidFill>
                  <a:schemeClr val="bg2"/>
                </a:solidFill>
              </a:defRPr>
            </a:lvl2pPr>
            <a:lvl3pPr>
              <a:buClr>
                <a:schemeClr val="tx1"/>
              </a:buClr>
              <a:buSzPct val="100000"/>
              <a:buFont typeface="Arial" pitchFamily="34" charset="0"/>
              <a:buChar char="•"/>
              <a:defRPr sz="1800">
                <a:solidFill>
                  <a:schemeClr val="bg2"/>
                </a:solidFill>
              </a:defRPr>
            </a:lvl3pPr>
            <a:lvl4pPr>
              <a:buClr>
                <a:schemeClr val="tx1"/>
              </a:buClr>
              <a:buSzPct val="70000"/>
              <a:buFont typeface="Courier New" pitchFamily="49" charset="0"/>
              <a:buChar char="o"/>
              <a:defRPr sz="1800">
                <a:solidFill>
                  <a:schemeClr val="bg2"/>
                </a:solidFill>
              </a:defRPr>
            </a:lvl4pPr>
            <a:lvl5pPr>
              <a:buClr>
                <a:schemeClr val="tx1"/>
              </a:buClr>
              <a:buSzPct val="70000"/>
              <a:buFont typeface="Arial" pitchFamily="34" charset="0"/>
              <a:buChar char="•"/>
              <a:defRPr sz="1800">
                <a:solidFill>
                  <a:schemeClr val="bg2"/>
                </a:solidFill>
              </a:defRPr>
            </a:lvl5pPr>
            <a:lvl6pPr>
              <a:defRPr sz="2000"/>
            </a:lvl6pPr>
            <a:lvl7pPr>
              <a:defRPr sz="2000"/>
            </a:lvl7pPr>
            <a:lvl8pPr>
              <a:defRPr sz="2000"/>
            </a:lvl8pPr>
            <a:lvl9pPr>
              <a:defRPr sz="2000"/>
            </a:lvl9pPr>
          </a:lstStyle>
          <a:p>
            <a:pPr lvl="0"/>
            <a:r>
              <a:rPr lang="en-US" dirty="0"/>
              <a:t>First level – Myriad Pro, bold, 24pt</a:t>
            </a:r>
          </a:p>
          <a:p>
            <a:pPr lvl="1"/>
            <a:r>
              <a:rPr lang="en-US" dirty="0"/>
              <a:t>Second level – Myriad Pro, 20pt</a:t>
            </a:r>
          </a:p>
          <a:p>
            <a:pPr lvl="2"/>
            <a:r>
              <a:rPr lang="en-US" dirty="0"/>
              <a:t>Third level – Myriad Pro, 18pt	</a:t>
            </a:r>
          </a:p>
          <a:p>
            <a:pPr lvl="3"/>
            <a:r>
              <a:rPr lang="en-US" dirty="0"/>
              <a:t>Fourth level – Myriad Pro, 18pt</a:t>
            </a:r>
          </a:p>
          <a:p>
            <a:pPr lvl="4"/>
            <a:r>
              <a:rPr lang="en-US" dirty="0"/>
              <a:t>Fifth level – Myriad Pro, 18pt</a:t>
            </a:r>
          </a:p>
        </p:txBody>
      </p:sp>
      <p:sp>
        <p:nvSpPr>
          <p:cNvPr id="4" name="Text Placeholder 3"/>
          <p:cNvSpPr>
            <a:spLocks noGrp="1"/>
          </p:cNvSpPr>
          <p:nvPr>
            <p:ph type="body" sz="half" idx="2" hasCustomPrompt="1"/>
          </p:nvPr>
        </p:nvSpPr>
        <p:spPr>
          <a:xfrm>
            <a:off x="457200" y="1435101"/>
            <a:ext cx="3008313" cy="4356099"/>
          </a:xfrm>
          <a:prstGeom prst="rect">
            <a:avLst/>
          </a:prstGeom>
        </p:spPr>
        <p:txBody>
          <a:bodyPr/>
          <a:lstStyle>
            <a:lvl1pPr marL="0" indent="0">
              <a:buNone/>
              <a:defRPr sz="1400" baseline="0">
                <a:solidFill>
                  <a:schemeClr val="bg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Paragraph of type</a:t>
            </a:r>
          </a:p>
          <a:p>
            <a:pPr lvl="0"/>
            <a:r>
              <a:rPr lang="en-US" dirty="0"/>
              <a:t>Myriad Pro, 14pt</a:t>
            </a:r>
          </a:p>
        </p:txBody>
      </p:sp>
      <p:sp>
        <p:nvSpPr>
          <p:cNvPr id="7" name="Text Placeholder 5"/>
          <p:cNvSpPr>
            <a:spLocks noGrp="1"/>
          </p:cNvSpPr>
          <p:nvPr userDrawn="1">
            <p:ph type="body" sz="quarter" idx="11" hasCustomPrompt="1"/>
          </p:nvPr>
        </p:nvSpPr>
        <p:spPr>
          <a:xfrm>
            <a:off x="457200" y="5791200"/>
            <a:ext cx="8229600" cy="609600"/>
          </a:xfrm>
          <a:prstGeom prst="rect">
            <a:avLst/>
          </a:prstGeom>
        </p:spPr>
        <p:txBody>
          <a:bodyPr anchor="b"/>
          <a:lstStyle>
            <a:lvl1pPr>
              <a:buNone/>
              <a:defRPr sz="1100">
                <a:solidFill>
                  <a:schemeClr val="tx1"/>
                </a:solidFill>
              </a:defRPr>
            </a:lvl1pPr>
          </a:lstStyle>
          <a:p>
            <a:r>
              <a:rPr lang="en-US" dirty="0"/>
              <a:t>* Citations, references, and credits – Myriad Pro, 11pt</a:t>
            </a:r>
          </a:p>
        </p:txBody>
      </p:sp>
    </p:spTree>
    <p:extLst>
      <p:ext uri="{BB962C8B-B14F-4D97-AF65-F5344CB8AC3E}">
        <p14:creationId xmlns:p14="http://schemas.microsoft.com/office/powerpoint/2010/main" val="337868898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ta Slide (For content heavy tables and char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74638"/>
            <a:ext cx="8229600" cy="1143000"/>
          </a:xfrm>
          <a:prstGeom prst="rect">
            <a:avLst/>
          </a:prstGeom>
        </p:spPr>
        <p:txBody>
          <a:bodyPr anchor="b" anchorCtr="0"/>
          <a:lstStyle>
            <a:lvl1pPr>
              <a:lnSpc>
                <a:spcPts val="3000"/>
              </a:lnSpc>
              <a:defRPr sz="2800" b="1" baseline="0">
                <a:effectLst/>
              </a:defRPr>
            </a:lvl1pPr>
          </a:lstStyle>
          <a:p>
            <a:r>
              <a:rPr lang="en-US" dirty="0"/>
              <a:t>Headline – Myriad Pro, Bold, Shadow, 28pt</a:t>
            </a:r>
          </a:p>
        </p:txBody>
      </p:sp>
      <p:sp>
        <p:nvSpPr>
          <p:cNvPr id="3" name="Content Placeholder 2"/>
          <p:cNvSpPr>
            <a:spLocks noGrp="1"/>
          </p:cNvSpPr>
          <p:nvPr>
            <p:ph idx="1" hasCustomPrompt="1"/>
          </p:nvPr>
        </p:nvSpPr>
        <p:spPr>
          <a:xfrm>
            <a:off x="457200" y="1600201"/>
            <a:ext cx="8229600" cy="4191000"/>
          </a:xfrm>
          <a:prstGeom prst="rect">
            <a:avLst/>
          </a:prstGeom>
        </p:spPr>
        <p:txBody>
          <a:bodyPr/>
          <a:lstStyle>
            <a:lvl1pPr>
              <a:buClr>
                <a:schemeClr val="tx1"/>
              </a:buClr>
              <a:buSzPct val="70000"/>
              <a:buFont typeface="Wingdings" pitchFamily="2" charset="2"/>
              <a:buChar char="q"/>
              <a:defRPr sz="2400" b="1" baseline="0">
                <a:solidFill>
                  <a:schemeClr val="bg2"/>
                </a:solidFill>
              </a:defRPr>
            </a:lvl1pPr>
            <a:lvl2pPr>
              <a:buClr>
                <a:schemeClr val="tx1"/>
              </a:buClr>
              <a:buSzPct val="100000"/>
              <a:buFont typeface="Wingdings" pitchFamily="2" charset="2"/>
              <a:buChar char="§"/>
              <a:defRPr sz="2000">
                <a:solidFill>
                  <a:schemeClr val="bg2"/>
                </a:solidFill>
              </a:defRPr>
            </a:lvl2pPr>
            <a:lvl3pPr>
              <a:buClr>
                <a:schemeClr val="tx1"/>
              </a:buClr>
              <a:buSzPct val="100000"/>
              <a:buFont typeface="Arial" pitchFamily="34" charset="0"/>
              <a:buChar char="•"/>
              <a:defRPr sz="1800">
                <a:solidFill>
                  <a:schemeClr val="bg2"/>
                </a:solidFill>
              </a:defRPr>
            </a:lvl3pPr>
            <a:lvl4pPr>
              <a:buClr>
                <a:schemeClr val="tx1"/>
              </a:buClr>
              <a:buSzPct val="70000"/>
              <a:buFont typeface="Courier New" pitchFamily="49" charset="0"/>
              <a:buChar char="o"/>
              <a:defRPr sz="1800" baseline="0">
                <a:solidFill>
                  <a:schemeClr val="bg2"/>
                </a:solidFill>
              </a:defRPr>
            </a:lvl4pPr>
            <a:lvl5pPr>
              <a:buClr>
                <a:schemeClr val="tx1"/>
              </a:buClr>
              <a:buSzPct val="70000"/>
              <a:buFont typeface="Arial" pitchFamily="34" charset="0"/>
              <a:buChar char="•"/>
              <a:defRPr sz="1800">
                <a:solidFill>
                  <a:schemeClr val="bg2"/>
                </a:solidFill>
              </a:defRPr>
            </a:lvl5pPr>
          </a:lstStyle>
          <a:p>
            <a:pPr lvl="0"/>
            <a:r>
              <a:rPr lang="en-US" dirty="0"/>
              <a:t>First level – Myriad Pro, Bold, 24pt</a:t>
            </a:r>
          </a:p>
          <a:p>
            <a:pPr lvl="1"/>
            <a:r>
              <a:rPr lang="en-US" dirty="0"/>
              <a:t>Second level – Myriad Pro, 20pt</a:t>
            </a:r>
          </a:p>
          <a:p>
            <a:pPr lvl="2"/>
            <a:r>
              <a:rPr lang="en-US" dirty="0"/>
              <a:t>Third level – Myriad Pro, 18pt	</a:t>
            </a:r>
          </a:p>
          <a:p>
            <a:pPr lvl="3"/>
            <a:r>
              <a:rPr lang="en-US" dirty="0"/>
              <a:t>Fourth level – Myriad Pro, 18pt</a:t>
            </a:r>
          </a:p>
          <a:p>
            <a:pPr lvl="4"/>
            <a:r>
              <a:rPr lang="en-US" dirty="0"/>
              <a:t>Fifth level – Myriad Pro, 18pt</a:t>
            </a:r>
          </a:p>
        </p:txBody>
      </p:sp>
      <p:sp>
        <p:nvSpPr>
          <p:cNvPr id="6" name="Text Placeholder 5"/>
          <p:cNvSpPr>
            <a:spLocks noGrp="1"/>
          </p:cNvSpPr>
          <p:nvPr userDrawn="1">
            <p:ph type="body" sz="quarter" idx="11" hasCustomPrompt="1"/>
          </p:nvPr>
        </p:nvSpPr>
        <p:spPr>
          <a:xfrm>
            <a:off x="457200" y="5791200"/>
            <a:ext cx="8229600" cy="609600"/>
          </a:xfrm>
          <a:prstGeom prst="rect">
            <a:avLst/>
          </a:prstGeom>
        </p:spPr>
        <p:txBody>
          <a:bodyPr anchor="b"/>
          <a:lstStyle>
            <a:lvl1pPr>
              <a:buNone/>
              <a:defRPr sz="1100">
                <a:solidFill>
                  <a:schemeClr val="tx1"/>
                </a:solidFill>
              </a:defRPr>
            </a:lvl1pPr>
          </a:lstStyle>
          <a:p>
            <a:r>
              <a:rPr lang="en-US" dirty="0"/>
              <a:t>* Citations, references, and credits – Myriad Pro, 11pt</a:t>
            </a:r>
          </a:p>
        </p:txBody>
      </p:sp>
    </p:spTree>
    <p:extLst>
      <p:ext uri="{BB962C8B-B14F-4D97-AF65-F5344CB8AC3E}">
        <p14:creationId xmlns:p14="http://schemas.microsoft.com/office/powerpoint/2010/main" val="2932580979"/>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92288" y="4800600"/>
            <a:ext cx="5486400" cy="566738"/>
          </a:xfrm>
          <a:prstGeom prst="rect">
            <a:avLst/>
          </a:prstGeom>
        </p:spPr>
        <p:txBody>
          <a:bodyPr anchor="b"/>
          <a:lstStyle>
            <a:lvl1pPr algn="l">
              <a:defRPr sz="2000" b="1" baseline="0">
                <a:effectLst/>
              </a:defRPr>
            </a:lvl1pPr>
          </a:lstStyle>
          <a:p>
            <a:r>
              <a:rPr lang="en-US" dirty="0"/>
              <a:t>Photo Title – Myriad Pro, Bold, Shadow, 20pt</a:t>
            </a:r>
          </a:p>
        </p:txBody>
      </p:sp>
      <p:sp>
        <p:nvSpPr>
          <p:cNvPr id="3" name="Picture Placeholder 2"/>
          <p:cNvSpPr>
            <a:spLocks noGrp="1"/>
          </p:cNvSpPr>
          <p:nvPr>
            <p:ph type="pic" idx="1"/>
          </p:nvPr>
        </p:nvSpPr>
        <p:spPr>
          <a:xfrm>
            <a:off x="1792288" y="612775"/>
            <a:ext cx="5486400" cy="4114800"/>
          </a:xfrm>
          <a:prstGeom prst="rect">
            <a:avLst/>
          </a:prstGeom>
          <a:ln w="25400">
            <a:solidFill>
              <a:schemeClr val="bg1"/>
            </a:solidFill>
          </a:ln>
          <a:effectLst>
            <a:outerShdw blurRad="44450" dist="27940" dir="5400000" algn="ctr">
              <a:srgbClr val="000000">
                <a:alpha val="32000"/>
              </a:srgb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hasCustomPrompt="1"/>
          </p:nvPr>
        </p:nvSpPr>
        <p:spPr>
          <a:xfrm>
            <a:off x="1792288" y="5367338"/>
            <a:ext cx="5486400" cy="804862"/>
          </a:xfrm>
          <a:prstGeom prst="rect">
            <a:avLst/>
          </a:prstGeom>
        </p:spPr>
        <p:txBody>
          <a:bodyPr/>
          <a:lstStyle>
            <a:lvl1pPr marL="0" indent="0">
              <a:buNone/>
              <a:defRPr sz="1400" baseline="0">
                <a:solidFill>
                  <a:schemeClr val="bg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Caption or credits for photo – Myriad Pro, 14pt</a:t>
            </a:r>
          </a:p>
        </p:txBody>
      </p:sp>
    </p:spTree>
    <p:extLst>
      <p:ext uri="{BB962C8B-B14F-4D97-AF65-F5344CB8AC3E}">
        <p14:creationId xmlns:p14="http://schemas.microsoft.com/office/powerpoint/2010/main" val="1227834586"/>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sp>
        <p:nvSpPr>
          <p:cNvPr id="5" name="Subtitle 2"/>
          <p:cNvSpPr>
            <a:spLocks noGrp="1"/>
          </p:cNvSpPr>
          <p:nvPr>
            <p:ph type="subTitle" idx="1" hasCustomPrompt="1"/>
          </p:nvPr>
        </p:nvSpPr>
        <p:spPr>
          <a:xfrm>
            <a:off x="1371600" y="2057400"/>
            <a:ext cx="6400800" cy="2057400"/>
          </a:xfrm>
          <a:prstGeom prst="rect">
            <a:avLst/>
          </a:prstGeom>
        </p:spPr>
        <p:txBody>
          <a:bodyPr/>
          <a:lstStyle>
            <a:lvl1pPr marL="0" indent="0" algn="ctr">
              <a:buNone/>
              <a:defRPr sz="2800" b="1" baseline="0">
                <a:solidFill>
                  <a:schemeClr val="bg2"/>
                </a:solidFill>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Closing– Myriad Pro, Bold, 28pt</a:t>
            </a:r>
          </a:p>
        </p:txBody>
      </p:sp>
      <p:sp>
        <p:nvSpPr>
          <p:cNvPr id="11" name="Text Placeholder 5"/>
          <p:cNvSpPr>
            <a:spLocks noGrp="1"/>
          </p:cNvSpPr>
          <p:nvPr>
            <p:ph type="body" sz="quarter" idx="11" hasCustomPrompt="1"/>
          </p:nvPr>
        </p:nvSpPr>
        <p:spPr>
          <a:xfrm>
            <a:off x="2286000" y="6281928"/>
            <a:ext cx="5105400" cy="182880"/>
          </a:xfrm>
          <a:prstGeom prst="rect">
            <a:avLst/>
          </a:prstGeom>
        </p:spPr>
        <p:txBody>
          <a:bodyPr/>
          <a:lstStyle>
            <a:lvl1pPr>
              <a:buNone/>
              <a:defRPr sz="1000" baseline="0">
                <a:solidFill>
                  <a:schemeClr val="bg1"/>
                </a:solidFill>
              </a:defRPr>
            </a:lvl1pPr>
          </a:lstStyle>
          <a:p>
            <a:r>
              <a:rPr lang="en-US" dirty="0"/>
              <a:t>Place Descriptor Here</a:t>
            </a:r>
          </a:p>
        </p:txBody>
      </p:sp>
      <p:sp>
        <p:nvSpPr>
          <p:cNvPr id="12" name="Text Placeholder 6"/>
          <p:cNvSpPr>
            <a:spLocks noGrp="1"/>
          </p:cNvSpPr>
          <p:nvPr>
            <p:ph type="body" sz="quarter" idx="12" hasCustomPrompt="1"/>
          </p:nvPr>
        </p:nvSpPr>
        <p:spPr>
          <a:xfrm>
            <a:off x="2286000" y="6473952"/>
            <a:ext cx="5105400" cy="228600"/>
          </a:xfrm>
          <a:prstGeom prst="rect">
            <a:avLst/>
          </a:prstGeom>
        </p:spPr>
        <p:txBody>
          <a:bodyPr/>
          <a:lstStyle>
            <a:lvl1pPr>
              <a:buNone/>
              <a:defRPr sz="1000" baseline="0">
                <a:solidFill>
                  <a:schemeClr val="bg1"/>
                </a:solidFill>
              </a:defRPr>
            </a:lvl1pPr>
          </a:lstStyle>
          <a:p>
            <a:r>
              <a:rPr lang="en-US" dirty="0"/>
              <a:t>Place Descriptor Here</a:t>
            </a:r>
          </a:p>
        </p:txBody>
      </p:sp>
    </p:spTree>
    <p:extLst>
      <p:ext uri="{BB962C8B-B14F-4D97-AF65-F5344CB8AC3E}">
        <p14:creationId xmlns:p14="http://schemas.microsoft.com/office/powerpoint/2010/main" val="647368643"/>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561761804"/>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686800" cy="1219200"/>
          </a:xfrm>
          <a:prstGeom prst="rect">
            <a:avLst/>
          </a:prstGeom>
        </p:spPr>
        <p:txBody>
          <a:bodyPr/>
          <a:lstStyle>
            <a:lvl1pPr>
              <a:defRPr>
                <a:latin typeface="Myriad Pro" pitchFamily="34" charset="0"/>
              </a:defRPr>
            </a:lvl1pPr>
          </a:lstStyle>
          <a:p>
            <a:r>
              <a:rPr lang="en-US" dirty="0"/>
              <a:t>Click to edit Master title style</a:t>
            </a:r>
          </a:p>
        </p:txBody>
      </p:sp>
      <p:sp>
        <p:nvSpPr>
          <p:cNvPr id="3" name="Footer Placeholder 2"/>
          <p:cNvSpPr>
            <a:spLocks noGrp="1"/>
          </p:cNvSpPr>
          <p:nvPr>
            <p:ph type="ftr" sz="quarter" idx="10"/>
          </p:nvPr>
        </p:nvSpPr>
        <p:spPr>
          <a:xfrm>
            <a:off x="0" y="6553200"/>
            <a:ext cx="8229600" cy="381000"/>
          </a:xfrm>
          <a:prstGeom prst="rect">
            <a:avLst/>
          </a:prstGeom>
        </p:spPr>
        <p:txBody>
          <a:bodyPr/>
          <a:lstStyle>
            <a:lvl1pPr>
              <a:defRPr>
                <a:latin typeface="Myriad Pro" pitchFamily="34" charset="0"/>
              </a:defRPr>
            </a:lvl1pPr>
          </a:lstStyle>
          <a:p>
            <a:fld id="{174EC69B-9D63-42D8-B5F5-715F64DD9E94}" type="slidenum">
              <a:rPr lang="en-US" smtClean="0">
                <a:solidFill>
                  <a:srgbClr val="0039A6"/>
                </a:solidFill>
              </a:rPr>
              <a:pPr/>
              <a:t>‹#›</a:t>
            </a:fld>
            <a:endParaRPr lang="ru-RU">
              <a:solidFill>
                <a:srgbClr val="0039A6"/>
              </a:solidFill>
            </a:endParaRPr>
          </a:p>
        </p:txBody>
      </p:sp>
    </p:spTree>
    <p:extLst>
      <p:ext uri="{BB962C8B-B14F-4D97-AF65-F5344CB8AC3E}">
        <p14:creationId xmlns:p14="http://schemas.microsoft.com/office/powerpoint/2010/main" val="3420510969"/>
      </p:ext>
    </p:extLst>
  </p:cSld>
  <p:clrMapOvr>
    <a:masterClrMapping/>
  </p:clrMapOvr>
  <p:transition spd="med">
    <p:wipe dir="d"/>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Subtitle 2"/>
          <p:cNvSpPr>
            <a:spLocks noGrp="1"/>
          </p:cNvSpPr>
          <p:nvPr>
            <p:ph type="subTitle" idx="1" hasCustomPrompt="1"/>
          </p:nvPr>
        </p:nvSpPr>
        <p:spPr>
          <a:xfrm>
            <a:off x="1371600" y="3886200"/>
            <a:ext cx="6400800" cy="457200"/>
          </a:xfrm>
          <a:prstGeom prst="rect">
            <a:avLst/>
          </a:prstGeom>
        </p:spPr>
        <p:txBody>
          <a:bodyPr/>
          <a:lstStyle>
            <a:lvl1pPr marL="0" indent="0" algn="ctr">
              <a:buNone/>
              <a:defRPr sz="2000" b="1" baseline="0">
                <a:solidFill>
                  <a:schemeClr val="bg2"/>
                </a:solidFill>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Presenters Name – Myriad Pro, Bold, 20pt</a:t>
            </a:r>
          </a:p>
        </p:txBody>
      </p:sp>
      <p:sp>
        <p:nvSpPr>
          <p:cNvPr id="9" name="Text Placeholder 8"/>
          <p:cNvSpPr>
            <a:spLocks noGrp="1"/>
          </p:cNvSpPr>
          <p:nvPr>
            <p:ph type="body" sz="quarter" idx="10" hasCustomPrompt="1"/>
          </p:nvPr>
        </p:nvSpPr>
        <p:spPr>
          <a:xfrm>
            <a:off x="1371600" y="4267200"/>
            <a:ext cx="6400800" cy="1295400"/>
          </a:xfrm>
          <a:prstGeom prst="rect">
            <a:avLst/>
          </a:prstGeom>
        </p:spPr>
        <p:txBody>
          <a:bodyPr/>
          <a:lstStyle>
            <a:lvl1pPr algn="ctr">
              <a:lnSpc>
                <a:spcPts val="2000"/>
              </a:lnSpc>
              <a:buNone/>
              <a:defRPr sz="1800" baseline="0">
                <a:solidFill>
                  <a:schemeClr val="tx1"/>
                </a:solidFill>
              </a:defRPr>
            </a:lvl1pPr>
            <a:lvl2pPr algn="ctr">
              <a:defRPr>
                <a:solidFill>
                  <a:schemeClr val="tx2"/>
                </a:solidFill>
              </a:defRPr>
            </a:lvl2pPr>
            <a:lvl3pPr algn="ctr">
              <a:defRPr>
                <a:solidFill>
                  <a:schemeClr val="tx2"/>
                </a:solidFill>
              </a:defRPr>
            </a:lvl3pPr>
            <a:lvl4pPr algn="ctr">
              <a:defRPr>
                <a:solidFill>
                  <a:schemeClr val="tx2"/>
                </a:solidFill>
              </a:defRPr>
            </a:lvl4pPr>
            <a:lvl5pPr algn="ctr">
              <a:defRPr>
                <a:solidFill>
                  <a:schemeClr val="tx2"/>
                </a:solidFill>
              </a:defRPr>
            </a:lvl5pPr>
          </a:lstStyle>
          <a:p>
            <a:pPr lvl="0"/>
            <a:r>
              <a:rPr lang="en-US" sz="1800" dirty="0"/>
              <a:t>Title of Presenter –Myriad Pro, 18pt</a:t>
            </a:r>
          </a:p>
          <a:p>
            <a:pPr lvl="0"/>
            <a:endParaRPr lang="en-US" sz="1800" dirty="0"/>
          </a:p>
          <a:p>
            <a:pPr lvl="0"/>
            <a:r>
              <a:rPr lang="en-US" sz="1800" dirty="0"/>
              <a:t>Title of Event</a:t>
            </a:r>
          </a:p>
          <a:p>
            <a:pPr lvl="0"/>
            <a:r>
              <a:rPr lang="en-US" sz="1800" dirty="0"/>
              <a:t>Date of Event</a:t>
            </a:r>
            <a:endParaRPr lang="en-US" dirty="0"/>
          </a:p>
        </p:txBody>
      </p:sp>
      <p:sp>
        <p:nvSpPr>
          <p:cNvPr id="11" name="Title 1"/>
          <p:cNvSpPr>
            <a:spLocks noGrp="1"/>
          </p:cNvSpPr>
          <p:nvPr>
            <p:ph type="title" hasCustomPrompt="1"/>
          </p:nvPr>
        </p:nvSpPr>
        <p:spPr>
          <a:xfrm>
            <a:off x="457200" y="1981200"/>
            <a:ext cx="8229600" cy="1676400"/>
          </a:xfrm>
          <a:prstGeom prst="rect">
            <a:avLst/>
          </a:prstGeom>
        </p:spPr>
        <p:txBody>
          <a:bodyPr/>
          <a:lstStyle>
            <a:lvl1pPr>
              <a:lnSpc>
                <a:spcPts val="3000"/>
              </a:lnSpc>
              <a:defRPr sz="2800" b="1" baseline="0">
                <a:effectLst/>
              </a:defRPr>
            </a:lvl1pPr>
          </a:lstStyle>
          <a:p>
            <a:r>
              <a:rPr lang="en-US" dirty="0"/>
              <a:t>Title of Presentation – Myriad Pro</a:t>
            </a:r>
            <a:br>
              <a:rPr lang="en-US" dirty="0"/>
            </a:br>
            <a:r>
              <a:rPr lang="en-US" dirty="0"/>
              <a:t> Bold, Shadow 28pt</a:t>
            </a:r>
          </a:p>
        </p:txBody>
      </p:sp>
      <p:sp>
        <p:nvSpPr>
          <p:cNvPr id="8" name="Text Placeholder 5"/>
          <p:cNvSpPr>
            <a:spLocks noGrp="1"/>
          </p:cNvSpPr>
          <p:nvPr>
            <p:ph type="body" sz="quarter" idx="11" hasCustomPrompt="1"/>
          </p:nvPr>
        </p:nvSpPr>
        <p:spPr>
          <a:xfrm>
            <a:off x="2286000" y="6281928"/>
            <a:ext cx="5105400" cy="182880"/>
          </a:xfrm>
          <a:prstGeom prst="rect">
            <a:avLst/>
          </a:prstGeom>
        </p:spPr>
        <p:txBody>
          <a:bodyPr/>
          <a:lstStyle>
            <a:lvl1pPr>
              <a:buNone/>
              <a:defRPr sz="1000" baseline="0">
                <a:solidFill>
                  <a:schemeClr val="bg1"/>
                </a:solidFill>
              </a:defRPr>
            </a:lvl1pPr>
          </a:lstStyle>
          <a:p>
            <a:r>
              <a:rPr lang="en-US" dirty="0"/>
              <a:t>Place Descriptor Here</a:t>
            </a:r>
          </a:p>
        </p:txBody>
      </p:sp>
      <p:sp>
        <p:nvSpPr>
          <p:cNvPr id="10" name="Text Placeholder 6"/>
          <p:cNvSpPr>
            <a:spLocks noGrp="1"/>
          </p:cNvSpPr>
          <p:nvPr>
            <p:ph type="body" sz="quarter" idx="12" hasCustomPrompt="1"/>
          </p:nvPr>
        </p:nvSpPr>
        <p:spPr>
          <a:xfrm>
            <a:off x="2286000" y="6473952"/>
            <a:ext cx="5105400" cy="228600"/>
          </a:xfrm>
          <a:prstGeom prst="rect">
            <a:avLst/>
          </a:prstGeom>
        </p:spPr>
        <p:txBody>
          <a:bodyPr/>
          <a:lstStyle>
            <a:lvl1pPr>
              <a:buNone/>
              <a:defRPr sz="1000" baseline="0">
                <a:solidFill>
                  <a:schemeClr val="bg1"/>
                </a:solidFill>
              </a:defRPr>
            </a:lvl1pPr>
          </a:lstStyle>
          <a:p>
            <a:r>
              <a:rPr lang="en-US" dirty="0"/>
              <a:t>Place Descriptor Here</a:t>
            </a:r>
          </a:p>
        </p:txBody>
      </p:sp>
    </p:spTree>
    <p:extLst>
      <p:ext uri="{BB962C8B-B14F-4D97-AF65-F5344CB8AC3E}">
        <p14:creationId xmlns:p14="http://schemas.microsoft.com/office/powerpoint/2010/main" val="2553434996"/>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asic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74638"/>
            <a:ext cx="8229600" cy="1143000"/>
          </a:xfrm>
          <a:prstGeom prst="rect">
            <a:avLst/>
          </a:prstGeom>
        </p:spPr>
        <p:txBody>
          <a:bodyPr anchor="b" anchorCtr="0"/>
          <a:lstStyle>
            <a:lvl1pPr>
              <a:lnSpc>
                <a:spcPts val="3000"/>
              </a:lnSpc>
              <a:defRPr sz="2800" b="1" baseline="0">
                <a:effectLst/>
              </a:defRPr>
            </a:lvl1pPr>
          </a:lstStyle>
          <a:p>
            <a:r>
              <a:rPr lang="en-US" dirty="0"/>
              <a:t>Headline – Myriad Pro, Bold, Shadow, 28pt</a:t>
            </a:r>
          </a:p>
        </p:txBody>
      </p:sp>
      <p:sp>
        <p:nvSpPr>
          <p:cNvPr id="3" name="Content Placeholder 2"/>
          <p:cNvSpPr>
            <a:spLocks noGrp="1"/>
          </p:cNvSpPr>
          <p:nvPr>
            <p:ph idx="1" hasCustomPrompt="1"/>
          </p:nvPr>
        </p:nvSpPr>
        <p:spPr>
          <a:xfrm>
            <a:off x="457200" y="1600201"/>
            <a:ext cx="8229600" cy="4191000"/>
          </a:xfrm>
          <a:prstGeom prst="rect">
            <a:avLst/>
          </a:prstGeom>
        </p:spPr>
        <p:txBody>
          <a:bodyPr/>
          <a:lstStyle>
            <a:lvl1pPr>
              <a:buClr>
                <a:schemeClr val="tx1"/>
              </a:buClr>
              <a:buSzPct val="70000"/>
              <a:buFont typeface="Wingdings" pitchFamily="2" charset="2"/>
              <a:buChar char="q"/>
              <a:defRPr sz="2400" b="1" baseline="0">
                <a:solidFill>
                  <a:schemeClr val="bg2"/>
                </a:solidFill>
              </a:defRPr>
            </a:lvl1pPr>
            <a:lvl2pPr>
              <a:buClr>
                <a:schemeClr val="tx1"/>
              </a:buClr>
              <a:buSzPct val="100000"/>
              <a:buFont typeface="Wingdings" pitchFamily="2" charset="2"/>
              <a:buChar char="§"/>
              <a:defRPr sz="2000">
                <a:solidFill>
                  <a:schemeClr val="bg2"/>
                </a:solidFill>
              </a:defRPr>
            </a:lvl2pPr>
            <a:lvl3pPr>
              <a:buClr>
                <a:schemeClr val="tx1"/>
              </a:buClr>
              <a:buSzPct val="100000"/>
              <a:buFont typeface="Arial" pitchFamily="34" charset="0"/>
              <a:buChar char="•"/>
              <a:defRPr sz="1800">
                <a:solidFill>
                  <a:schemeClr val="bg2"/>
                </a:solidFill>
              </a:defRPr>
            </a:lvl3pPr>
            <a:lvl4pPr>
              <a:buClr>
                <a:schemeClr val="tx1"/>
              </a:buClr>
              <a:buSzPct val="70000"/>
              <a:buFont typeface="Courier New" pitchFamily="49" charset="0"/>
              <a:buChar char="o"/>
              <a:defRPr sz="1800" baseline="0">
                <a:solidFill>
                  <a:schemeClr val="bg2"/>
                </a:solidFill>
              </a:defRPr>
            </a:lvl4pPr>
            <a:lvl5pPr>
              <a:buClr>
                <a:schemeClr val="tx1"/>
              </a:buClr>
              <a:buSzPct val="70000"/>
              <a:buFont typeface="Arial" pitchFamily="34" charset="0"/>
              <a:buChar char="•"/>
              <a:defRPr sz="1800">
                <a:solidFill>
                  <a:schemeClr val="bg2"/>
                </a:solidFill>
              </a:defRPr>
            </a:lvl5pPr>
          </a:lstStyle>
          <a:p>
            <a:pPr lvl="0"/>
            <a:r>
              <a:rPr lang="en-US" dirty="0"/>
              <a:t>First level – Myriad Pro, Bold, 24pt</a:t>
            </a:r>
          </a:p>
          <a:p>
            <a:pPr lvl="1"/>
            <a:r>
              <a:rPr lang="en-US" dirty="0"/>
              <a:t>Second level – Myriad Pro, 20pt</a:t>
            </a:r>
          </a:p>
          <a:p>
            <a:pPr lvl="2"/>
            <a:r>
              <a:rPr lang="en-US" dirty="0"/>
              <a:t>Third level – Myriad Pro, 18pt	</a:t>
            </a:r>
          </a:p>
          <a:p>
            <a:pPr lvl="3"/>
            <a:r>
              <a:rPr lang="en-US" dirty="0"/>
              <a:t>Fourth level – Myriad Pro, 18pt</a:t>
            </a:r>
          </a:p>
          <a:p>
            <a:pPr lvl="4"/>
            <a:r>
              <a:rPr lang="en-US" dirty="0"/>
              <a:t>Fifth level – Myriad Pro, 18pt</a:t>
            </a:r>
          </a:p>
        </p:txBody>
      </p:sp>
      <p:sp>
        <p:nvSpPr>
          <p:cNvPr id="6" name="Text Placeholder 5"/>
          <p:cNvSpPr>
            <a:spLocks noGrp="1"/>
          </p:cNvSpPr>
          <p:nvPr userDrawn="1">
            <p:ph type="body" sz="quarter" idx="11" hasCustomPrompt="1"/>
          </p:nvPr>
        </p:nvSpPr>
        <p:spPr>
          <a:xfrm>
            <a:off x="457200" y="5791200"/>
            <a:ext cx="8229600" cy="609600"/>
          </a:xfrm>
          <a:prstGeom prst="rect">
            <a:avLst/>
          </a:prstGeom>
        </p:spPr>
        <p:txBody>
          <a:bodyPr anchor="b"/>
          <a:lstStyle>
            <a:lvl1pPr>
              <a:buNone/>
              <a:defRPr sz="1100">
                <a:solidFill>
                  <a:schemeClr val="tx1"/>
                </a:solidFill>
              </a:defRPr>
            </a:lvl1pPr>
          </a:lstStyle>
          <a:p>
            <a:r>
              <a:rPr lang="en-US" dirty="0"/>
              <a:t>* Citations, references, and credits – Myriad Pro, 11pt</a:t>
            </a:r>
          </a:p>
        </p:txBody>
      </p:sp>
    </p:spTree>
    <p:extLst>
      <p:ext uri="{BB962C8B-B14F-4D97-AF65-F5344CB8AC3E}">
        <p14:creationId xmlns:p14="http://schemas.microsoft.com/office/powerpoint/2010/main" val="3525592520"/>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Data Slide (For content heavy tables and char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74638"/>
            <a:ext cx="8229600" cy="1143000"/>
          </a:xfrm>
          <a:prstGeom prst="rect">
            <a:avLst/>
          </a:prstGeom>
        </p:spPr>
        <p:txBody>
          <a:bodyPr anchor="b" anchorCtr="0"/>
          <a:lstStyle>
            <a:lvl1pPr>
              <a:lnSpc>
                <a:spcPts val="3000"/>
              </a:lnSpc>
              <a:defRPr sz="2800" b="1" baseline="0">
                <a:effectLst/>
              </a:defRPr>
            </a:lvl1pPr>
          </a:lstStyle>
          <a:p>
            <a:r>
              <a:rPr lang="en-US" dirty="0"/>
              <a:t>Headline – Myriad Pro, Bold, Shadow, 28pt</a:t>
            </a:r>
          </a:p>
        </p:txBody>
      </p:sp>
      <p:sp>
        <p:nvSpPr>
          <p:cNvPr id="3" name="Content Placeholder 2"/>
          <p:cNvSpPr>
            <a:spLocks noGrp="1"/>
          </p:cNvSpPr>
          <p:nvPr>
            <p:ph idx="1" hasCustomPrompt="1"/>
          </p:nvPr>
        </p:nvSpPr>
        <p:spPr>
          <a:xfrm>
            <a:off x="457200" y="1600201"/>
            <a:ext cx="8229600" cy="4191000"/>
          </a:xfrm>
          <a:prstGeom prst="rect">
            <a:avLst/>
          </a:prstGeom>
        </p:spPr>
        <p:txBody>
          <a:bodyPr/>
          <a:lstStyle>
            <a:lvl1pPr>
              <a:buClr>
                <a:schemeClr val="tx1"/>
              </a:buClr>
              <a:buSzPct val="70000"/>
              <a:buFont typeface="Wingdings" pitchFamily="2" charset="2"/>
              <a:buChar char="q"/>
              <a:defRPr sz="2400" b="1" baseline="0">
                <a:solidFill>
                  <a:schemeClr val="bg2"/>
                </a:solidFill>
              </a:defRPr>
            </a:lvl1pPr>
            <a:lvl2pPr>
              <a:buClr>
                <a:schemeClr val="tx1"/>
              </a:buClr>
              <a:buSzPct val="100000"/>
              <a:buFont typeface="Wingdings" pitchFamily="2" charset="2"/>
              <a:buChar char="§"/>
              <a:defRPr sz="2000">
                <a:solidFill>
                  <a:schemeClr val="bg2"/>
                </a:solidFill>
              </a:defRPr>
            </a:lvl2pPr>
            <a:lvl3pPr>
              <a:buClr>
                <a:schemeClr val="tx1"/>
              </a:buClr>
              <a:buSzPct val="100000"/>
              <a:buFont typeface="Arial" pitchFamily="34" charset="0"/>
              <a:buChar char="•"/>
              <a:defRPr sz="1800">
                <a:solidFill>
                  <a:schemeClr val="bg2"/>
                </a:solidFill>
              </a:defRPr>
            </a:lvl3pPr>
            <a:lvl4pPr>
              <a:buClr>
                <a:schemeClr val="tx1"/>
              </a:buClr>
              <a:buSzPct val="70000"/>
              <a:buFont typeface="Courier New" pitchFamily="49" charset="0"/>
              <a:buChar char="o"/>
              <a:defRPr sz="1800" baseline="0">
                <a:solidFill>
                  <a:schemeClr val="bg2"/>
                </a:solidFill>
              </a:defRPr>
            </a:lvl4pPr>
            <a:lvl5pPr>
              <a:buClr>
                <a:schemeClr val="tx1"/>
              </a:buClr>
              <a:buSzPct val="70000"/>
              <a:buFont typeface="Arial" pitchFamily="34" charset="0"/>
              <a:buChar char="•"/>
              <a:defRPr sz="1800">
                <a:solidFill>
                  <a:schemeClr val="bg2"/>
                </a:solidFill>
              </a:defRPr>
            </a:lvl5pPr>
          </a:lstStyle>
          <a:p>
            <a:pPr lvl="0"/>
            <a:r>
              <a:rPr lang="en-US" dirty="0"/>
              <a:t>First level – Myriad Pro, Bold, 24pt</a:t>
            </a:r>
          </a:p>
          <a:p>
            <a:pPr lvl="1"/>
            <a:r>
              <a:rPr lang="en-US" dirty="0"/>
              <a:t>Second level – Myriad Pro, 20pt</a:t>
            </a:r>
          </a:p>
          <a:p>
            <a:pPr lvl="2"/>
            <a:r>
              <a:rPr lang="en-US" dirty="0"/>
              <a:t>Third level – Myriad Pro, 18pt	</a:t>
            </a:r>
          </a:p>
          <a:p>
            <a:pPr lvl="3"/>
            <a:r>
              <a:rPr lang="en-US" dirty="0"/>
              <a:t>Fourth level – Myriad Pro, 18pt</a:t>
            </a:r>
          </a:p>
          <a:p>
            <a:pPr lvl="4"/>
            <a:r>
              <a:rPr lang="en-US" dirty="0"/>
              <a:t>Fifth level – Myriad Pro, 18pt</a:t>
            </a:r>
          </a:p>
        </p:txBody>
      </p:sp>
      <p:sp>
        <p:nvSpPr>
          <p:cNvPr id="6" name="Text Placeholder 5"/>
          <p:cNvSpPr>
            <a:spLocks noGrp="1"/>
          </p:cNvSpPr>
          <p:nvPr userDrawn="1">
            <p:ph type="body" sz="quarter" idx="11" hasCustomPrompt="1"/>
          </p:nvPr>
        </p:nvSpPr>
        <p:spPr>
          <a:xfrm>
            <a:off x="457200" y="5791200"/>
            <a:ext cx="8229600" cy="609600"/>
          </a:xfrm>
          <a:prstGeom prst="rect">
            <a:avLst/>
          </a:prstGeom>
        </p:spPr>
        <p:txBody>
          <a:bodyPr anchor="b"/>
          <a:lstStyle>
            <a:lvl1pPr>
              <a:buNone/>
              <a:defRPr sz="1100">
                <a:solidFill>
                  <a:schemeClr val="tx1"/>
                </a:solidFill>
              </a:defRPr>
            </a:lvl1pPr>
          </a:lstStyle>
          <a:p>
            <a:r>
              <a:rPr lang="en-US" dirty="0"/>
              <a:t>* Citations, references, and credits – Myriad Pro, 11pt</a:t>
            </a:r>
          </a:p>
        </p:txBody>
      </p:sp>
    </p:spTree>
    <p:extLst>
      <p:ext uri="{BB962C8B-B14F-4D97-AF65-F5344CB8AC3E}">
        <p14:creationId xmlns:p14="http://schemas.microsoft.com/office/powerpoint/2010/main" val="1920460782"/>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Slide Badge">
    <p:spTree>
      <p:nvGrpSpPr>
        <p:cNvPr id="1" name=""/>
        <p:cNvGrpSpPr/>
        <p:nvPr/>
      </p:nvGrpSpPr>
      <p:grpSpPr>
        <a:xfrm>
          <a:off x="0" y="0"/>
          <a:ext cx="0" cy="0"/>
          <a:chOff x="0" y="0"/>
          <a:chExt cx="0" cy="0"/>
        </a:xfrm>
      </p:grpSpPr>
      <p:sp>
        <p:nvSpPr>
          <p:cNvPr id="5" name="Subtitle 2"/>
          <p:cNvSpPr>
            <a:spLocks noGrp="1"/>
          </p:cNvSpPr>
          <p:nvPr>
            <p:ph type="subTitle" idx="1" hasCustomPrompt="1"/>
          </p:nvPr>
        </p:nvSpPr>
        <p:spPr>
          <a:xfrm>
            <a:off x="1371600" y="3886200"/>
            <a:ext cx="6400800" cy="457200"/>
          </a:xfrm>
          <a:prstGeom prst="rect">
            <a:avLst/>
          </a:prstGeom>
        </p:spPr>
        <p:txBody>
          <a:bodyPr/>
          <a:lstStyle>
            <a:lvl1pPr marL="0" indent="0" algn="ctr">
              <a:buNone/>
              <a:defRPr sz="2000" b="1" baseline="0">
                <a:solidFill>
                  <a:schemeClr val="bg2"/>
                </a:solidFill>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Presenters Name – Myriad Pro, Bold, 20pt</a:t>
            </a:r>
          </a:p>
        </p:txBody>
      </p:sp>
      <p:sp>
        <p:nvSpPr>
          <p:cNvPr id="9" name="Text Placeholder 8"/>
          <p:cNvSpPr>
            <a:spLocks noGrp="1"/>
          </p:cNvSpPr>
          <p:nvPr>
            <p:ph type="body" sz="quarter" idx="10" hasCustomPrompt="1"/>
          </p:nvPr>
        </p:nvSpPr>
        <p:spPr>
          <a:xfrm>
            <a:off x="1371600" y="4267200"/>
            <a:ext cx="6400800" cy="1295400"/>
          </a:xfrm>
          <a:prstGeom prst="rect">
            <a:avLst/>
          </a:prstGeom>
        </p:spPr>
        <p:txBody>
          <a:bodyPr/>
          <a:lstStyle>
            <a:lvl1pPr algn="ctr">
              <a:lnSpc>
                <a:spcPts val="2000"/>
              </a:lnSpc>
              <a:buNone/>
              <a:defRPr sz="1800" baseline="0">
                <a:solidFill>
                  <a:schemeClr val="tx1"/>
                </a:solidFill>
              </a:defRPr>
            </a:lvl1pPr>
            <a:lvl2pPr algn="ctr">
              <a:defRPr>
                <a:solidFill>
                  <a:schemeClr val="tx2"/>
                </a:solidFill>
              </a:defRPr>
            </a:lvl2pPr>
            <a:lvl3pPr algn="ctr">
              <a:defRPr>
                <a:solidFill>
                  <a:schemeClr val="tx2"/>
                </a:solidFill>
              </a:defRPr>
            </a:lvl3pPr>
            <a:lvl4pPr algn="ctr">
              <a:defRPr>
                <a:solidFill>
                  <a:schemeClr val="tx2"/>
                </a:solidFill>
              </a:defRPr>
            </a:lvl4pPr>
            <a:lvl5pPr algn="ctr">
              <a:defRPr>
                <a:solidFill>
                  <a:schemeClr val="tx2"/>
                </a:solidFill>
              </a:defRPr>
            </a:lvl5pPr>
          </a:lstStyle>
          <a:p>
            <a:pPr lvl="0"/>
            <a:r>
              <a:rPr lang="en-US" sz="1800" dirty="0"/>
              <a:t>Title of Presenter –Myriad Pro, 18pt</a:t>
            </a:r>
          </a:p>
          <a:p>
            <a:pPr lvl="0"/>
            <a:endParaRPr lang="en-US" sz="1800" dirty="0"/>
          </a:p>
          <a:p>
            <a:pPr lvl="0"/>
            <a:r>
              <a:rPr lang="en-US" sz="1800" dirty="0"/>
              <a:t>Title of Event</a:t>
            </a:r>
          </a:p>
          <a:p>
            <a:pPr lvl="0"/>
            <a:r>
              <a:rPr lang="en-US" sz="1800" dirty="0"/>
              <a:t>Date of Event</a:t>
            </a:r>
            <a:endParaRPr lang="en-US" dirty="0"/>
          </a:p>
        </p:txBody>
      </p:sp>
      <p:sp>
        <p:nvSpPr>
          <p:cNvPr id="11" name="Title 1"/>
          <p:cNvSpPr>
            <a:spLocks noGrp="1"/>
          </p:cNvSpPr>
          <p:nvPr>
            <p:ph type="title" hasCustomPrompt="1"/>
          </p:nvPr>
        </p:nvSpPr>
        <p:spPr>
          <a:xfrm>
            <a:off x="457200" y="1981200"/>
            <a:ext cx="8229600" cy="1676400"/>
          </a:xfrm>
          <a:prstGeom prst="rect">
            <a:avLst/>
          </a:prstGeom>
        </p:spPr>
        <p:txBody>
          <a:bodyPr/>
          <a:lstStyle>
            <a:lvl1pPr>
              <a:lnSpc>
                <a:spcPts val="3000"/>
              </a:lnSpc>
              <a:defRPr sz="2800" b="1" baseline="0">
                <a:effectLst/>
              </a:defRPr>
            </a:lvl1pPr>
          </a:lstStyle>
          <a:p>
            <a:r>
              <a:rPr lang="en-US" dirty="0"/>
              <a:t>Title of Presentation – Myriad Pro</a:t>
            </a:r>
            <a:br>
              <a:rPr lang="en-US" dirty="0"/>
            </a:br>
            <a:r>
              <a:rPr lang="en-US" dirty="0"/>
              <a:t> Bold, Shadow 28pt</a:t>
            </a:r>
          </a:p>
        </p:txBody>
      </p:sp>
    </p:spTree>
    <p:extLst>
      <p:ext uri="{BB962C8B-B14F-4D97-AF65-F5344CB8AC3E}">
        <p14:creationId xmlns:p14="http://schemas.microsoft.com/office/powerpoint/2010/main" val="4115422177"/>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asic Content Bad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74638"/>
            <a:ext cx="8229600" cy="1143000"/>
          </a:xfrm>
          <a:prstGeom prst="rect">
            <a:avLst/>
          </a:prstGeom>
        </p:spPr>
        <p:txBody>
          <a:bodyPr anchor="b" anchorCtr="0"/>
          <a:lstStyle>
            <a:lvl1pPr>
              <a:lnSpc>
                <a:spcPts val="3000"/>
              </a:lnSpc>
              <a:defRPr sz="2800" b="1" baseline="0">
                <a:effectLst/>
              </a:defRPr>
            </a:lvl1pPr>
          </a:lstStyle>
          <a:p>
            <a:r>
              <a:rPr lang="en-US" dirty="0"/>
              <a:t>Headline – Myriad Pro, Bold, Shadow, 28pt</a:t>
            </a:r>
          </a:p>
        </p:txBody>
      </p:sp>
      <p:sp>
        <p:nvSpPr>
          <p:cNvPr id="3" name="Content Placeholder 2"/>
          <p:cNvSpPr>
            <a:spLocks noGrp="1"/>
          </p:cNvSpPr>
          <p:nvPr>
            <p:ph idx="1" hasCustomPrompt="1"/>
          </p:nvPr>
        </p:nvSpPr>
        <p:spPr>
          <a:xfrm>
            <a:off x="457200" y="1600201"/>
            <a:ext cx="8229600" cy="4191000"/>
          </a:xfrm>
          <a:prstGeom prst="rect">
            <a:avLst/>
          </a:prstGeom>
        </p:spPr>
        <p:txBody>
          <a:bodyPr/>
          <a:lstStyle>
            <a:lvl1pPr>
              <a:buClr>
                <a:schemeClr val="tx1"/>
              </a:buClr>
              <a:buSzPct val="70000"/>
              <a:buFont typeface="Wingdings" pitchFamily="2" charset="2"/>
              <a:buChar char="q"/>
              <a:defRPr sz="2400" b="1" baseline="0">
                <a:solidFill>
                  <a:schemeClr val="bg2"/>
                </a:solidFill>
              </a:defRPr>
            </a:lvl1pPr>
            <a:lvl2pPr>
              <a:buClr>
                <a:schemeClr val="tx1"/>
              </a:buClr>
              <a:buSzPct val="100000"/>
              <a:buFont typeface="Wingdings" pitchFamily="2" charset="2"/>
              <a:buChar char="§"/>
              <a:defRPr sz="2000">
                <a:solidFill>
                  <a:schemeClr val="bg2"/>
                </a:solidFill>
              </a:defRPr>
            </a:lvl2pPr>
            <a:lvl3pPr>
              <a:buClr>
                <a:schemeClr val="tx1"/>
              </a:buClr>
              <a:buSzPct val="100000"/>
              <a:buFont typeface="Arial" pitchFamily="34" charset="0"/>
              <a:buChar char="•"/>
              <a:defRPr sz="1800">
                <a:solidFill>
                  <a:schemeClr val="bg2"/>
                </a:solidFill>
              </a:defRPr>
            </a:lvl3pPr>
            <a:lvl4pPr>
              <a:buClr>
                <a:schemeClr val="tx1"/>
              </a:buClr>
              <a:buSzPct val="70000"/>
              <a:buFont typeface="Courier New" pitchFamily="49" charset="0"/>
              <a:buChar char="o"/>
              <a:defRPr sz="1800" baseline="0">
                <a:solidFill>
                  <a:schemeClr val="bg2"/>
                </a:solidFill>
              </a:defRPr>
            </a:lvl4pPr>
            <a:lvl5pPr>
              <a:buClr>
                <a:schemeClr val="tx1"/>
              </a:buClr>
              <a:buSzPct val="70000"/>
              <a:buFont typeface="Arial" pitchFamily="34" charset="0"/>
              <a:buChar char="•"/>
              <a:defRPr sz="1800">
                <a:solidFill>
                  <a:schemeClr val="bg2"/>
                </a:solidFill>
              </a:defRPr>
            </a:lvl5pPr>
          </a:lstStyle>
          <a:p>
            <a:pPr lvl="0"/>
            <a:r>
              <a:rPr lang="en-US" dirty="0"/>
              <a:t>First level – Myriad Pro, Bold, 24pt</a:t>
            </a:r>
          </a:p>
          <a:p>
            <a:pPr lvl="1"/>
            <a:r>
              <a:rPr lang="en-US" dirty="0"/>
              <a:t>Second level – Myriad Pro, 20pt</a:t>
            </a:r>
          </a:p>
          <a:p>
            <a:pPr lvl="2"/>
            <a:r>
              <a:rPr lang="en-US" dirty="0"/>
              <a:t>Third level – Myriad Pro, 18pt	</a:t>
            </a:r>
          </a:p>
          <a:p>
            <a:pPr lvl="3"/>
            <a:r>
              <a:rPr lang="en-US" dirty="0"/>
              <a:t>Fourth level – Myriad Pro, 18pt</a:t>
            </a:r>
          </a:p>
          <a:p>
            <a:pPr lvl="4"/>
            <a:r>
              <a:rPr lang="en-US" dirty="0"/>
              <a:t>Fifth level – Myriad Pro, 18pt</a:t>
            </a:r>
          </a:p>
        </p:txBody>
      </p:sp>
      <p:sp>
        <p:nvSpPr>
          <p:cNvPr id="6" name="Text Placeholder 5"/>
          <p:cNvSpPr>
            <a:spLocks noGrp="1"/>
          </p:cNvSpPr>
          <p:nvPr userDrawn="1">
            <p:ph type="body" sz="quarter" idx="11" hasCustomPrompt="1"/>
          </p:nvPr>
        </p:nvSpPr>
        <p:spPr>
          <a:xfrm>
            <a:off x="1905000" y="5791200"/>
            <a:ext cx="6781800" cy="609600"/>
          </a:xfrm>
          <a:prstGeom prst="rect">
            <a:avLst/>
          </a:prstGeom>
        </p:spPr>
        <p:txBody>
          <a:bodyPr anchor="b"/>
          <a:lstStyle>
            <a:lvl1pPr>
              <a:buNone/>
              <a:defRPr sz="1100">
                <a:solidFill>
                  <a:schemeClr val="tx1"/>
                </a:solidFill>
              </a:defRPr>
            </a:lvl1pPr>
          </a:lstStyle>
          <a:p>
            <a:r>
              <a:rPr lang="en-US" dirty="0"/>
              <a:t>* Citations, references, and credits – Myriad Pro, 11pt </a:t>
            </a:r>
          </a:p>
        </p:txBody>
      </p:sp>
    </p:spTree>
    <p:extLst>
      <p:ext uri="{BB962C8B-B14F-4D97-AF65-F5344CB8AC3E}">
        <p14:creationId xmlns:p14="http://schemas.microsoft.com/office/powerpoint/2010/main" val="4239355673"/>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2313" y="4406900"/>
            <a:ext cx="7772400" cy="1362075"/>
          </a:xfrm>
          <a:prstGeom prst="rect">
            <a:avLst/>
          </a:prstGeom>
        </p:spPr>
        <p:txBody>
          <a:bodyPr anchor="t"/>
          <a:lstStyle>
            <a:lvl1pPr algn="l">
              <a:lnSpc>
                <a:spcPts val="3800"/>
              </a:lnSpc>
              <a:defRPr sz="3600" b="1" cap="all" baseline="0">
                <a:effectLst/>
              </a:defRPr>
            </a:lvl1pPr>
          </a:lstStyle>
          <a:p>
            <a:r>
              <a:rPr lang="en-US" dirty="0"/>
              <a:t>Section Header</a:t>
            </a:r>
            <a:br>
              <a:rPr lang="en-US" dirty="0"/>
            </a:br>
            <a:r>
              <a:rPr lang="en-US" dirty="0"/>
              <a:t>Myriad Pro, bold, shadow, 36pt </a:t>
            </a:r>
          </a:p>
        </p:txBody>
      </p:sp>
      <p:sp>
        <p:nvSpPr>
          <p:cNvPr id="3" name="Text Placeholder 2"/>
          <p:cNvSpPr>
            <a:spLocks noGrp="1"/>
          </p:cNvSpPr>
          <p:nvPr>
            <p:ph type="body" idx="1" hasCustomPrompt="1"/>
          </p:nvPr>
        </p:nvSpPr>
        <p:spPr>
          <a:xfrm>
            <a:off x="722313" y="2906713"/>
            <a:ext cx="7772400" cy="1500187"/>
          </a:xfrm>
          <a:prstGeom prst="rect">
            <a:avLst/>
          </a:prstGeom>
        </p:spPr>
        <p:txBody>
          <a:bodyPr anchor="b"/>
          <a:lstStyle>
            <a:lvl1pPr marL="0" indent="0">
              <a:lnSpc>
                <a:spcPts val="2200"/>
              </a:lnSpc>
              <a:buNone/>
              <a:defRPr sz="2000" baseline="0">
                <a:solidFill>
                  <a:schemeClr val="bg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Subhead – Myriad Pro, 20pt</a:t>
            </a:r>
          </a:p>
        </p:txBody>
      </p:sp>
    </p:spTree>
    <p:extLst>
      <p:ext uri="{BB962C8B-B14F-4D97-AF65-F5344CB8AC3E}">
        <p14:creationId xmlns:p14="http://schemas.microsoft.com/office/powerpoint/2010/main" val="2311898177"/>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Badge">
    <p:spTree>
      <p:nvGrpSpPr>
        <p:cNvPr id="1" name=""/>
        <p:cNvGrpSpPr/>
        <p:nvPr/>
      </p:nvGrpSpPr>
      <p:grpSpPr>
        <a:xfrm>
          <a:off x="0" y="0"/>
          <a:ext cx="0" cy="0"/>
          <a:chOff x="0" y="0"/>
          <a:chExt cx="0" cy="0"/>
        </a:xfrm>
      </p:grpSpPr>
      <p:sp>
        <p:nvSpPr>
          <p:cNvPr id="5" name="Subtitle 2"/>
          <p:cNvSpPr>
            <a:spLocks noGrp="1"/>
          </p:cNvSpPr>
          <p:nvPr>
            <p:ph type="subTitle" idx="1" hasCustomPrompt="1"/>
          </p:nvPr>
        </p:nvSpPr>
        <p:spPr>
          <a:xfrm>
            <a:off x="1371600" y="3886200"/>
            <a:ext cx="6400800" cy="457200"/>
          </a:xfrm>
          <a:prstGeom prst="rect">
            <a:avLst/>
          </a:prstGeom>
        </p:spPr>
        <p:txBody>
          <a:bodyPr/>
          <a:lstStyle>
            <a:lvl1pPr marL="0" indent="0" algn="ctr">
              <a:buNone/>
              <a:defRPr sz="2000" b="1" baseline="0">
                <a:solidFill>
                  <a:schemeClr val="bg2"/>
                </a:solidFill>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Presenters Name – Myriad Pro, Bold, 20pt</a:t>
            </a:r>
          </a:p>
        </p:txBody>
      </p:sp>
      <p:sp>
        <p:nvSpPr>
          <p:cNvPr id="9" name="Text Placeholder 8"/>
          <p:cNvSpPr>
            <a:spLocks noGrp="1"/>
          </p:cNvSpPr>
          <p:nvPr>
            <p:ph type="body" sz="quarter" idx="10" hasCustomPrompt="1"/>
          </p:nvPr>
        </p:nvSpPr>
        <p:spPr>
          <a:xfrm>
            <a:off x="1371600" y="4267200"/>
            <a:ext cx="6400800" cy="1295400"/>
          </a:xfrm>
          <a:prstGeom prst="rect">
            <a:avLst/>
          </a:prstGeom>
        </p:spPr>
        <p:txBody>
          <a:bodyPr/>
          <a:lstStyle>
            <a:lvl1pPr algn="ctr">
              <a:lnSpc>
                <a:spcPts val="2000"/>
              </a:lnSpc>
              <a:buNone/>
              <a:defRPr sz="1800" baseline="0">
                <a:solidFill>
                  <a:schemeClr val="tx1"/>
                </a:solidFill>
              </a:defRPr>
            </a:lvl1pPr>
            <a:lvl2pPr algn="ctr">
              <a:defRPr>
                <a:solidFill>
                  <a:schemeClr val="tx2"/>
                </a:solidFill>
              </a:defRPr>
            </a:lvl2pPr>
            <a:lvl3pPr algn="ctr">
              <a:defRPr>
                <a:solidFill>
                  <a:schemeClr val="tx2"/>
                </a:solidFill>
              </a:defRPr>
            </a:lvl3pPr>
            <a:lvl4pPr algn="ctr">
              <a:defRPr>
                <a:solidFill>
                  <a:schemeClr val="tx2"/>
                </a:solidFill>
              </a:defRPr>
            </a:lvl4pPr>
            <a:lvl5pPr algn="ctr">
              <a:defRPr>
                <a:solidFill>
                  <a:schemeClr val="tx2"/>
                </a:solidFill>
              </a:defRPr>
            </a:lvl5pPr>
          </a:lstStyle>
          <a:p>
            <a:pPr lvl="0"/>
            <a:r>
              <a:rPr lang="en-US" sz="1800" dirty="0"/>
              <a:t>Title of Presenter –Myriad Pro, 18pt</a:t>
            </a:r>
          </a:p>
          <a:p>
            <a:pPr lvl="0"/>
            <a:endParaRPr lang="en-US" sz="1800" dirty="0"/>
          </a:p>
          <a:p>
            <a:pPr lvl="0"/>
            <a:r>
              <a:rPr lang="en-US" sz="1800" dirty="0"/>
              <a:t>Title of Event</a:t>
            </a:r>
          </a:p>
          <a:p>
            <a:pPr lvl="0"/>
            <a:r>
              <a:rPr lang="en-US" sz="1800" dirty="0"/>
              <a:t>Date of Event</a:t>
            </a:r>
            <a:endParaRPr lang="en-US" dirty="0"/>
          </a:p>
        </p:txBody>
      </p:sp>
      <p:sp>
        <p:nvSpPr>
          <p:cNvPr id="11" name="Title 1"/>
          <p:cNvSpPr>
            <a:spLocks noGrp="1"/>
          </p:cNvSpPr>
          <p:nvPr>
            <p:ph type="title" hasCustomPrompt="1"/>
          </p:nvPr>
        </p:nvSpPr>
        <p:spPr>
          <a:xfrm>
            <a:off x="457200" y="1981200"/>
            <a:ext cx="8229600" cy="1676400"/>
          </a:xfrm>
          <a:prstGeom prst="rect">
            <a:avLst/>
          </a:prstGeom>
        </p:spPr>
        <p:txBody>
          <a:bodyPr/>
          <a:lstStyle>
            <a:lvl1pPr>
              <a:lnSpc>
                <a:spcPts val="3000"/>
              </a:lnSpc>
              <a:defRPr sz="2800" b="1" baseline="0">
                <a:effectLst/>
              </a:defRPr>
            </a:lvl1pPr>
          </a:lstStyle>
          <a:p>
            <a:r>
              <a:rPr lang="en-US" dirty="0"/>
              <a:t>Title of Presentation – Myriad Pro</a:t>
            </a:r>
            <a:br>
              <a:rPr lang="en-US" dirty="0"/>
            </a:br>
            <a:r>
              <a:rPr lang="en-US" dirty="0"/>
              <a:t> Bold, Shadow 28pt</a:t>
            </a:r>
          </a:p>
        </p:txBody>
      </p:sp>
    </p:spTree>
    <p:extLst>
      <p:ext uri="{BB962C8B-B14F-4D97-AF65-F5344CB8AC3E}">
        <p14:creationId xmlns:p14="http://schemas.microsoft.com/office/powerpoint/2010/main" val="2914846544"/>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73050"/>
            <a:ext cx="3008313" cy="1162050"/>
          </a:xfrm>
          <a:prstGeom prst="rect">
            <a:avLst/>
          </a:prstGeom>
        </p:spPr>
        <p:txBody>
          <a:bodyPr anchor="b"/>
          <a:lstStyle>
            <a:lvl1pPr algn="l">
              <a:defRPr sz="2000" b="1" baseline="0">
                <a:effectLst/>
              </a:defRPr>
            </a:lvl1pPr>
          </a:lstStyle>
          <a:p>
            <a:r>
              <a:rPr lang="en-US" dirty="0"/>
              <a:t>Header – Myriad Pro, bold, shadow, 20pt</a:t>
            </a:r>
          </a:p>
        </p:txBody>
      </p:sp>
      <p:sp>
        <p:nvSpPr>
          <p:cNvPr id="3" name="Content Placeholder 2"/>
          <p:cNvSpPr>
            <a:spLocks noGrp="1"/>
          </p:cNvSpPr>
          <p:nvPr>
            <p:ph idx="1" hasCustomPrompt="1"/>
          </p:nvPr>
        </p:nvSpPr>
        <p:spPr>
          <a:xfrm>
            <a:off x="3575050" y="273051"/>
            <a:ext cx="5111750" cy="5518150"/>
          </a:xfrm>
          <a:prstGeom prst="rect">
            <a:avLst/>
          </a:prstGeom>
        </p:spPr>
        <p:txBody>
          <a:bodyPr anchor="ctr" anchorCtr="0"/>
          <a:lstStyle>
            <a:lvl1pPr>
              <a:buClr>
                <a:schemeClr val="tx1"/>
              </a:buClr>
              <a:buSzPct val="70000"/>
              <a:buFont typeface="Wingdings" pitchFamily="2" charset="2"/>
              <a:buChar char="q"/>
              <a:defRPr sz="2400" b="1">
                <a:solidFill>
                  <a:schemeClr val="bg2"/>
                </a:solidFill>
              </a:defRPr>
            </a:lvl1pPr>
            <a:lvl2pPr>
              <a:buClr>
                <a:schemeClr val="tx1"/>
              </a:buClr>
              <a:buSzPct val="100000"/>
              <a:buFont typeface="Wingdings" pitchFamily="2" charset="2"/>
              <a:buChar char="§"/>
              <a:defRPr sz="2000">
                <a:solidFill>
                  <a:schemeClr val="bg2"/>
                </a:solidFill>
              </a:defRPr>
            </a:lvl2pPr>
            <a:lvl3pPr>
              <a:buClr>
                <a:schemeClr val="tx1"/>
              </a:buClr>
              <a:buSzPct val="100000"/>
              <a:buFont typeface="Arial" pitchFamily="34" charset="0"/>
              <a:buChar char="•"/>
              <a:defRPr sz="1800">
                <a:solidFill>
                  <a:schemeClr val="bg2"/>
                </a:solidFill>
              </a:defRPr>
            </a:lvl3pPr>
            <a:lvl4pPr>
              <a:buClr>
                <a:schemeClr val="tx1"/>
              </a:buClr>
              <a:buSzPct val="70000"/>
              <a:buFont typeface="Courier New" pitchFamily="49" charset="0"/>
              <a:buChar char="o"/>
              <a:defRPr sz="1800">
                <a:solidFill>
                  <a:schemeClr val="bg2"/>
                </a:solidFill>
              </a:defRPr>
            </a:lvl4pPr>
            <a:lvl5pPr>
              <a:buClr>
                <a:schemeClr val="tx1"/>
              </a:buClr>
              <a:buSzPct val="70000"/>
              <a:buFont typeface="Arial" pitchFamily="34" charset="0"/>
              <a:buChar char="•"/>
              <a:defRPr sz="1800">
                <a:solidFill>
                  <a:schemeClr val="bg2"/>
                </a:solidFill>
              </a:defRPr>
            </a:lvl5pPr>
            <a:lvl6pPr>
              <a:defRPr sz="2000"/>
            </a:lvl6pPr>
            <a:lvl7pPr>
              <a:defRPr sz="2000"/>
            </a:lvl7pPr>
            <a:lvl8pPr>
              <a:defRPr sz="2000"/>
            </a:lvl8pPr>
            <a:lvl9pPr>
              <a:defRPr sz="2000"/>
            </a:lvl9pPr>
          </a:lstStyle>
          <a:p>
            <a:pPr lvl="0"/>
            <a:r>
              <a:rPr lang="en-US" dirty="0"/>
              <a:t>First level – Myriad Pro, bold, 24pt</a:t>
            </a:r>
          </a:p>
          <a:p>
            <a:pPr lvl="1"/>
            <a:r>
              <a:rPr lang="en-US" dirty="0"/>
              <a:t>Second level – Myriad Pro, 20pt</a:t>
            </a:r>
          </a:p>
          <a:p>
            <a:pPr lvl="2"/>
            <a:r>
              <a:rPr lang="en-US" dirty="0"/>
              <a:t>Third level – Myriad Pro, 18pt	</a:t>
            </a:r>
          </a:p>
          <a:p>
            <a:pPr lvl="3"/>
            <a:r>
              <a:rPr lang="en-US" dirty="0"/>
              <a:t>Fourth level – Myriad Pro, 18pt</a:t>
            </a:r>
          </a:p>
          <a:p>
            <a:pPr lvl="4"/>
            <a:r>
              <a:rPr lang="en-US" dirty="0"/>
              <a:t>Fifth level – Myriad Pro, 18pt</a:t>
            </a:r>
          </a:p>
        </p:txBody>
      </p:sp>
      <p:sp>
        <p:nvSpPr>
          <p:cNvPr id="4" name="Text Placeholder 3"/>
          <p:cNvSpPr>
            <a:spLocks noGrp="1"/>
          </p:cNvSpPr>
          <p:nvPr>
            <p:ph type="body" sz="half" idx="2" hasCustomPrompt="1"/>
          </p:nvPr>
        </p:nvSpPr>
        <p:spPr>
          <a:xfrm>
            <a:off x="457200" y="1435101"/>
            <a:ext cx="3008313" cy="4356099"/>
          </a:xfrm>
          <a:prstGeom prst="rect">
            <a:avLst/>
          </a:prstGeom>
        </p:spPr>
        <p:txBody>
          <a:bodyPr/>
          <a:lstStyle>
            <a:lvl1pPr marL="0" indent="0">
              <a:buNone/>
              <a:defRPr sz="1400" baseline="0">
                <a:solidFill>
                  <a:schemeClr val="bg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Paragraph of type</a:t>
            </a:r>
          </a:p>
          <a:p>
            <a:pPr lvl="0"/>
            <a:r>
              <a:rPr lang="en-US" dirty="0"/>
              <a:t>Myriad Pro, 14pt</a:t>
            </a:r>
          </a:p>
        </p:txBody>
      </p:sp>
      <p:sp>
        <p:nvSpPr>
          <p:cNvPr id="7" name="Text Placeholder 5"/>
          <p:cNvSpPr>
            <a:spLocks noGrp="1"/>
          </p:cNvSpPr>
          <p:nvPr userDrawn="1">
            <p:ph type="body" sz="quarter" idx="11" hasCustomPrompt="1"/>
          </p:nvPr>
        </p:nvSpPr>
        <p:spPr>
          <a:xfrm>
            <a:off x="457200" y="5791200"/>
            <a:ext cx="8229600" cy="609600"/>
          </a:xfrm>
          <a:prstGeom prst="rect">
            <a:avLst/>
          </a:prstGeom>
        </p:spPr>
        <p:txBody>
          <a:bodyPr anchor="b"/>
          <a:lstStyle>
            <a:lvl1pPr>
              <a:buNone/>
              <a:defRPr sz="1100">
                <a:solidFill>
                  <a:schemeClr val="tx1"/>
                </a:solidFill>
              </a:defRPr>
            </a:lvl1pPr>
          </a:lstStyle>
          <a:p>
            <a:r>
              <a:rPr lang="en-US" dirty="0"/>
              <a:t>* Citations, references, and credits – Myriad Pro, 11pt</a:t>
            </a:r>
          </a:p>
        </p:txBody>
      </p:sp>
    </p:spTree>
    <p:extLst>
      <p:ext uri="{BB962C8B-B14F-4D97-AF65-F5344CB8AC3E}">
        <p14:creationId xmlns:p14="http://schemas.microsoft.com/office/powerpoint/2010/main" val="1067358408"/>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92288" y="4800600"/>
            <a:ext cx="5486400" cy="566738"/>
          </a:xfrm>
          <a:prstGeom prst="rect">
            <a:avLst/>
          </a:prstGeom>
        </p:spPr>
        <p:txBody>
          <a:bodyPr anchor="b"/>
          <a:lstStyle>
            <a:lvl1pPr algn="l">
              <a:defRPr sz="2000" b="1" baseline="0">
                <a:effectLst/>
              </a:defRPr>
            </a:lvl1pPr>
          </a:lstStyle>
          <a:p>
            <a:r>
              <a:rPr lang="en-US" dirty="0"/>
              <a:t>Photo Title – Myriad Pro, Bold, Shadow, 20pt</a:t>
            </a:r>
          </a:p>
        </p:txBody>
      </p:sp>
      <p:sp>
        <p:nvSpPr>
          <p:cNvPr id="3" name="Picture Placeholder 2"/>
          <p:cNvSpPr>
            <a:spLocks noGrp="1"/>
          </p:cNvSpPr>
          <p:nvPr>
            <p:ph type="pic" idx="1"/>
          </p:nvPr>
        </p:nvSpPr>
        <p:spPr>
          <a:xfrm>
            <a:off x="1792288" y="612775"/>
            <a:ext cx="5486400" cy="4114800"/>
          </a:xfrm>
          <a:prstGeom prst="rect">
            <a:avLst/>
          </a:prstGeom>
          <a:ln w="25400">
            <a:solidFill>
              <a:schemeClr val="bg1"/>
            </a:solidFill>
          </a:ln>
          <a:effectLst>
            <a:outerShdw blurRad="44450" dist="27940" dir="5400000" algn="ctr">
              <a:srgbClr val="000000">
                <a:alpha val="32000"/>
              </a:srgb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hasCustomPrompt="1"/>
          </p:nvPr>
        </p:nvSpPr>
        <p:spPr>
          <a:xfrm>
            <a:off x="1792288" y="5367338"/>
            <a:ext cx="5486400" cy="804862"/>
          </a:xfrm>
          <a:prstGeom prst="rect">
            <a:avLst/>
          </a:prstGeom>
        </p:spPr>
        <p:txBody>
          <a:bodyPr/>
          <a:lstStyle>
            <a:lvl1pPr marL="0" indent="0">
              <a:buNone/>
              <a:defRPr sz="1400" baseline="0">
                <a:solidFill>
                  <a:schemeClr val="bg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Caption or credits for photo – Myriad Pro, 14pt</a:t>
            </a:r>
          </a:p>
        </p:txBody>
      </p:sp>
    </p:spTree>
    <p:extLst>
      <p:ext uri="{BB962C8B-B14F-4D97-AF65-F5344CB8AC3E}">
        <p14:creationId xmlns:p14="http://schemas.microsoft.com/office/powerpoint/2010/main" val="3428202858"/>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sp>
        <p:nvSpPr>
          <p:cNvPr id="5" name="Subtitle 2"/>
          <p:cNvSpPr>
            <a:spLocks noGrp="1"/>
          </p:cNvSpPr>
          <p:nvPr>
            <p:ph type="subTitle" idx="1" hasCustomPrompt="1"/>
          </p:nvPr>
        </p:nvSpPr>
        <p:spPr>
          <a:xfrm>
            <a:off x="1371600" y="2057400"/>
            <a:ext cx="6400800" cy="2057400"/>
          </a:xfrm>
          <a:prstGeom prst="rect">
            <a:avLst/>
          </a:prstGeom>
        </p:spPr>
        <p:txBody>
          <a:bodyPr/>
          <a:lstStyle>
            <a:lvl1pPr marL="0" indent="0" algn="ctr">
              <a:buNone/>
              <a:defRPr sz="2800" b="1" baseline="0">
                <a:solidFill>
                  <a:schemeClr val="bg2"/>
                </a:solidFill>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Closing– Myriad Pro, Bold, 28pt</a:t>
            </a:r>
          </a:p>
        </p:txBody>
      </p:sp>
      <p:sp>
        <p:nvSpPr>
          <p:cNvPr id="11" name="Text Placeholder 5"/>
          <p:cNvSpPr>
            <a:spLocks noGrp="1"/>
          </p:cNvSpPr>
          <p:nvPr>
            <p:ph type="body" sz="quarter" idx="11" hasCustomPrompt="1"/>
          </p:nvPr>
        </p:nvSpPr>
        <p:spPr>
          <a:xfrm>
            <a:off x="2286000" y="6281928"/>
            <a:ext cx="5105400" cy="182880"/>
          </a:xfrm>
          <a:prstGeom prst="rect">
            <a:avLst/>
          </a:prstGeom>
        </p:spPr>
        <p:txBody>
          <a:bodyPr/>
          <a:lstStyle>
            <a:lvl1pPr>
              <a:buNone/>
              <a:defRPr sz="1000" baseline="0">
                <a:solidFill>
                  <a:schemeClr val="bg1"/>
                </a:solidFill>
              </a:defRPr>
            </a:lvl1pPr>
          </a:lstStyle>
          <a:p>
            <a:r>
              <a:rPr lang="en-US" dirty="0"/>
              <a:t>Place Descriptor Here</a:t>
            </a:r>
          </a:p>
        </p:txBody>
      </p:sp>
      <p:sp>
        <p:nvSpPr>
          <p:cNvPr id="12" name="Text Placeholder 6"/>
          <p:cNvSpPr>
            <a:spLocks noGrp="1"/>
          </p:cNvSpPr>
          <p:nvPr>
            <p:ph type="body" sz="quarter" idx="12" hasCustomPrompt="1"/>
          </p:nvPr>
        </p:nvSpPr>
        <p:spPr>
          <a:xfrm>
            <a:off x="2286000" y="6473952"/>
            <a:ext cx="5105400" cy="228600"/>
          </a:xfrm>
          <a:prstGeom prst="rect">
            <a:avLst/>
          </a:prstGeom>
        </p:spPr>
        <p:txBody>
          <a:bodyPr/>
          <a:lstStyle>
            <a:lvl1pPr>
              <a:buNone/>
              <a:defRPr sz="1000" baseline="0">
                <a:solidFill>
                  <a:schemeClr val="bg1"/>
                </a:solidFill>
              </a:defRPr>
            </a:lvl1pPr>
          </a:lstStyle>
          <a:p>
            <a:r>
              <a:rPr lang="en-US" dirty="0"/>
              <a:t>Place Descriptor Here</a:t>
            </a:r>
          </a:p>
        </p:txBody>
      </p:sp>
    </p:spTree>
    <p:extLst>
      <p:ext uri="{BB962C8B-B14F-4D97-AF65-F5344CB8AC3E}">
        <p14:creationId xmlns:p14="http://schemas.microsoft.com/office/powerpoint/2010/main" val="743735908"/>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686800" cy="1219200"/>
          </a:xfrm>
          <a:prstGeom prst="rect">
            <a:avLst/>
          </a:prstGeom>
        </p:spPr>
        <p:txBody>
          <a:bodyPr/>
          <a:lstStyle>
            <a:lvl1pPr>
              <a:defRPr>
                <a:latin typeface="Myriad Pro" pitchFamily="34" charset="0"/>
              </a:defRPr>
            </a:lvl1p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lvl1pPr>
              <a:defRPr>
                <a:latin typeface="Myriad Pro" pitchFamily="34" charset="0"/>
              </a:defRPr>
            </a:lvl1pPr>
            <a:lvl2pPr>
              <a:defRPr>
                <a:latin typeface="Myriad Pro" pitchFamily="34" charset="0"/>
              </a:defRPr>
            </a:lvl2pPr>
            <a:lvl3pPr>
              <a:defRPr>
                <a:latin typeface="Myriad Pro" pitchFamily="34" charset="0"/>
              </a:defRPr>
            </a:lvl3pPr>
            <a:lvl4pPr>
              <a:defRPr>
                <a:latin typeface="Myriad Pro" pitchFamily="34" charset="0"/>
              </a:defRPr>
            </a:lvl4pPr>
            <a:lvl5pPr>
              <a:defRPr>
                <a:latin typeface="Myriad Pro"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a:xfrm>
            <a:off x="0" y="6553200"/>
            <a:ext cx="8229600" cy="381000"/>
          </a:xfrm>
          <a:prstGeom prst="rect">
            <a:avLst/>
          </a:prstGeom>
        </p:spPr>
        <p:txBody>
          <a:bodyPr/>
          <a:lstStyle>
            <a:lvl1pPr>
              <a:defRPr>
                <a:latin typeface="Myriad Pro" pitchFamily="34" charset="0"/>
              </a:defRPr>
            </a:lvl1pPr>
          </a:lstStyle>
          <a:p>
            <a:fld id="{07AD26ED-9784-461E-A41E-B568E4AEF6CA}" type="slidenum">
              <a:rPr lang="en-US" smtClean="0">
                <a:solidFill>
                  <a:prstClr val="white"/>
                </a:solidFill>
              </a:rPr>
              <a:pPr/>
              <a:t>‹#›</a:t>
            </a:fld>
            <a:endParaRPr lang="ru-RU">
              <a:solidFill>
                <a:prstClr val="white"/>
              </a:solidFill>
            </a:endParaRPr>
          </a:p>
        </p:txBody>
      </p:sp>
    </p:spTree>
    <p:extLst>
      <p:ext uri="{BB962C8B-B14F-4D97-AF65-F5344CB8AC3E}">
        <p14:creationId xmlns:p14="http://schemas.microsoft.com/office/powerpoint/2010/main" val="442306681"/>
      </p:ext>
    </p:extLst>
  </p:cSld>
  <p:clrMapOvr>
    <a:masterClrMapping/>
  </p:clrMapOvr>
  <p:transition spd="med">
    <p:wipe dir="d"/>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10262184"/>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1_Basic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74638"/>
            <a:ext cx="8229600" cy="1143000"/>
          </a:xfrm>
          <a:prstGeom prst="rect">
            <a:avLst/>
          </a:prstGeom>
        </p:spPr>
        <p:txBody>
          <a:bodyPr anchor="b" anchorCtr="0"/>
          <a:lstStyle>
            <a:lvl1pPr>
              <a:lnSpc>
                <a:spcPts val="3000"/>
              </a:lnSpc>
              <a:defRPr sz="2800" b="1" baseline="0">
                <a:effectLst>
                  <a:outerShdw blurRad="38100" dist="38100" dir="2700000" algn="tl">
                    <a:srgbClr val="000000">
                      <a:alpha val="43137"/>
                    </a:srgbClr>
                  </a:outerShdw>
                </a:effectLst>
              </a:defRPr>
            </a:lvl1pPr>
          </a:lstStyle>
          <a:p>
            <a:r>
              <a:rPr lang="en-US" dirty="0"/>
              <a:t>Headline – Myriad Pro, Bold, Shadow, 28pt</a:t>
            </a:r>
          </a:p>
        </p:txBody>
      </p:sp>
      <p:sp>
        <p:nvSpPr>
          <p:cNvPr id="3" name="Content Placeholder 2"/>
          <p:cNvSpPr>
            <a:spLocks noGrp="1"/>
          </p:cNvSpPr>
          <p:nvPr>
            <p:ph idx="1" hasCustomPrompt="1"/>
          </p:nvPr>
        </p:nvSpPr>
        <p:spPr>
          <a:xfrm>
            <a:off x="457200" y="1600201"/>
            <a:ext cx="8229600" cy="4191000"/>
          </a:xfrm>
          <a:prstGeom prst="rect">
            <a:avLst/>
          </a:prstGeom>
        </p:spPr>
        <p:txBody>
          <a:bodyPr/>
          <a:lstStyle>
            <a:lvl1pPr>
              <a:buClr>
                <a:schemeClr val="tx1"/>
              </a:buClr>
              <a:buSzPct val="70000"/>
              <a:buFont typeface="Wingdings" pitchFamily="2" charset="2"/>
              <a:buChar char="q"/>
              <a:defRPr sz="2400" b="1" baseline="0">
                <a:solidFill>
                  <a:srgbClr val="000000"/>
                </a:solidFill>
              </a:defRPr>
            </a:lvl1pPr>
            <a:lvl2pPr>
              <a:buClr>
                <a:schemeClr val="tx1"/>
              </a:buClr>
              <a:buSzPct val="100000"/>
              <a:buFont typeface="Wingdings" pitchFamily="2" charset="2"/>
              <a:buChar char="§"/>
              <a:defRPr sz="2000">
                <a:solidFill>
                  <a:srgbClr val="000000"/>
                </a:solidFill>
              </a:defRPr>
            </a:lvl2pPr>
            <a:lvl3pPr>
              <a:buClr>
                <a:schemeClr val="tx1"/>
              </a:buClr>
              <a:buSzPct val="100000"/>
              <a:buFont typeface="Arial" pitchFamily="34" charset="0"/>
              <a:buChar char="•"/>
              <a:defRPr sz="1800">
                <a:solidFill>
                  <a:srgbClr val="000000"/>
                </a:solidFill>
              </a:defRPr>
            </a:lvl3pPr>
            <a:lvl4pPr>
              <a:buClr>
                <a:schemeClr val="tx1"/>
              </a:buClr>
              <a:buSzPct val="70000"/>
              <a:buFont typeface="Courier New" pitchFamily="49" charset="0"/>
              <a:buChar char="o"/>
              <a:defRPr sz="1800" baseline="0">
                <a:solidFill>
                  <a:srgbClr val="000000"/>
                </a:solidFill>
              </a:defRPr>
            </a:lvl4pPr>
            <a:lvl5pPr>
              <a:buClr>
                <a:schemeClr val="tx1"/>
              </a:buClr>
              <a:buSzPct val="70000"/>
              <a:buFont typeface="Arial" pitchFamily="34" charset="0"/>
              <a:buChar char="•"/>
              <a:defRPr sz="1800">
                <a:solidFill>
                  <a:srgbClr val="000000"/>
                </a:solidFill>
              </a:defRPr>
            </a:lvl5pPr>
          </a:lstStyle>
          <a:p>
            <a:pPr lvl="0"/>
            <a:r>
              <a:rPr lang="en-US" dirty="0"/>
              <a:t>First level – Myriad Pro, Bold, 24pt</a:t>
            </a:r>
          </a:p>
          <a:p>
            <a:pPr lvl="1"/>
            <a:r>
              <a:rPr lang="en-US" dirty="0"/>
              <a:t>Second level – Myriad Pro, 20pt</a:t>
            </a:r>
          </a:p>
          <a:p>
            <a:pPr lvl="2"/>
            <a:r>
              <a:rPr lang="en-US" dirty="0"/>
              <a:t>Third level – Myriad Pro, 18pt	</a:t>
            </a:r>
          </a:p>
          <a:p>
            <a:pPr lvl="3"/>
            <a:r>
              <a:rPr lang="en-US" dirty="0"/>
              <a:t>Fourth level – Myriad Pro, 18pt</a:t>
            </a:r>
          </a:p>
          <a:p>
            <a:pPr lvl="4"/>
            <a:r>
              <a:rPr lang="en-US" dirty="0"/>
              <a:t>Fifth level – Myriad Pro, 18pt</a:t>
            </a:r>
          </a:p>
        </p:txBody>
      </p:sp>
      <p:sp>
        <p:nvSpPr>
          <p:cNvPr id="6" name="Text Placeholder 5"/>
          <p:cNvSpPr>
            <a:spLocks noGrp="1"/>
          </p:cNvSpPr>
          <p:nvPr userDrawn="1">
            <p:ph type="body" sz="quarter" idx="11" hasCustomPrompt="1"/>
          </p:nvPr>
        </p:nvSpPr>
        <p:spPr>
          <a:xfrm>
            <a:off x="457200" y="5791200"/>
            <a:ext cx="8229600" cy="609600"/>
          </a:xfrm>
          <a:prstGeom prst="rect">
            <a:avLst/>
          </a:prstGeom>
        </p:spPr>
        <p:txBody>
          <a:bodyPr anchor="b"/>
          <a:lstStyle>
            <a:lvl1pPr>
              <a:lnSpc>
                <a:spcPts val="1000"/>
              </a:lnSpc>
              <a:spcBef>
                <a:spcPts val="0"/>
              </a:spcBef>
              <a:buNone/>
              <a:defRPr sz="1000">
                <a:solidFill>
                  <a:srgbClr val="000000"/>
                </a:solidFill>
              </a:defRPr>
            </a:lvl1pPr>
          </a:lstStyle>
          <a:p>
            <a:r>
              <a:rPr lang="en-US" dirty="0"/>
              <a:t>* Citations, references, and credits – Myriad Pro, 11pt</a:t>
            </a:r>
          </a:p>
        </p:txBody>
      </p:sp>
    </p:spTree>
    <p:extLst>
      <p:ext uri="{BB962C8B-B14F-4D97-AF65-F5344CB8AC3E}">
        <p14:creationId xmlns:p14="http://schemas.microsoft.com/office/powerpoint/2010/main" val="2086846531"/>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asic Content Bad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74638"/>
            <a:ext cx="8229600" cy="1143000"/>
          </a:xfrm>
          <a:prstGeom prst="rect">
            <a:avLst/>
          </a:prstGeom>
        </p:spPr>
        <p:txBody>
          <a:bodyPr anchor="b" anchorCtr="0"/>
          <a:lstStyle>
            <a:lvl1pPr>
              <a:lnSpc>
                <a:spcPts val="3000"/>
              </a:lnSpc>
              <a:defRPr sz="2800" b="1" baseline="0">
                <a:effectLst/>
              </a:defRPr>
            </a:lvl1pPr>
          </a:lstStyle>
          <a:p>
            <a:r>
              <a:rPr lang="en-US" dirty="0"/>
              <a:t>Headline – Myriad Pro, Bold, Shadow, 28pt</a:t>
            </a:r>
          </a:p>
        </p:txBody>
      </p:sp>
      <p:sp>
        <p:nvSpPr>
          <p:cNvPr id="3" name="Content Placeholder 2"/>
          <p:cNvSpPr>
            <a:spLocks noGrp="1"/>
          </p:cNvSpPr>
          <p:nvPr>
            <p:ph idx="1" hasCustomPrompt="1"/>
          </p:nvPr>
        </p:nvSpPr>
        <p:spPr>
          <a:xfrm>
            <a:off x="457200" y="1600201"/>
            <a:ext cx="8229600" cy="4191000"/>
          </a:xfrm>
          <a:prstGeom prst="rect">
            <a:avLst/>
          </a:prstGeom>
        </p:spPr>
        <p:txBody>
          <a:bodyPr/>
          <a:lstStyle>
            <a:lvl1pPr>
              <a:buClr>
                <a:schemeClr val="tx1"/>
              </a:buClr>
              <a:buSzPct val="70000"/>
              <a:buFont typeface="Wingdings" pitchFamily="2" charset="2"/>
              <a:buChar char="q"/>
              <a:defRPr sz="2400" b="1" baseline="0">
                <a:solidFill>
                  <a:schemeClr val="bg2"/>
                </a:solidFill>
              </a:defRPr>
            </a:lvl1pPr>
            <a:lvl2pPr>
              <a:buClr>
                <a:schemeClr val="tx1"/>
              </a:buClr>
              <a:buSzPct val="100000"/>
              <a:buFont typeface="Wingdings" pitchFamily="2" charset="2"/>
              <a:buChar char="§"/>
              <a:defRPr sz="2000">
                <a:solidFill>
                  <a:schemeClr val="bg2"/>
                </a:solidFill>
              </a:defRPr>
            </a:lvl2pPr>
            <a:lvl3pPr>
              <a:buClr>
                <a:schemeClr val="tx1"/>
              </a:buClr>
              <a:buSzPct val="100000"/>
              <a:buFont typeface="Arial" pitchFamily="34" charset="0"/>
              <a:buChar char="•"/>
              <a:defRPr sz="1800">
                <a:solidFill>
                  <a:schemeClr val="bg2"/>
                </a:solidFill>
              </a:defRPr>
            </a:lvl3pPr>
            <a:lvl4pPr>
              <a:buClr>
                <a:schemeClr val="tx1"/>
              </a:buClr>
              <a:buSzPct val="70000"/>
              <a:buFont typeface="Courier New" pitchFamily="49" charset="0"/>
              <a:buChar char="o"/>
              <a:defRPr sz="1800" baseline="0">
                <a:solidFill>
                  <a:schemeClr val="bg2"/>
                </a:solidFill>
              </a:defRPr>
            </a:lvl4pPr>
            <a:lvl5pPr>
              <a:buClr>
                <a:schemeClr val="tx1"/>
              </a:buClr>
              <a:buSzPct val="70000"/>
              <a:buFont typeface="Arial" pitchFamily="34" charset="0"/>
              <a:buChar char="•"/>
              <a:defRPr sz="1800">
                <a:solidFill>
                  <a:schemeClr val="bg2"/>
                </a:solidFill>
              </a:defRPr>
            </a:lvl5pPr>
          </a:lstStyle>
          <a:p>
            <a:pPr lvl="0"/>
            <a:r>
              <a:rPr lang="en-US" dirty="0"/>
              <a:t>First level – Myriad Pro, Bold, 24pt</a:t>
            </a:r>
          </a:p>
          <a:p>
            <a:pPr lvl="1"/>
            <a:r>
              <a:rPr lang="en-US" dirty="0"/>
              <a:t>Second level – Myriad Pro, 20pt</a:t>
            </a:r>
          </a:p>
          <a:p>
            <a:pPr lvl="2"/>
            <a:r>
              <a:rPr lang="en-US" dirty="0"/>
              <a:t>Third level – Myriad Pro, 18pt	</a:t>
            </a:r>
          </a:p>
          <a:p>
            <a:pPr lvl="3"/>
            <a:r>
              <a:rPr lang="en-US" dirty="0"/>
              <a:t>Fourth level – Myriad Pro, 18pt</a:t>
            </a:r>
          </a:p>
          <a:p>
            <a:pPr lvl="4"/>
            <a:r>
              <a:rPr lang="en-US" dirty="0"/>
              <a:t>Fifth level – Myriad Pro, 18pt</a:t>
            </a:r>
          </a:p>
        </p:txBody>
      </p:sp>
      <p:sp>
        <p:nvSpPr>
          <p:cNvPr id="6" name="Text Placeholder 5"/>
          <p:cNvSpPr>
            <a:spLocks noGrp="1"/>
          </p:cNvSpPr>
          <p:nvPr userDrawn="1">
            <p:ph type="body" sz="quarter" idx="11" hasCustomPrompt="1"/>
          </p:nvPr>
        </p:nvSpPr>
        <p:spPr>
          <a:xfrm>
            <a:off x="1905000" y="5791200"/>
            <a:ext cx="6781800" cy="609600"/>
          </a:xfrm>
          <a:prstGeom prst="rect">
            <a:avLst/>
          </a:prstGeom>
        </p:spPr>
        <p:txBody>
          <a:bodyPr anchor="b"/>
          <a:lstStyle>
            <a:lvl1pPr>
              <a:buNone/>
              <a:defRPr sz="1100">
                <a:solidFill>
                  <a:schemeClr val="tx1"/>
                </a:solidFill>
              </a:defRPr>
            </a:lvl1pPr>
          </a:lstStyle>
          <a:p>
            <a:r>
              <a:rPr lang="en-US" dirty="0"/>
              <a:t>* Citations, references, and credits – Myriad Pro, 11pt </a:t>
            </a:r>
          </a:p>
        </p:txBody>
      </p:sp>
    </p:spTree>
    <p:extLst>
      <p:ext uri="{BB962C8B-B14F-4D97-AF65-F5344CB8AC3E}">
        <p14:creationId xmlns:p14="http://schemas.microsoft.com/office/powerpoint/2010/main" val="1909604481"/>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2313" y="4406900"/>
            <a:ext cx="7772400" cy="1362075"/>
          </a:xfrm>
          <a:prstGeom prst="rect">
            <a:avLst/>
          </a:prstGeom>
        </p:spPr>
        <p:txBody>
          <a:bodyPr anchor="t"/>
          <a:lstStyle>
            <a:lvl1pPr algn="l">
              <a:lnSpc>
                <a:spcPts val="3800"/>
              </a:lnSpc>
              <a:defRPr sz="3600" b="1" cap="all" baseline="0">
                <a:effectLst/>
              </a:defRPr>
            </a:lvl1pPr>
          </a:lstStyle>
          <a:p>
            <a:r>
              <a:rPr lang="en-US" dirty="0"/>
              <a:t>Section Header</a:t>
            </a:r>
            <a:br>
              <a:rPr lang="en-US" dirty="0"/>
            </a:br>
            <a:r>
              <a:rPr lang="en-US" dirty="0"/>
              <a:t>Myriad Pro, bold, shadow, 36pt </a:t>
            </a:r>
          </a:p>
        </p:txBody>
      </p:sp>
      <p:sp>
        <p:nvSpPr>
          <p:cNvPr id="3" name="Text Placeholder 2"/>
          <p:cNvSpPr>
            <a:spLocks noGrp="1"/>
          </p:cNvSpPr>
          <p:nvPr>
            <p:ph type="body" idx="1" hasCustomPrompt="1"/>
          </p:nvPr>
        </p:nvSpPr>
        <p:spPr>
          <a:xfrm>
            <a:off x="722313" y="2906713"/>
            <a:ext cx="7772400" cy="1500187"/>
          </a:xfrm>
          <a:prstGeom prst="rect">
            <a:avLst/>
          </a:prstGeom>
        </p:spPr>
        <p:txBody>
          <a:bodyPr anchor="b"/>
          <a:lstStyle>
            <a:lvl1pPr marL="0" indent="0">
              <a:lnSpc>
                <a:spcPts val="2200"/>
              </a:lnSpc>
              <a:buNone/>
              <a:defRPr sz="2000" baseline="0">
                <a:solidFill>
                  <a:schemeClr val="bg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Subhead – Myriad Pro, 20pt</a:t>
            </a:r>
          </a:p>
        </p:txBody>
      </p:sp>
    </p:spTree>
    <p:extLst>
      <p:ext uri="{BB962C8B-B14F-4D97-AF65-F5344CB8AC3E}">
        <p14:creationId xmlns:p14="http://schemas.microsoft.com/office/powerpoint/2010/main" val="61093836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73050"/>
            <a:ext cx="3008313" cy="1162050"/>
          </a:xfrm>
          <a:prstGeom prst="rect">
            <a:avLst/>
          </a:prstGeom>
        </p:spPr>
        <p:txBody>
          <a:bodyPr anchor="b"/>
          <a:lstStyle>
            <a:lvl1pPr algn="l">
              <a:defRPr sz="2000" b="1" baseline="0">
                <a:effectLst/>
              </a:defRPr>
            </a:lvl1pPr>
          </a:lstStyle>
          <a:p>
            <a:r>
              <a:rPr lang="en-US" dirty="0"/>
              <a:t>Header – Myriad Pro, bold, shadow, 20pt</a:t>
            </a:r>
          </a:p>
        </p:txBody>
      </p:sp>
      <p:sp>
        <p:nvSpPr>
          <p:cNvPr id="3" name="Content Placeholder 2"/>
          <p:cNvSpPr>
            <a:spLocks noGrp="1"/>
          </p:cNvSpPr>
          <p:nvPr>
            <p:ph idx="1" hasCustomPrompt="1"/>
          </p:nvPr>
        </p:nvSpPr>
        <p:spPr>
          <a:xfrm>
            <a:off x="3575050" y="273051"/>
            <a:ext cx="5111750" cy="5518150"/>
          </a:xfrm>
          <a:prstGeom prst="rect">
            <a:avLst/>
          </a:prstGeom>
        </p:spPr>
        <p:txBody>
          <a:bodyPr anchor="ctr" anchorCtr="0"/>
          <a:lstStyle>
            <a:lvl1pPr>
              <a:buClr>
                <a:schemeClr val="tx1"/>
              </a:buClr>
              <a:buSzPct val="70000"/>
              <a:buFont typeface="Wingdings" pitchFamily="2" charset="2"/>
              <a:buChar char="q"/>
              <a:defRPr sz="2400" b="1">
                <a:solidFill>
                  <a:schemeClr val="bg2"/>
                </a:solidFill>
              </a:defRPr>
            </a:lvl1pPr>
            <a:lvl2pPr>
              <a:buClr>
                <a:schemeClr val="tx1"/>
              </a:buClr>
              <a:buSzPct val="100000"/>
              <a:buFont typeface="Wingdings" pitchFamily="2" charset="2"/>
              <a:buChar char="§"/>
              <a:defRPr sz="2000">
                <a:solidFill>
                  <a:schemeClr val="bg2"/>
                </a:solidFill>
              </a:defRPr>
            </a:lvl2pPr>
            <a:lvl3pPr>
              <a:buClr>
                <a:schemeClr val="tx1"/>
              </a:buClr>
              <a:buSzPct val="100000"/>
              <a:buFont typeface="Arial" pitchFamily="34" charset="0"/>
              <a:buChar char="•"/>
              <a:defRPr sz="1800">
                <a:solidFill>
                  <a:schemeClr val="bg2"/>
                </a:solidFill>
              </a:defRPr>
            </a:lvl3pPr>
            <a:lvl4pPr>
              <a:buClr>
                <a:schemeClr val="tx1"/>
              </a:buClr>
              <a:buSzPct val="70000"/>
              <a:buFont typeface="Courier New" pitchFamily="49" charset="0"/>
              <a:buChar char="o"/>
              <a:defRPr sz="1800">
                <a:solidFill>
                  <a:schemeClr val="bg2"/>
                </a:solidFill>
              </a:defRPr>
            </a:lvl4pPr>
            <a:lvl5pPr>
              <a:buClr>
                <a:schemeClr val="tx1"/>
              </a:buClr>
              <a:buSzPct val="70000"/>
              <a:buFont typeface="Arial" pitchFamily="34" charset="0"/>
              <a:buChar char="•"/>
              <a:defRPr sz="1800">
                <a:solidFill>
                  <a:schemeClr val="bg2"/>
                </a:solidFill>
              </a:defRPr>
            </a:lvl5pPr>
            <a:lvl6pPr>
              <a:defRPr sz="2000"/>
            </a:lvl6pPr>
            <a:lvl7pPr>
              <a:defRPr sz="2000"/>
            </a:lvl7pPr>
            <a:lvl8pPr>
              <a:defRPr sz="2000"/>
            </a:lvl8pPr>
            <a:lvl9pPr>
              <a:defRPr sz="2000"/>
            </a:lvl9pPr>
          </a:lstStyle>
          <a:p>
            <a:pPr lvl="0"/>
            <a:r>
              <a:rPr lang="en-US" dirty="0"/>
              <a:t>First level – Myriad Pro, bold, 24pt</a:t>
            </a:r>
          </a:p>
          <a:p>
            <a:pPr lvl="1"/>
            <a:r>
              <a:rPr lang="en-US" dirty="0"/>
              <a:t>Second level – Myriad Pro, 20pt</a:t>
            </a:r>
          </a:p>
          <a:p>
            <a:pPr lvl="2"/>
            <a:r>
              <a:rPr lang="en-US" dirty="0"/>
              <a:t>Third level – Myriad Pro, 18pt	</a:t>
            </a:r>
          </a:p>
          <a:p>
            <a:pPr lvl="3"/>
            <a:r>
              <a:rPr lang="en-US" dirty="0"/>
              <a:t>Fourth level – Myriad Pro, 18pt</a:t>
            </a:r>
          </a:p>
          <a:p>
            <a:pPr lvl="4"/>
            <a:r>
              <a:rPr lang="en-US" dirty="0"/>
              <a:t>Fifth level – Myriad Pro, 18pt</a:t>
            </a:r>
          </a:p>
        </p:txBody>
      </p:sp>
      <p:sp>
        <p:nvSpPr>
          <p:cNvPr id="4" name="Text Placeholder 3"/>
          <p:cNvSpPr>
            <a:spLocks noGrp="1"/>
          </p:cNvSpPr>
          <p:nvPr>
            <p:ph type="body" sz="half" idx="2" hasCustomPrompt="1"/>
          </p:nvPr>
        </p:nvSpPr>
        <p:spPr>
          <a:xfrm>
            <a:off x="457200" y="1435101"/>
            <a:ext cx="3008313" cy="4356099"/>
          </a:xfrm>
          <a:prstGeom prst="rect">
            <a:avLst/>
          </a:prstGeom>
        </p:spPr>
        <p:txBody>
          <a:bodyPr/>
          <a:lstStyle>
            <a:lvl1pPr marL="0" indent="0">
              <a:buNone/>
              <a:defRPr sz="1400" baseline="0">
                <a:solidFill>
                  <a:schemeClr val="bg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Paragraph of type</a:t>
            </a:r>
          </a:p>
          <a:p>
            <a:pPr lvl="0"/>
            <a:r>
              <a:rPr lang="en-US" dirty="0"/>
              <a:t>Myriad Pro, 14pt</a:t>
            </a:r>
          </a:p>
        </p:txBody>
      </p:sp>
      <p:sp>
        <p:nvSpPr>
          <p:cNvPr id="7" name="Text Placeholder 5"/>
          <p:cNvSpPr>
            <a:spLocks noGrp="1"/>
          </p:cNvSpPr>
          <p:nvPr userDrawn="1">
            <p:ph type="body" sz="quarter" idx="11" hasCustomPrompt="1"/>
          </p:nvPr>
        </p:nvSpPr>
        <p:spPr>
          <a:xfrm>
            <a:off x="457200" y="5791200"/>
            <a:ext cx="8229600" cy="609600"/>
          </a:xfrm>
          <a:prstGeom prst="rect">
            <a:avLst/>
          </a:prstGeom>
        </p:spPr>
        <p:txBody>
          <a:bodyPr anchor="b"/>
          <a:lstStyle>
            <a:lvl1pPr>
              <a:buNone/>
              <a:defRPr sz="1100">
                <a:solidFill>
                  <a:schemeClr val="tx1"/>
                </a:solidFill>
              </a:defRPr>
            </a:lvl1pPr>
          </a:lstStyle>
          <a:p>
            <a:r>
              <a:rPr lang="en-US" dirty="0"/>
              <a:t>* Citations, references, and credits – Myriad Pro, 11pt</a:t>
            </a:r>
          </a:p>
        </p:txBody>
      </p:sp>
    </p:spTree>
    <p:extLst>
      <p:ext uri="{BB962C8B-B14F-4D97-AF65-F5344CB8AC3E}">
        <p14:creationId xmlns:p14="http://schemas.microsoft.com/office/powerpoint/2010/main" val="1083331434"/>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792288" y="4800600"/>
            <a:ext cx="5486400" cy="566738"/>
          </a:xfrm>
          <a:prstGeom prst="rect">
            <a:avLst/>
          </a:prstGeom>
        </p:spPr>
        <p:txBody>
          <a:bodyPr anchor="b"/>
          <a:lstStyle>
            <a:lvl1pPr algn="l">
              <a:defRPr sz="2000" b="1" baseline="0">
                <a:effectLst/>
              </a:defRPr>
            </a:lvl1pPr>
          </a:lstStyle>
          <a:p>
            <a:r>
              <a:rPr lang="en-US" dirty="0"/>
              <a:t>Photo Title – Myriad Pro, Bold, Shadow, 20pt</a:t>
            </a:r>
          </a:p>
        </p:txBody>
      </p:sp>
      <p:sp>
        <p:nvSpPr>
          <p:cNvPr id="3" name="Picture Placeholder 2"/>
          <p:cNvSpPr>
            <a:spLocks noGrp="1"/>
          </p:cNvSpPr>
          <p:nvPr>
            <p:ph type="pic" idx="1"/>
          </p:nvPr>
        </p:nvSpPr>
        <p:spPr>
          <a:xfrm>
            <a:off x="1792288" y="612775"/>
            <a:ext cx="5486400" cy="4114800"/>
          </a:xfrm>
          <a:prstGeom prst="rect">
            <a:avLst/>
          </a:prstGeom>
          <a:ln w="25400">
            <a:solidFill>
              <a:schemeClr val="bg1"/>
            </a:solidFill>
          </a:ln>
          <a:effectLst>
            <a:outerShdw blurRad="44450" dist="27940" dir="5400000" algn="ctr">
              <a:srgbClr val="000000">
                <a:alpha val="32000"/>
              </a:srgb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hasCustomPrompt="1"/>
          </p:nvPr>
        </p:nvSpPr>
        <p:spPr>
          <a:xfrm>
            <a:off x="1792288" y="5367338"/>
            <a:ext cx="5486400" cy="804862"/>
          </a:xfrm>
          <a:prstGeom prst="rect">
            <a:avLst/>
          </a:prstGeom>
        </p:spPr>
        <p:txBody>
          <a:bodyPr/>
          <a:lstStyle>
            <a:lvl1pPr marL="0" indent="0">
              <a:buNone/>
              <a:defRPr sz="1400" baseline="0">
                <a:solidFill>
                  <a:schemeClr val="bg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Caption or credits for photo – Myriad Pro, 14pt</a:t>
            </a:r>
          </a:p>
        </p:txBody>
      </p:sp>
    </p:spTree>
    <p:extLst>
      <p:ext uri="{BB962C8B-B14F-4D97-AF65-F5344CB8AC3E}">
        <p14:creationId xmlns:p14="http://schemas.microsoft.com/office/powerpoint/2010/main" val="240386651"/>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sp>
        <p:nvSpPr>
          <p:cNvPr id="5" name="Subtitle 2"/>
          <p:cNvSpPr>
            <a:spLocks noGrp="1"/>
          </p:cNvSpPr>
          <p:nvPr>
            <p:ph type="subTitle" idx="1" hasCustomPrompt="1"/>
          </p:nvPr>
        </p:nvSpPr>
        <p:spPr>
          <a:xfrm>
            <a:off x="1371600" y="2057400"/>
            <a:ext cx="6400800" cy="2057400"/>
          </a:xfrm>
          <a:prstGeom prst="rect">
            <a:avLst/>
          </a:prstGeom>
        </p:spPr>
        <p:txBody>
          <a:bodyPr/>
          <a:lstStyle>
            <a:lvl1pPr marL="0" indent="0" algn="ctr">
              <a:buNone/>
              <a:defRPr sz="2800" b="1" baseline="0">
                <a:solidFill>
                  <a:schemeClr val="bg2"/>
                </a:solidFill>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Closing– Myriad Pro, Bold, 28pt</a:t>
            </a:r>
          </a:p>
        </p:txBody>
      </p:sp>
      <p:sp>
        <p:nvSpPr>
          <p:cNvPr id="11" name="Text Placeholder 5"/>
          <p:cNvSpPr>
            <a:spLocks noGrp="1"/>
          </p:cNvSpPr>
          <p:nvPr>
            <p:ph type="body" sz="quarter" idx="11" hasCustomPrompt="1"/>
          </p:nvPr>
        </p:nvSpPr>
        <p:spPr>
          <a:xfrm>
            <a:off x="2286000" y="6281928"/>
            <a:ext cx="5105400" cy="182880"/>
          </a:xfrm>
          <a:prstGeom prst="rect">
            <a:avLst/>
          </a:prstGeom>
        </p:spPr>
        <p:txBody>
          <a:bodyPr/>
          <a:lstStyle>
            <a:lvl1pPr>
              <a:buNone/>
              <a:defRPr sz="1000" baseline="0">
                <a:solidFill>
                  <a:schemeClr val="bg1"/>
                </a:solidFill>
              </a:defRPr>
            </a:lvl1pPr>
          </a:lstStyle>
          <a:p>
            <a:r>
              <a:rPr lang="en-US" dirty="0"/>
              <a:t>Place Descriptor Here</a:t>
            </a:r>
          </a:p>
        </p:txBody>
      </p:sp>
      <p:sp>
        <p:nvSpPr>
          <p:cNvPr id="12" name="Text Placeholder 6"/>
          <p:cNvSpPr>
            <a:spLocks noGrp="1"/>
          </p:cNvSpPr>
          <p:nvPr>
            <p:ph type="body" sz="quarter" idx="12" hasCustomPrompt="1"/>
          </p:nvPr>
        </p:nvSpPr>
        <p:spPr>
          <a:xfrm>
            <a:off x="2286000" y="6473952"/>
            <a:ext cx="5105400" cy="228600"/>
          </a:xfrm>
          <a:prstGeom prst="rect">
            <a:avLst/>
          </a:prstGeom>
        </p:spPr>
        <p:txBody>
          <a:bodyPr/>
          <a:lstStyle>
            <a:lvl1pPr>
              <a:buNone/>
              <a:defRPr sz="1000" baseline="0">
                <a:solidFill>
                  <a:schemeClr val="bg1"/>
                </a:solidFill>
              </a:defRPr>
            </a:lvl1pPr>
          </a:lstStyle>
          <a:p>
            <a:r>
              <a:rPr lang="en-US" dirty="0"/>
              <a:t>Place Descriptor Here</a:t>
            </a:r>
          </a:p>
        </p:txBody>
      </p:sp>
    </p:spTree>
    <p:extLst>
      <p:ext uri="{BB962C8B-B14F-4D97-AF65-F5344CB8AC3E}">
        <p14:creationId xmlns:p14="http://schemas.microsoft.com/office/powerpoint/2010/main" val="290553068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image" Target="../media/image1.png"/><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theme" Target="../theme/theme2.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theme" Target="../theme/theme4.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892948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1" r:id="rId10"/>
    <p:sldLayoutId id="2147483672" r:id="rId11"/>
    <p:sldLayoutId id="2147483673" r:id="rId12"/>
  </p:sldLayoutIdLst>
  <p:transition>
    <p:fade/>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80768674"/>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6" r:id="rId10"/>
  </p:sldLayoutIdLst>
  <p:transition>
    <p:fade/>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30759232"/>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700" r:id="rId10"/>
    <p:sldLayoutId id="2147483701" r:id="rId11"/>
  </p:sldLayoutIdLst>
  <p:transition>
    <p:fade/>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4582334"/>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5" r:id="rId12"/>
  </p:sldLayoutIdLst>
  <p:transition>
    <p:fade/>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hyperlink" Target="http://www.ncbi.nlm.nih.gov/pmc/articles/PMC2836340/"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7.jpeg"/><Relationship Id="rId7"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cid:image008.png@01CBED59.C3F3ACF0" TargetMode="External"/><Relationship Id="rId4" Type="http://schemas.openxmlformats.org/officeDocument/2006/relationships/image" Target="../media/image8.png"/><Relationship Id="rId9"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www.cdc.gov/injury/stateprograms/publications.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371600" y="3886200"/>
            <a:ext cx="6400800" cy="1143000"/>
          </a:xfrm>
        </p:spPr>
        <p:txBody>
          <a:bodyPr/>
          <a:lstStyle/>
          <a:p>
            <a:endParaRPr lang="en-US" sz="2800" dirty="0"/>
          </a:p>
          <a:p>
            <a:endParaRPr lang="en-US" sz="2800" dirty="0">
              <a:solidFill>
                <a:schemeClr val="tx2"/>
              </a:solidFill>
            </a:endParaRPr>
          </a:p>
        </p:txBody>
      </p:sp>
      <p:sp>
        <p:nvSpPr>
          <p:cNvPr id="3" name="Text Placeholder 2"/>
          <p:cNvSpPr>
            <a:spLocks noGrp="1"/>
          </p:cNvSpPr>
          <p:nvPr>
            <p:ph type="body" sz="quarter" idx="10"/>
          </p:nvPr>
        </p:nvSpPr>
        <p:spPr>
          <a:xfrm>
            <a:off x="1295400" y="3581400"/>
            <a:ext cx="6400800" cy="2514600"/>
          </a:xfrm>
        </p:spPr>
        <p:txBody>
          <a:bodyPr/>
          <a:lstStyle/>
          <a:p>
            <a:r>
              <a:rPr lang="en-US" sz="2000" b="1" dirty="0" smtClean="0"/>
              <a:t>Kate Fox, MPP</a:t>
            </a:r>
            <a:endParaRPr lang="en-US" sz="2000" b="1" dirty="0"/>
          </a:p>
          <a:p>
            <a:r>
              <a:rPr lang="en-US" sz="1400" b="1" dirty="0" smtClean="0"/>
              <a:t>Deputy Associate Director for Policy (Acting)</a:t>
            </a:r>
            <a:endParaRPr lang="en-US" sz="1400" b="1" dirty="0"/>
          </a:p>
          <a:p>
            <a:r>
              <a:rPr lang="en-US" sz="1400" b="1" dirty="0" smtClean="0"/>
              <a:t>CDC/NCIPC, Office of Policy and Partnerships</a:t>
            </a:r>
            <a:endParaRPr lang="en-US" sz="1400" b="1" dirty="0" smtClean="0"/>
          </a:p>
          <a:p>
            <a:endParaRPr lang="en-US" sz="2000" b="1" dirty="0"/>
          </a:p>
          <a:p>
            <a:r>
              <a:rPr lang="en-US" sz="2000" b="1" dirty="0" smtClean="0"/>
              <a:t>Donovan Newton, MPA</a:t>
            </a:r>
          </a:p>
          <a:p>
            <a:r>
              <a:rPr lang="en-US" sz="1400" b="1" dirty="0" smtClean="0"/>
              <a:t>Policy </a:t>
            </a:r>
            <a:r>
              <a:rPr lang="en-US" sz="1400" b="1" dirty="0" smtClean="0"/>
              <a:t>Analyst</a:t>
            </a:r>
            <a:endParaRPr lang="en-US" sz="1400" b="1" dirty="0" smtClean="0"/>
          </a:p>
          <a:p>
            <a:r>
              <a:rPr lang="en-US" sz="1400" b="1" dirty="0" smtClean="0"/>
              <a:t>CDC/NCIPC, Division of Analysis, Research, and Practice Integration</a:t>
            </a:r>
            <a:endParaRPr lang="en-US" sz="1400" b="1" dirty="0"/>
          </a:p>
          <a:p>
            <a:endParaRPr lang="en-US" sz="1600" dirty="0"/>
          </a:p>
        </p:txBody>
      </p:sp>
      <p:sp>
        <p:nvSpPr>
          <p:cNvPr id="4" name="Title 3"/>
          <p:cNvSpPr>
            <a:spLocks noGrp="1"/>
          </p:cNvSpPr>
          <p:nvPr>
            <p:ph type="title"/>
          </p:nvPr>
        </p:nvSpPr>
        <p:spPr>
          <a:xfrm>
            <a:off x="533400" y="1905000"/>
            <a:ext cx="8229600" cy="1676400"/>
          </a:xfrm>
        </p:spPr>
        <p:txBody>
          <a:bodyPr/>
          <a:lstStyle/>
          <a:p>
            <a:pPr>
              <a:lnSpc>
                <a:spcPct val="100000"/>
              </a:lnSpc>
              <a:spcBef>
                <a:spcPts val="600"/>
              </a:spcBef>
              <a:spcAft>
                <a:spcPts val="600"/>
              </a:spcAft>
            </a:pPr>
            <a:r>
              <a:rPr lang="en-US" sz="3600" dirty="0"/>
              <a:t>The Policy Process and Injury and Violence Prevention</a:t>
            </a:r>
          </a:p>
        </p:txBody>
      </p:sp>
      <p:sp>
        <p:nvSpPr>
          <p:cNvPr id="5" name="Text Placeholder 4"/>
          <p:cNvSpPr>
            <a:spLocks noGrp="1"/>
          </p:cNvSpPr>
          <p:nvPr>
            <p:ph type="body" sz="quarter" idx="11"/>
          </p:nvPr>
        </p:nvSpPr>
        <p:spPr/>
        <p:txBody>
          <a:bodyPr/>
          <a:lstStyle/>
          <a:p>
            <a:r>
              <a:rPr lang="en-US" dirty="0"/>
              <a:t>National Center for Injury Prevention and Control</a:t>
            </a:r>
          </a:p>
        </p:txBody>
      </p:sp>
    </p:spTree>
    <p:extLst>
      <p:ext uri="{BB962C8B-B14F-4D97-AF65-F5344CB8AC3E}">
        <p14:creationId xmlns:p14="http://schemas.microsoft.com/office/powerpoint/2010/main" val="1888787178"/>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idx="4294967295"/>
          </p:nvPr>
        </p:nvSpPr>
        <p:spPr>
          <a:xfrm>
            <a:off x="457200" y="1371600"/>
            <a:ext cx="8229600" cy="1096963"/>
          </a:xfrm>
          <a:prstGeom prst="rect">
            <a:avLst/>
          </a:prstGeom>
        </p:spPr>
        <p:txBody>
          <a:bodyPr/>
          <a:lstStyle/>
          <a:p>
            <a:pPr rtl="0" eaLnBrk="1" latinLnBrk="0" hangingPunct="1"/>
            <a:r>
              <a:rPr lang="en-US" sz="2800" b="1" kern="1200" baseline="0" dirty="0">
                <a:solidFill>
                  <a:schemeClr val="bg2"/>
                </a:solidFill>
                <a:latin typeface="Myriad Web Pro"/>
                <a:ea typeface="+mn-ea"/>
                <a:cs typeface="+mn-cs"/>
              </a:rPr>
              <a:t>Thank You!</a:t>
            </a:r>
            <a:endParaRPr lang="en-US" dirty="0"/>
          </a:p>
          <a:p>
            <a:endParaRPr lang="en-US" dirty="0"/>
          </a:p>
        </p:txBody>
      </p:sp>
      <p:sp>
        <p:nvSpPr>
          <p:cNvPr id="5" name="Subtitle 4"/>
          <p:cNvSpPr>
            <a:spLocks noGrp="1"/>
          </p:cNvSpPr>
          <p:nvPr>
            <p:ph type="subTitle" idx="1"/>
          </p:nvPr>
        </p:nvSpPr>
        <p:spPr>
          <a:xfrm>
            <a:off x="1371600" y="3733800"/>
            <a:ext cx="6400800" cy="2057400"/>
          </a:xfrm>
        </p:spPr>
        <p:txBody>
          <a:bodyPr/>
          <a:lstStyle/>
          <a:p>
            <a:pPr algn="l"/>
            <a:r>
              <a:rPr lang="en-US" sz="1200" dirty="0">
                <a:solidFill>
                  <a:schemeClr val="tx1"/>
                </a:solidFill>
              </a:rPr>
              <a:t>For more information please contact Centers for Disease Control and Prevention</a:t>
            </a:r>
          </a:p>
          <a:p>
            <a:pPr lvl="0" algn="l"/>
            <a:endParaRPr lang="en-US" sz="1200" b="0" dirty="0">
              <a:solidFill>
                <a:schemeClr val="tx1"/>
              </a:solidFill>
            </a:endParaRPr>
          </a:p>
          <a:p>
            <a:pPr lvl="0" algn="l"/>
            <a:r>
              <a:rPr lang="en-US" sz="1200" b="0" dirty="0">
                <a:solidFill>
                  <a:schemeClr val="tx1"/>
                </a:solidFill>
              </a:rPr>
              <a:t>1600 Clifton Road NE, Atlanta,  GA  30333</a:t>
            </a:r>
          </a:p>
          <a:p>
            <a:pPr lvl="0" algn="l"/>
            <a:r>
              <a:rPr lang="en-US" sz="1200" b="0" dirty="0">
                <a:solidFill>
                  <a:schemeClr val="tx1"/>
                </a:solidFill>
              </a:rPr>
              <a:t>Telephone: 1-800-CDC-INFO (232-4636)/TTY: 1-888-232-6348</a:t>
            </a:r>
          </a:p>
          <a:p>
            <a:pPr lvl="0" algn="l"/>
            <a:r>
              <a:rPr lang="en-US" sz="1200" b="0" dirty="0">
                <a:solidFill>
                  <a:schemeClr val="tx1"/>
                </a:solidFill>
              </a:rPr>
              <a:t>E-mail:  cdcinfo@cdc.gov 	Web:  http://www.cdc.gov</a:t>
            </a:r>
          </a:p>
          <a:p>
            <a:pPr lvl="0" algn="l"/>
            <a:endParaRPr lang="en-US" sz="1200" b="0" dirty="0">
              <a:solidFill>
                <a:schemeClr val="tx1"/>
              </a:solidFill>
            </a:endParaRPr>
          </a:p>
          <a:p>
            <a:pPr lvl="0" algn="l"/>
            <a:r>
              <a:rPr lang="en-US" sz="900" b="0" dirty="0">
                <a:solidFill>
                  <a:schemeClr val="tx1"/>
                </a:solidFill>
              </a:rPr>
              <a:t>The findings and conclusions in this report are those of the authors and do not necessarily represent the official position of the Centers for Disease Control and Prevention.</a:t>
            </a:r>
          </a:p>
        </p:txBody>
      </p:sp>
      <p:sp>
        <p:nvSpPr>
          <p:cNvPr id="8" name="Text Placeholder 7"/>
          <p:cNvSpPr>
            <a:spLocks noGrp="1"/>
          </p:cNvSpPr>
          <p:nvPr>
            <p:ph type="body" sz="quarter" idx="11"/>
          </p:nvPr>
        </p:nvSpPr>
        <p:spPr/>
        <p:txBody>
          <a:bodyPr/>
          <a:lstStyle/>
          <a:p>
            <a:r>
              <a:rPr lang="en-US" dirty="0"/>
              <a:t>National Center for Injury Prevention and Control</a:t>
            </a:r>
          </a:p>
          <a:p>
            <a:endParaRPr lang="en-US" dirty="0"/>
          </a:p>
        </p:txBody>
      </p:sp>
      <p:pic>
        <p:nvPicPr>
          <p:cNvPr id="10" name="Picture 9" descr="Logos of the United States Department of Health and Human Services and Centers for Disease Control and Prevention&#10;"/>
          <p:cNvPicPr>
            <a:picLocks noChangeAspect="1"/>
          </p:cNvPicPr>
          <p:nvPr/>
        </p:nvPicPr>
        <p:blipFill>
          <a:blip r:embed="rId3" cstate="print"/>
          <a:stretch>
            <a:fillRect/>
          </a:stretch>
        </p:blipFill>
        <p:spPr>
          <a:xfrm>
            <a:off x="8763000" y="6477000"/>
            <a:ext cx="190500" cy="190500"/>
          </a:xfrm>
          <a:prstGeom prst="rect">
            <a:avLst/>
          </a:prstGeom>
        </p:spPr>
      </p:pic>
    </p:spTree>
    <p:extLst>
      <p:ext uri="{BB962C8B-B14F-4D97-AF65-F5344CB8AC3E}">
        <p14:creationId xmlns:p14="http://schemas.microsoft.com/office/powerpoint/2010/main" val="523521483"/>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81000" y="457200"/>
            <a:ext cx="8382000" cy="715962"/>
          </a:xfrm>
        </p:spPr>
        <p:txBody>
          <a:bodyPr/>
          <a:lstStyle/>
          <a:p>
            <a:pPr algn="ctr"/>
            <a:r>
              <a:rPr lang="en-US" sz="3600" dirty="0"/>
              <a:t>Overview </a:t>
            </a:r>
          </a:p>
        </p:txBody>
      </p:sp>
      <p:sp>
        <p:nvSpPr>
          <p:cNvPr id="4" name="Content Placeholder 3"/>
          <p:cNvSpPr>
            <a:spLocks noGrp="1"/>
          </p:cNvSpPr>
          <p:nvPr>
            <p:ph idx="1"/>
          </p:nvPr>
        </p:nvSpPr>
        <p:spPr>
          <a:xfrm>
            <a:off x="457200" y="1524000"/>
            <a:ext cx="8229600" cy="4800600"/>
          </a:xfrm>
        </p:spPr>
        <p:txBody>
          <a:bodyPr>
            <a:normAutofit/>
          </a:bodyPr>
          <a:lstStyle/>
          <a:p>
            <a:pPr>
              <a:lnSpc>
                <a:spcPct val="150000"/>
              </a:lnSpc>
            </a:pPr>
            <a:r>
              <a:rPr lang="en-US" dirty="0"/>
              <a:t>Overview of Policy</a:t>
            </a:r>
          </a:p>
          <a:p>
            <a:pPr>
              <a:lnSpc>
                <a:spcPct val="150000"/>
              </a:lnSpc>
            </a:pPr>
            <a:r>
              <a:rPr lang="en-US" dirty="0"/>
              <a:t>Policy Process</a:t>
            </a:r>
          </a:p>
          <a:p>
            <a:pPr>
              <a:lnSpc>
                <a:spcPct val="150000"/>
              </a:lnSpc>
            </a:pPr>
            <a:r>
              <a:rPr lang="en-US" dirty="0"/>
              <a:t>Importance of Policy Evaluation</a:t>
            </a:r>
          </a:p>
          <a:p>
            <a:pPr>
              <a:lnSpc>
                <a:spcPct val="150000"/>
              </a:lnSpc>
            </a:pPr>
            <a:r>
              <a:rPr lang="en-US" dirty="0"/>
              <a:t>State Health Department’s Role</a:t>
            </a:r>
            <a:endParaRPr lang="en-US" sz="2400" dirty="0"/>
          </a:p>
          <a:p>
            <a:pPr>
              <a:lnSpc>
                <a:spcPct val="200000"/>
              </a:lnSpc>
            </a:pPr>
            <a:endParaRPr lang="en-US" dirty="0"/>
          </a:p>
          <a:p>
            <a:pPr>
              <a:lnSpc>
                <a:spcPct val="200000"/>
              </a:lnSpc>
            </a:pPr>
            <a:endParaRPr lang="en-US" dirty="0"/>
          </a:p>
          <a:p>
            <a:pPr marL="0" indent="0">
              <a:buNone/>
            </a:pPr>
            <a:endParaRPr lang="en-US" dirty="0"/>
          </a:p>
        </p:txBody>
      </p:sp>
    </p:spTree>
    <p:extLst>
      <p:ext uri="{BB962C8B-B14F-4D97-AF65-F5344CB8AC3E}">
        <p14:creationId xmlns:p14="http://schemas.microsoft.com/office/powerpoint/2010/main" val="257213305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What is Policy?</a:t>
            </a:r>
          </a:p>
        </p:txBody>
      </p:sp>
      <p:sp>
        <p:nvSpPr>
          <p:cNvPr id="3" name="Content Placeholder 2"/>
          <p:cNvSpPr>
            <a:spLocks noGrp="1"/>
          </p:cNvSpPr>
          <p:nvPr>
            <p:ph idx="1"/>
          </p:nvPr>
        </p:nvSpPr>
        <p:spPr>
          <a:xfrm>
            <a:off x="457200" y="1600201"/>
            <a:ext cx="5562600" cy="4191000"/>
          </a:xfrm>
        </p:spPr>
        <p:txBody>
          <a:bodyPr/>
          <a:lstStyle/>
          <a:p>
            <a:r>
              <a:rPr lang="en-US" dirty="0"/>
              <a:t>Law, regulation, procedure, administrative action, incentive, or voluntary practice </a:t>
            </a:r>
          </a:p>
          <a:p>
            <a:endParaRPr lang="en-US" dirty="0"/>
          </a:p>
          <a:p>
            <a:r>
              <a:rPr lang="en-US" dirty="0"/>
              <a:t>Implemented by governments and other institutions</a:t>
            </a:r>
          </a:p>
          <a:p>
            <a:endParaRPr lang="en-US" dirty="0"/>
          </a:p>
          <a:p>
            <a:r>
              <a:rPr lang="en-US" dirty="0"/>
              <a:t>Frequently reflected in resource allocations</a:t>
            </a:r>
          </a:p>
          <a:p>
            <a:endParaRPr lang="en-US" dirty="0"/>
          </a:p>
          <a:p>
            <a:pPr>
              <a:buNone/>
            </a:pPr>
            <a:endParaRPr lang="en-US" dirty="0"/>
          </a:p>
        </p:txBody>
      </p:sp>
      <p:grpSp>
        <p:nvGrpSpPr>
          <p:cNvPr id="4" name="Group 3"/>
          <p:cNvGrpSpPr/>
          <p:nvPr/>
        </p:nvGrpSpPr>
        <p:grpSpPr>
          <a:xfrm>
            <a:off x="6096000" y="2085516"/>
            <a:ext cx="2045457" cy="3553284"/>
            <a:chOff x="6640285" y="1457482"/>
            <a:chExt cx="1664457" cy="3248484"/>
          </a:xfrm>
        </p:grpSpPr>
        <p:pic>
          <p:nvPicPr>
            <p:cNvPr id="5" name="Picture 2"/>
            <p:cNvPicPr>
              <a:picLocks noChangeAspect="1" noChangeArrowheads="1"/>
            </p:cNvPicPr>
            <p:nvPr/>
          </p:nvPicPr>
          <p:blipFill>
            <a:blip r:embed="rId3" cstate="print"/>
            <a:srcRect l="22888" t="33256" r="52112" b="24151"/>
            <a:stretch>
              <a:fillRect/>
            </a:stretch>
          </p:blipFill>
          <p:spPr bwMode="auto">
            <a:xfrm rot="1361335">
              <a:off x="6933142" y="1457482"/>
              <a:ext cx="1371600" cy="1752600"/>
            </a:xfrm>
            <a:prstGeom prst="rect">
              <a:avLst/>
            </a:prstGeom>
            <a:noFill/>
            <a:ln w="9525">
              <a:solidFill>
                <a:schemeClr val="bg1">
                  <a:lumMod val="50000"/>
                </a:schemeClr>
              </a:solidFill>
              <a:miter lim="800000"/>
              <a:headEnd/>
              <a:tailEnd/>
            </a:ln>
          </p:spPr>
        </p:pic>
        <p:pic>
          <p:nvPicPr>
            <p:cNvPr id="6" name="Picture 4"/>
            <p:cNvPicPr>
              <a:picLocks noChangeAspect="1" noChangeArrowheads="1"/>
            </p:cNvPicPr>
            <p:nvPr/>
          </p:nvPicPr>
          <p:blipFill>
            <a:blip r:embed="rId4" cstate="print"/>
            <a:srcRect l="6250" t="35417" r="75000" b="26042"/>
            <a:stretch>
              <a:fillRect/>
            </a:stretch>
          </p:blipFill>
          <p:spPr bwMode="auto">
            <a:xfrm rot="452445">
              <a:off x="6640285" y="2094015"/>
              <a:ext cx="1280160" cy="1973546"/>
            </a:xfrm>
            <a:prstGeom prst="rect">
              <a:avLst/>
            </a:prstGeom>
            <a:noFill/>
            <a:ln w="9525">
              <a:noFill/>
              <a:miter lim="800000"/>
              <a:headEnd/>
              <a:tailEnd/>
            </a:ln>
          </p:spPr>
        </p:pic>
        <p:pic>
          <p:nvPicPr>
            <p:cNvPr id="7" name="Picture 3"/>
            <p:cNvPicPr>
              <a:picLocks noChangeAspect="1" noChangeArrowheads="1"/>
            </p:cNvPicPr>
            <p:nvPr/>
          </p:nvPicPr>
          <p:blipFill>
            <a:blip r:embed="rId5" cstate="print"/>
            <a:srcRect l="17969" t="22917" r="48438" b="19792"/>
            <a:stretch>
              <a:fillRect/>
            </a:stretch>
          </p:blipFill>
          <p:spPr bwMode="auto">
            <a:xfrm rot="20489722">
              <a:off x="6743512" y="2945767"/>
              <a:ext cx="1376141" cy="1760199"/>
            </a:xfrm>
            <a:prstGeom prst="rect">
              <a:avLst/>
            </a:prstGeom>
            <a:noFill/>
            <a:ln w="9525">
              <a:solidFill>
                <a:schemeClr val="bg1">
                  <a:lumMod val="65000"/>
                </a:schemeClr>
              </a:solidFill>
              <a:miter lim="800000"/>
              <a:headEnd/>
              <a:tailEnd/>
            </a:ln>
          </p:spPr>
        </p:pic>
      </p:grpSp>
    </p:spTree>
    <p:extLst>
      <p:ext uri="{BB962C8B-B14F-4D97-AF65-F5344CB8AC3E}">
        <p14:creationId xmlns:p14="http://schemas.microsoft.com/office/powerpoint/2010/main" val="355609381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Policy and the Health Impact Pyramid</a:t>
            </a:r>
          </a:p>
        </p:txBody>
      </p:sp>
      <p:sp>
        <p:nvSpPr>
          <p:cNvPr id="3" name="Content Placeholder 2"/>
          <p:cNvSpPr>
            <a:spLocks noGrp="1"/>
          </p:cNvSpPr>
          <p:nvPr>
            <p:ph idx="1"/>
          </p:nvPr>
        </p:nvSpPr>
        <p:spPr/>
        <p:txBody>
          <a:bodyPr/>
          <a:lstStyle/>
          <a:p>
            <a:pPr marL="0" indent="0">
              <a:buNone/>
            </a:pPr>
            <a:endParaRPr lang="en-US" dirty="0"/>
          </a:p>
        </p:txBody>
      </p:sp>
      <p:sp>
        <p:nvSpPr>
          <p:cNvPr id="4" name="Text Placeholder 3"/>
          <p:cNvSpPr>
            <a:spLocks noGrp="1"/>
          </p:cNvSpPr>
          <p:nvPr>
            <p:ph type="body" sz="quarter" idx="11"/>
          </p:nvPr>
        </p:nvSpPr>
        <p:spPr>
          <a:xfrm>
            <a:off x="457200" y="5943600"/>
            <a:ext cx="8229600" cy="457200"/>
          </a:xfrm>
        </p:spPr>
        <p:txBody>
          <a:bodyPr/>
          <a:lstStyle/>
          <a:p>
            <a:r>
              <a:rPr lang="en-US" dirty="0">
                <a:hlinkClick r:id="rId3" action="ppaction://hlinkfile"/>
              </a:rPr>
              <a:t>Am J Public Health. 2010 April; 100(4): 590–595. </a:t>
            </a:r>
            <a:r>
              <a:rPr lang="en-US" dirty="0" err="1"/>
              <a:t>doi</a:t>
            </a:r>
            <a:r>
              <a:rPr lang="en-US" dirty="0"/>
              <a:t>: 10.2105/AJPH.2009.185652</a:t>
            </a:r>
          </a:p>
          <a:p>
            <a:endParaRPr lang="en-US" dirty="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1600200"/>
            <a:ext cx="5384721" cy="419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9157393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lstStyle/>
          <a:p>
            <a:r>
              <a:rPr lang="en-US" sz="3600" dirty="0"/>
              <a:t>Types and Levels of Policy</a:t>
            </a:r>
          </a:p>
        </p:txBody>
      </p:sp>
      <p:sp>
        <p:nvSpPr>
          <p:cNvPr id="3" name="Content Placeholder 2"/>
          <p:cNvSpPr>
            <a:spLocks noGrp="1"/>
          </p:cNvSpPr>
          <p:nvPr>
            <p:ph idx="1"/>
          </p:nvPr>
        </p:nvSpPr>
        <p:spPr>
          <a:xfrm>
            <a:off x="457200" y="1066800"/>
            <a:ext cx="8229600" cy="5486400"/>
          </a:xfrm>
        </p:spPr>
        <p:txBody>
          <a:bodyPr/>
          <a:lstStyle/>
          <a:p>
            <a:r>
              <a:rPr lang="en-US" dirty="0"/>
              <a:t>Organizational</a:t>
            </a:r>
          </a:p>
          <a:p>
            <a:pPr lvl="1"/>
            <a:r>
              <a:rPr lang="en-US" dirty="0"/>
              <a:t>Local education agencies and/or schools or school districts</a:t>
            </a:r>
          </a:p>
          <a:p>
            <a:pPr lvl="1"/>
            <a:r>
              <a:rPr lang="en-US" dirty="0"/>
              <a:t>Private hospital or other healthcare delivery sites </a:t>
            </a:r>
          </a:p>
          <a:p>
            <a:pPr lvl="1"/>
            <a:r>
              <a:rPr lang="en-US" dirty="0"/>
              <a:t>Community-based organizations    </a:t>
            </a:r>
          </a:p>
          <a:p>
            <a:pPr lvl="1"/>
            <a:r>
              <a:rPr lang="en-US" dirty="0"/>
              <a:t>Governmental agencies</a:t>
            </a:r>
          </a:p>
          <a:p>
            <a:pPr lvl="1"/>
            <a:r>
              <a:rPr lang="en-US" dirty="0"/>
              <a:t>Business, industry, or corporations</a:t>
            </a:r>
          </a:p>
          <a:p>
            <a:pPr lvl="1"/>
            <a:r>
              <a:rPr lang="en-US" dirty="0"/>
              <a:t>Professional associations or accrediting organizations</a:t>
            </a:r>
          </a:p>
          <a:p>
            <a:r>
              <a:rPr lang="en-US" dirty="0"/>
              <a:t>Regulatory</a:t>
            </a:r>
          </a:p>
          <a:p>
            <a:pPr lvl="1"/>
            <a:r>
              <a:rPr lang="en-US" dirty="0"/>
              <a:t>State</a:t>
            </a:r>
          </a:p>
          <a:p>
            <a:pPr lvl="1"/>
            <a:r>
              <a:rPr lang="en-US" dirty="0"/>
              <a:t>Federal</a:t>
            </a:r>
          </a:p>
          <a:p>
            <a:r>
              <a:rPr lang="en-US" dirty="0"/>
              <a:t>Legislative</a:t>
            </a:r>
          </a:p>
          <a:p>
            <a:pPr lvl="1"/>
            <a:r>
              <a:rPr lang="en-US" dirty="0"/>
              <a:t>Local </a:t>
            </a:r>
          </a:p>
          <a:p>
            <a:pPr lvl="1"/>
            <a:r>
              <a:rPr lang="en-US" dirty="0"/>
              <a:t>State</a:t>
            </a:r>
          </a:p>
          <a:p>
            <a:pPr lvl="1"/>
            <a:r>
              <a:rPr lang="en-US" dirty="0"/>
              <a:t>Federal</a:t>
            </a:r>
          </a:p>
          <a:p>
            <a:pPr lvl="1"/>
            <a:endParaRPr lang="en-US" dirty="0"/>
          </a:p>
          <a:p>
            <a:endParaRPr lang="en-US" dirty="0"/>
          </a:p>
          <a:p>
            <a:endParaRPr lang="en-US" dirty="0"/>
          </a:p>
        </p:txBody>
      </p:sp>
      <p:pic>
        <p:nvPicPr>
          <p:cNvPr id="4" name="Picture 2"/>
          <p:cNvPicPr>
            <a:picLocks noChangeAspect="1" noChangeArrowheads="1"/>
          </p:cNvPicPr>
          <p:nvPr/>
        </p:nvPicPr>
        <p:blipFill>
          <a:blip r:embed="rId3" cstate="print"/>
          <a:srcRect l="1259" r="40532" b="73134"/>
          <a:stretch>
            <a:fillRect/>
          </a:stretch>
        </p:blipFill>
        <p:spPr bwMode="auto">
          <a:xfrm rot="402268">
            <a:off x="3800517" y="4342089"/>
            <a:ext cx="3974231" cy="1375711"/>
          </a:xfrm>
          <a:prstGeom prst="rect">
            <a:avLst/>
          </a:prstGeom>
          <a:noFill/>
          <a:ln w="9525">
            <a:noFill/>
            <a:miter lim="800000"/>
            <a:headEnd/>
            <a:tailEnd/>
          </a:ln>
        </p:spPr>
      </p:pic>
    </p:spTree>
    <p:extLst>
      <p:ext uri="{BB962C8B-B14F-4D97-AF65-F5344CB8AC3E}">
        <p14:creationId xmlns:p14="http://schemas.microsoft.com/office/powerpoint/2010/main" val="289578599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9013"/>
            <a:ext cx="8229600" cy="1143000"/>
          </a:xfrm>
        </p:spPr>
        <p:txBody>
          <a:bodyPr/>
          <a:lstStyle/>
          <a:p>
            <a:r>
              <a:rPr lang="en-US" sz="3600" dirty="0"/>
              <a:t>What does Policy Influence?</a:t>
            </a:r>
          </a:p>
        </p:txBody>
      </p:sp>
      <p:pic>
        <p:nvPicPr>
          <p:cNvPr id="5" name="Content Placeholder 4" descr="healthy cafeteria.jpg"/>
          <p:cNvPicPr>
            <a:picLocks noGrp="1" noChangeAspect="1"/>
          </p:cNvPicPr>
          <p:nvPr>
            <p:ph idx="1"/>
          </p:nvPr>
        </p:nvPicPr>
        <p:blipFill>
          <a:blip r:embed="rId3" cstate="print"/>
          <a:stretch>
            <a:fillRect/>
          </a:stretch>
        </p:blipFill>
        <p:spPr>
          <a:xfrm rot="1374410">
            <a:off x="6523513" y="3211293"/>
            <a:ext cx="2032000" cy="1353312"/>
          </a:xfrm>
          <a:ln>
            <a:solidFill>
              <a:schemeClr val="bg1">
                <a:lumMod val="65000"/>
              </a:schemeClr>
            </a:solidFill>
          </a:ln>
          <a:effectLst/>
        </p:spPr>
      </p:pic>
      <p:sp>
        <p:nvSpPr>
          <p:cNvPr id="8" name="Rectangle 7"/>
          <p:cNvSpPr/>
          <p:nvPr/>
        </p:nvSpPr>
        <p:spPr>
          <a:xfrm>
            <a:off x="2790698" y="1486400"/>
            <a:ext cx="3515093" cy="2234458"/>
          </a:xfrm>
          <a:prstGeom prst="rect">
            <a:avLst/>
          </a:prstGeom>
        </p:spPr>
        <p:txBody>
          <a:bodyPr wrap="square">
            <a:spAutoFit/>
          </a:bodyPr>
          <a:lstStyle/>
          <a:p>
            <a:pPr marL="342900" lvl="1" indent="-342900">
              <a:spcBef>
                <a:spcPct val="20000"/>
              </a:spcBef>
              <a:buClr>
                <a:srgbClr val="0039A6"/>
              </a:buClr>
              <a:buSzPct val="70000"/>
              <a:buFont typeface="Wingdings" pitchFamily="2" charset="2"/>
              <a:buChar char="q"/>
            </a:pPr>
            <a:r>
              <a:rPr lang="en-US" sz="2400" b="1" dirty="0">
                <a:solidFill>
                  <a:srgbClr val="4B4B4B"/>
                </a:solidFill>
              </a:rPr>
              <a:t>Behaviors</a:t>
            </a:r>
          </a:p>
          <a:p>
            <a:pPr marL="342900" lvl="1" indent="-342900">
              <a:spcBef>
                <a:spcPct val="20000"/>
              </a:spcBef>
              <a:buClr>
                <a:srgbClr val="0039A6"/>
              </a:buClr>
              <a:buSzPct val="70000"/>
              <a:buFont typeface="Wingdings" pitchFamily="2" charset="2"/>
              <a:buChar char="q"/>
            </a:pPr>
            <a:r>
              <a:rPr lang="en-US" sz="2400" b="1" dirty="0">
                <a:solidFill>
                  <a:srgbClr val="4B4B4B"/>
                </a:solidFill>
              </a:rPr>
              <a:t>Social Norms</a:t>
            </a:r>
          </a:p>
          <a:p>
            <a:pPr marL="342900" lvl="1" indent="-342900">
              <a:spcBef>
                <a:spcPct val="20000"/>
              </a:spcBef>
              <a:buClr>
                <a:srgbClr val="0039A6"/>
              </a:buClr>
              <a:buSzPct val="70000"/>
              <a:buFont typeface="Wingdings" pitchFamily="2" charset="2"/>
              <a:buChar char="q"/>
            </a:pPr>
            <a:r>
              <a:rPr lang="en-US" sz="2400" b="1" dirty="0">
                <a:solidFill>
                  <a:srgbClr val="4B4B4B"/>
                </a:solidFill>
              </a:rPr>
              <a:t>Environments</a:t>
            </a:r>
          </a:p>
          <a:p>
            <a:pPr marL="342900" lvl="1" indent="-342900">
              <a:spcBef>
                <a:spcPct val="20000"/>
              </a:spcBef>
              <a:buClr>
                <a:srgbClr val="0039A6"/>
              </a:buClr>
              <a:buSzPct val="70000"/>
              <a:buFont typeface="Wingdings" pitchFamily="2" charset="2"/>
              <a:buChar char="q"/>
            </a:pPr>
            <a:r>
              <a:rPr lang="en-US" sz="2400" b="1" dirty="0">
                <a:solidFill>
                  <a:srgbClr val="4B4B4B"/>
                </a:solidFill>
              </a:rPr>
              <a:t>Organizations</a:t>
            </a:r>
          </a:p>
          <a:p>
            <a:pPr marL="342900" lvl="1" indent="-342900">
              <a:spcBef>
                <a:spcPct val="20000"/>
              </a:spcBef>
              <a:buClr>
                <a:srgbClr val="0039A6"/>
              </a:buClr>
              <a:buSzPct val="70000"/>
              <a:buFont typeface="Wingdings" pitchFamily="2" charset="2"/>
              <a:buChar char="q"/>
            </a:pPr>
            <a:r>
              <a:rPr lang="en-US" sz="2400" b="1" dirty="0">
                <a:solidFill>
                  <a:srgbClr val="4B4B4B"/>
                </a:solidFill>
              </a:rPr>
              <a:t>Systems</a:t>
            </a:r>
          </a:p>
        </p:txBody>
      </p:sp>
      <p:pic>
        <p:nvPicPr>
          <p:cNvPr id="1027" name="Picture 20" descr="cid:image008.png@01CBED59.C3F3ACF0"/>
          <p:cNvPicPr>
            <a:picLocks noChangeAspect="1" noChangeArrowheads="1"/>
          </p:cNvPicPr>
          <p:nvPr/>
        </p:nvPicPr>
        <p:blipFill>
          <a:blip r:embed="rId4" r:link="rId5" cstate="print"/>
          <a:srcRect/>
          <a:stretch>
            <a:fillRect/>
          </a:stretch>
        </p:blipFill>
        <p:spPr bwMode="auto">
          <a:xfrm rot="702274">
            <a:off x="5305237" y="4605803"/>
            <a:ext cx="2095238" cy="1403810"/>
          </a:xfrm>
          <a:prstGeom prst="rect">
            <a:avLst/>
          </a:prstGeom>
          <a:noFill/>
          <a:ln w="9525">
            <a:solidFill>
              <a:schemeClr val="tx2">
                <a:lumMod val="50000"/>
              </a:schemeClr>
            </a:solidFill>
            <a:miter lim="800000"/>
            <a:headEnd/>
            <a:tailEnd/>
          </a:ln>
        </p:spPr>
      </p:pic>
      <p:pic>
        <p:nvPicPr>
          <p:cNvPr id="2050" name="Picture 5" descr="image017"/>
          <p:cNvPicPr>
            <a:picLocks noChangeAspect="1" noChangeArrowheads="1"/>
          </p:cNvPicPr>
          <p:nvPr/>
        </p:nvPicPr>
        <p:blipFill>
          <a:blip r:embed="rId6" cstate="print"/>
          <a:srcRect/>
          <a:stretch>
            <a:fillRect/>
          </a:stretch>
        </p:blipFill>
        <p:spPr bwMode="auto">
          <a:xfrm rot="20333021">
            <a:off x="3187786" y="4488873"/>
            <a:ext cx="1299096" cy="1871724"/>
          </a:xfrm>
          <a:prstGeom prst="rect">
            <a:avLst/>
          </a:prstGeom>
          <a:noFill/>
          <a:ln w="9525">
            <a:noFill/>
            <a:miter lim="800000"/>
            <a:headEnd/>
            <a:tailEnd/>
          </a:ln>
          <a:effectLst>
            <a:outerShdw blurRad="50800" dist="38100" dir="13500000" algn="br" rotWithShape="0">
              <a:prstClr val="black">
                <a:alpha val="40000"/>
              </a:prstClr>
            </a:outerShdw>
          </a:effectLst>
        </p:spPr>
      </p:pic>
      <p:pic>
        <p:nvPicPr>
          <p:cNvPr id="11" name="Picture 6"/>
          <p:cNvPicPr>
            <a:picLocks noChangeAspect="1" noChangeArrowheads="1"/>
          </p:cNvPicPr>
          <p:nvPr/>
        </p:nvPicPr>
        <p:blipFill>
          <a:blip r:embed="rId7" cstate="print"/>
          <a:srcRect l="3166" t="19724" r="59456" b="45211"/>
          <a:stretch>
            <a:fillRect/>
          </a:stretch>
        </p:blipFill>
        <p:spPr bwMode="auto">
          <a:xfrm rot="755960">
            <a:off x="6514165" y="1514680"/>
            <a:ext cx="1968679" cy="1385141"/>
          </a:xfrm>
          <a:prstGeom prst="rect">
            <a:avLst/>
          </a:prstGeom>
          <a:noFill/>
          <a:ln w="9525">
            <a:solidFill>
              <a:schemeClr val="bg1">
                <a:lumMod val="65000"/>
              </a:schemeClr>
            </a:solidFill>
            <a:miter lim="800000"/>
            <a:headEnd/>
            <a:tailEnd/>
          </a:ln>
        </p:spPr>
      </p:pic>
      <p:pic>
        <p:nvPicPr>
          <p:cNvPr id="12" name="Picture 7"/>
          <p:cNvPicPr>
            <a:picLocks noChangeAspect="1" noChangeArrowheads="1"/>
          </p:cNvPicPr>
          <p:nvPr/>
        </p:nvPicPr>
        <p:blipFill>
          <a:blip r:embed="rId8" cstate="print"/>
          <a:srcRect l="812" t="19481" r="55479" b="5844"/>
          <a:stretch>
            <a:fillRect/>
          </a:stretch>
        </p:blipFill>
        <p:spPr bwMode="auto">
          <a:xfrm rot="20178832">
            <a:off x="731026" y="3569680"/>
            <a:ext cx="1705280" cy="2185050"/>
          </a:xfrm>
          <a:prstGeom prst="rect">
            <a:avLst/>
          </a:prstGeom>
          <a:noFill/>
          <a:ln w="9525">
            <a:noFill/>
            <a:miter lim="800000"/>
            <a:headEnd/>
            <a:tailEnd/>
          </a:ln>
        </p:spPr>
      </p:pic>
      <p:pic>
        <p:nvPicPr>
          <p:cNvPr id="3" name="Picture 2"/>
          <p:cNvPicPr>
            <a:picLocks noChangeAspect="1" noChangeArrowheads="1"/>
          </p:cNvPicPr>
          <p:nvPr/>
        </p:nvPicPr>
        <p:blipFill>
          <a:blip r:embed="rId9" cstate="print"/>
          <a:srcRect l="1399" t="20149" r="79431" b="61381"/>
          <a:stretch>
            <a:fillRect/>
          </a:stretch>
        </p:blipFill>
        <p:spPr bwMode="auto">
          <a:xfrm rot="21095891">
            <a:off x="559556" y="1433012"/>
            <a:ext cx="2056742" cy="1486229"/>
          </a:xfrm>
          <a:prstGeom prst="rect">
            <a:avLst/>
          </a:prstGeom>
          <a:noFill/>
          <a:ln w="9525">
            <a:noFill/>
            <a:miter lim="800000"/>
            <a:headEnd/>
            <a:tailEnd/>
          </a:ln>
        </p:spPr>
      </p:pic>
    </p:spTree>
    <p:extLst>
      <p:ext uri="{BB962C8B-B14F-4D97-AF65-F5344CB8AC3E}">
        <p14:creationId xmlns:p14="http://schemas.microsoft.com/office/powerpoint/2010/main" val="68695738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28600"/>
            <a:ext cx="8229600" cy="762000"/>
          </a:xfrm>
        </p:spPr>
        <p:txBody>
          <a:bodyPr/>
          <a:lstStyle/>
          <a:p>
            <a:r>
              <a:rPr lang="en-US" sz="3600" dirty="0"/>
              <a:t>The Policy Process</a:t>
            </a:r>
          </a:p>
        </p:txBody>
      </p:sp>
      <p:pic>
        <p:nvPicPr>
          <p:cNvPr id="5" name="Picture 4"/>
          <p:cNvPicPr/>
          <p:nvPr/>
        </p:nvPicPr>
        <p:blipFill>
          <a:blip r:embed="rId3">
            <a:extLst>
              <a:ext uri="{28A0092B-C50C-407E-A947-70E740481C1C}">
                <a14:useLocalDpi xmlns:a14="http://schemas.microsoft.com/office/drawing/2010/main" val="0"/>
              </a:ext>
            </a:extLst>
          </a:blip>
          <a:stretch>
            <a:fillRect/>
          </a:stretch>
        </p:blipFill>
        <p:spPr bwMode="auto">
          <a:xfrm>
            <a:off x="2052800" y="1143000"/>
            <a:ext cx="5038399" cy="5105400"/>
          </a:xfrm>
          <a:prstGeom prst="rect">
            <a:avLst/>
          </a:prstGeom>
          <a:noFill/>
          <a:ln>
            <a:noFill/>
          </a:ln>
        </p:spPr>
      </p:pic>
    </p:spTree>
    <p:extLst>
      <p:ext uri="{BB962C8B-B14F-4D97-AF65-F5344CB8AC3E}">
        <p14:creationId xmlns:p14="http://schemas.microsoft.com/office/powerpoint/2010/main" val="339637294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is Policy Evaluation Important?</a:t>
            </a:r>
          </a:p>
        </p:txBody>
      </p:sp>
      <p:sp>
        <p:nvSpPr>
          <p:cNvPr id="3" name="Content Placeholder 2"/>
          <p:cNvSpPr>
            <a:spLocks noGrp="1"/>
          </p:cNvSpPr>
          <p:nvPr>
            <p:ph idx="1"/>
          </p:nvPr>
        </p:nvSpPr>
        <p:spPr>
          <a:xfrm>
            <a:off x="457200" y="1600200"/>
            <a:ext cx="8229600" cy="4953000"/>
          </a:xfrm>
        </p:spPr>
        <p:txBody>
          <a:bodyPr/>
          <a:lstStyle/>
          <a:p>
            <a:r>
              <a:rPr lang="en-US" dirty="0"/>
              <a:t>Informs policy implementation</a:t>
            </a:r>
          </a:p>
          <a:p>
            <a:r>
              <a:rPr lang="en-US" dirty="0"/>
              <a:t>Demonstrates impacts and value of policy</a:t>
            </a:r>
          </a:p>
          <a:p>
            <a:r>
              <a:rPr lang="en-US" dirty="0"/>
              <a:t>Informs evidence base and future policies</a:t>
            </a:r>
          </a:p>
          <a:p>
            <a:r>
              <a:rPr lang="en-US" dirty="0"/>
              <a:t>Demonstrates accountability for resources invested</a:t>
            </a:r>
          </a:p>
          <a:p>
            <a:r>
              <a:rPr lang="en-US" dirty="0"/>
              <a:t>Documents policy content and development</a:t>
            </a:r>
          </a:p>
          <a:p>
            <a:endParaRPr lang="en-US" dirty="0"/>
          </a:p>
          <a:p>
            <a:pPr marL="0" indent="0">
              <a:buNone/>
            </a:pPr>
            <a:r>
              <a:rPr lang="en-US" dirty="0"/>
              <a:t>Examples include: </a:t>
            </a:r>
          </a:p>
          <a:p>
            <a:pPr lvl="1"/>
            <a:r>
              <a:rPr lang="en-US" dirty="0"/>
              <a:t>Comparing the content of </a:t>
            </a:r>
            <a:r>
              <a:rPr lang="en-US" dirty="0" err="1"/>
              <a:t>antibullying</a:t>
            </a:r>
            <a:r>
              <a:rPr lang="en-US" dirty="0"/>
              <a:t> statutes</a:t>
            </a:r>
          </a:p>
          <a:p>
            <a:pPr lvl="1"/>
            <a:r>
              <a:rPr lang="en-US" dirty="0"/>
              <a:t>Evaluating the implementation of Return-to-Play laws</a:t>
            </a:r>
          </a:p>
          <a:p>
            <a:pPr lvl="1"/>
            <a:r>
              <a:rPr lang="en-US" dirty="0"/>
              <a:t>Modeling the impact of alcohol control policies on youth violence</a:t>
            </a:r>
          </a:p>
          <a:p>
            <a:pPr marL="457200" lvl="1" indent="0">
              <a:buNone/>
            </a:pPr>
            <a:endParaRPr lang="en-US" dirty="0"/>
          </a:p>
          <a:p>
            <a:pPr lvl="1"/>
            <a:endParaRPr lang="en-US" dirty="0"/>
          </a:p>
        </p:txBody>
      </p:sp>
    </p:spTree>
    <p:extLst>
      <p:ext uri="{BB962C8B-B14F-4D97-AF65-F5344CB8AC3E}">
        <p14:creationId xmlns:p14="http://schemas.microsoft.com/office/powerpoint/2010/main" val="83889079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Core SVIPP Policy Resources and Technical Assistance</a:t>
            </a:r>
          </a:p>
        </p:txBody>
      </p:sp>
      <p:sp>
        <p:nvSpPr>
          <p:cNvPr id="3" name="Content Placeholder 2"/>
          <p:cNvSpPr>
            <a:spLocks noGrp="1"/>
          </p:cNvSpPr>
          <p:nvPr>
            <p:ph idx="1"/>
          </p:nvPr>
        </p:nvSpPr>
        <p:spPr>
          <a:xfrm>
            <a:off x="457200" y="1828799"/>
            <a:ext cx="5105400" cy="3962401"/>
          </a:xfrm>
        </p:spPr>
        <p:txBody>
          <a:bodyPr/>
          <a:lstStyle/>
          <a:p>
            <a:r>
              <a:rPr lang="en-US" dirty="0"/>
              <a:t>State Health Department’s Role in the Policy </a:t>
            </a:r>
            <a:r>
              <a:rPr lang="en-US" dirty="0" smtClean="0"/>
              <a:t>Process</a:t>
            </a:r>
          </a:p>
          <a:p>
            <a:r>
              <a:rPr lang="en-US" dirty="0" smtClean="0"/>
              <a:t>Policy Technical Assistance and Consultation</a:t>
            </a:r>
            <a:endParaRPr lang="en-US" dirty="0"/>
          </a:p>
        </p:txBody>
      </p:sp>
      <p:sp>
        <p:nvSpPr>
          <p:cNvPr id="4" name="Text Placeholder 3"/>
          <p:cNvSpPr>
            <a:spLocks noGrp="1"/>
          </p:cNvSpPr>
          <p:nvPr>
            <p:ph type="body" sz="quarter" idx="11"/>
          </p:nvPr>
        </p:nvSpPr>
        <p:spPr/>
        <p:txBody>
          <a:bodyPr/>
          <a:lstStyle/>
          <a:p>
            <a:r>
              <a:rPr lang="en-US" dirty="0">
                <a:hlinkClick r:id="rId2"/>
              </a:rPr>
              <a:t>http://www.cdc.gov/injury/stateprograms/publications.html</a:t>
            </a:r>
            <a:endParaRPr lang="en-US" dirty="0"/>
          </a:p>
          <a:p>
            <a:endParaRPr lang="en-US" dirty="0"/>
          </a:p>
        </p:txBody>
      </p:sp>
      <p:pic>
        <p:nvPicPr>
          <p:cNvPr id="5" name="Picture 4"/>
          <p:cNvPicPr>
            <a:picLocks noChangeAspect="1"/>
          </p:cNvPicPr>
          <p:nvPr/>
        </p:nvPicPr>
        <p:blipFill>
          <a:blip r:embed="rId3"/>
          <a:stretch>
            <a:fillRect/>
          </a:stretch>
        </p:blipFill>
        <p:spPr>
          <a:xfrm>
            <a:off x="6172200" y="1981200"/>
            <a:ext cx="2152747" cy="2779957"/>
          </a:xfrm>
          <a:prstGeom prst="rect">
            <a:avLst/>
          </a:prstGeom>
        </p:spPr>
      </p:pic>
    </p:spTree>
    <p:extLst>
      <p:ext uri="{BB962C8B-B14F-4D97-AF65-F5344CB8AC3E}">
        <p14:creationId xmlns:p14="http://schemas.microsoft.com/office/powerpoint/2010/main" val="3874718084"/>
      </p:ext>
    </p:extLst>
  </p:cSld>
  <p:clrMapOvr>
    <a:masterClrMapping/>
  </p:clrMapOvr>
  <p:transition>
    <p:fade/>
  </p:transition>
</p:sld>
</file>

<file path=ppt/theme/theme1.xml><?xml version="1.0" encoding="utf-8"?>
<a:theme xmlns:a="http://schemas.openxmlformats.org/drawingml/2006/main" name="CDC OD Light Frame">
  <a:themeElements>
    <a:clrScheme name="NCIPC Light PPT Colors">
      <a:dk1>
        <a:srgbClr val="0039A6"/>
      </a:dk1>
      <a:lt1>
        <a:srgbClr val="FFFFFF"/>
      </a:lt1>
      <a:dk2>
        <a:srgbClr val="3077FF"/>
      </a:dk2>
      <a:lt2>
        <a:srgbClr val="4B4B4B"/>
      </a:lt2>
      <a:accent1>
        <a:srgbClr val="6E267B"/>
      </a:accent1>
      <a:accent2>
        <a:srgbClr val="007934"/>
      </a:accent2>
      <a:accent3>
        <a:srgbClr val="8CB8C6"/>
      </a:accent3>
      <a:accent4>
        <a:srgbClr val="D47B22"/>
      </a:accent4>
      <a:accent5>
        <a:srgbClr val="FADA63"/>
      </a:accent5>
      <a:accent6>
        <a:srgbClr val="002060"/>
      </a:accent6>
      <a:hlink>
        <a:srgbClr val="002060"/>
      </a:hlink>
      <a:folHlink>
        <a:srgbClr val="0053F2"/>
      </a:folHlink>
    </a:clrScheme>
    <a:fontScheme name="CDC Myriad Web Pro">
      <a:majorFont>
        <a:latin typeface="Myriad Web Pro"/>
        <a:ea typeface=""/>
        <a:cs typeface=""/>
      </a:majorFont>
      <a:minorFont>
        <a:latin typeface="Myriad Web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DC OD Light Frame">
  <a:themeElements>
    <a:clrScheme name="NCIPC Light PPT Colors">
      <a:dk1>
        <a:srgbClr val="0039A6"/>
      </a:dk1>
      <a:lt1>
        <a:srgbClr val="FFFFFF"/>
      </a:lt1>
      <a:dk2>
        <a:srgbClr val="3077FF"/>
      </a:dk2>
      <a:lt2>
        <a:srgbClr val="4B4B4B"/>
      </a:lt2>
      <a:accent1>
        <a:srgbClr val="6E267B"/>
      </a:accent1>
      <a:accent2>
        <a:srgbClr val="007934"/>
      </a:accent2>
      <a:accent3>
        <a:srgbClr val="8CB8C6"/>
      </a:accent3>
      <a:accent4>
        <a:srgbClr val="D47B22"/>
      </a:accent4>
      <a:accent5>
        <a:srgbClr val="FADA63"/>
      </a:accent5>
      <a:accent6>
        <a:srgbClr val="002060"/>
      </a:accent6>
      <a:hlink>
        <a:srgbClr val="002060"/>
      </a:hlink>
      <a:folHlink>
        <a:srgbClr val="0053F2"/>
      </a:folHlink>
    </a:clrScheme>
    <a:fontScheme name="CDC Myriad Web Pro">
      <a:majorFont>
        <a:latin typeface="Myriad Web Pro"/>
        <a:ea typeface=""/>
        <a:cs typeface=""/>
      </a:majorFont>
      <a:minorFont>
        <a:latin typeface="Myriad Web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CDC OD Light Frame">
  <a:themeElements>
    <a:clrScheme name="NCIPC Light PPT Colors">
      <a:dk1>
        <a:srgbClr val="0039A6"/>
      </a:dk1>
      <a:lt1>
        <a:srgbClr val="FFFFFF"/>
      </a:lt1>
      <a:dk2>
        <a:srgbClr val="3077FF"/>
      </a:dk2>
      <a:lt2>
        <a:srgbClr val="4B4B4B"/>
      </a:lt2>
      <a:accent1>
        <a:srgbClr val="6E267B"/>
      </a:accent1>
      <a:accent2>
        <a:srgbClr val="007934"/>
      </a:accent2>
      <a:accent3>
        <a:srgbClr val="8CB8C6"/>
      </a:accent3>
      <a:accent4>
        <a:srgbClr val="D47B22"/>
      </a:accent4>
      <a:accent5>
        <a:srgbClr val="FADA63"/>
      </a:accent5>
      <a:accent6>
        <a:srgbClr val="002060"/>
      </a:accent6>
      <a:hlink>
        <a:srgbClr val="002060"/>
      </a:hlink>
      <a:folHlink>
        <a:srgbClr val="0053F2"/>
      </a:folHlink>
    </a:clrScheme>
    <a:fontScheme name="CDC Myriad Web Pro">
      <a:majorFont>
        <a:latin typeface="Myriad Web Pro"/>
        <a:ea typeface=""/>
        <a:cs typeface=""/>
      </a:majorFont>
      <a:minorFont>
        <a:latin typeface="Myriad Web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3_CDC OD Light Frame">
  <a:themeElements>
    <a:clrScheme name="NCIPC Light PPT Colors">
      <a:dk1>
        <a:srgbClr val="0039A6"/>
      </a:dk1>
      <a:lt1>
        <a:srgbClr val="FFFFFF"/>
      </a:lt1>
      <a:dk2>
        <a:srgbClr val="3077FF"/>
      </a:dk2>
      <a:lt2>
        <a:srgbClr val="4B4B4B"/>
      </a:lt2>
      <a:accent1>
        <a:srgbClr val="6E267B"/>
      </a:accent1>
      <a:accent2>
        <a:srgbClr val="007934"/>
      </a:accent2>
      <a:accent3>
        <a:srgbClr val="8CB8C6"/>
      </a:accent3>
      <a:accent4>
        <a:srgbClr val="D47B22"/>
      </a:accent4>
      <a:accent5>
        <a:srgbClr val="FADA63"/>
      </a:accent5>
      <a:accent6>
        <a:srgbClr val="002060"/>
      </a:accent6>
      <a:hlink>
        <a:srgbClr val="002060"/>
      </a:hlink>
      <a:folHlink>
        <a:srgbClr val="0053F2"/>
      </a:folHlink>
    </a:clrScheme>
    <a:fontScheme name="CDC Myriad Web Pro">
      <a:majorFont>
        <a:latin typeface="Myriad Web Pro"/>
        <a:ea typeface=""/>
        <a:cs typeface=""/>
      </a:majorFont>
      <a:minorFont>
        <a:latin typeface="Myriad Web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1245</TotalTime>
  <Words>1283</Words>
  <Application>Microsoft Office PowerPoint</Application>
  <PresentationFormat>On-screen Show (4:3)</PresentationFormat>
  <Paragraphs>173</Paragraphs>
  <Slides>10</Slides>
  <Notes>9</Notes>
  <HiddenSlides>0</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10</vt:i4>
      </vt:variant>
    </vt:vector>
  </HeadingPairs>
  <TitlesOfParts>
    <vt:vector size="20" baseType="lpstr">
      <vt:lpstr>Arial</vt:lpstr>
      <vt:lpstr>Calibri</vt:lpstr>
      <vt:lpstr>Courier New</vt:lpstr>
      <vt:lpstr>Myriad Pro</vt:lpstr>
      <vt:lpstr>Myriad Web Pro</vt:lpstr>
      <vt:lpstr>Wingdings</vt:lpstr>
      <vt:lpstr>CDC OD Light Frame</vt:lpstr>
      <vt:lpstr>1_CDC OD Light Frame</vt:lpstr>
      <vt:lpstr>2_CDC OD Light Frame</vt:lpstr>
      <vt:lpstr>3_CDC OD Light Frame</vt:lpstr>
      <vt:lpstr>The Policy Process and Injury and Violence Prevention</vt:lpstr>
      <vt:lpstr>Overview </vt:lpstr>
      <vt:lpstr>What is Policy?</vt:lpstr>
      <vt:lpstr>Policy and the Health Impact Pyramid</vt:lpstr>
      <vt:lpstr>Types and Levels of Policy</vt:lpstr>
      <vt:lpstr>What does Policy Influence?</vt:lpstr>
      <vt:lpstr>The Policy Process</vt:lpstr>
      <vt:lpstr>Why is Policy Evaluation Important?</vt:lpstr>
      <vt:lpstr>Core SVIPP Policy Resources and Technical Assistance</vt:lpstr>
      <vt:lpstr>Thank You! </vt:lpstr>
    </vt:vector>
  </TitlesOfParts>
  <Company>Centers for Disease Control and Prevention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Colleen Staatz</dc:creator>
  <cp:lastModifiedBy>Newton, Donovan (CDC/ONDIEH/NCIPC)</cp:lastModifiedBy>
  <cp:revision>105</cp:revision>
  <dcterms:created xsi:type="dcterms:W3CDTF">2013-02-28T20:47:52Z</dcterms:created>
  <dcterms:modified xsi:type="dcterms:W3CDTF">2017-02-21T19:45:26Z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MSIP_Label_7b94a7b8-f06c-4dfe-bdcc-9b548fd58c31_Enabled">
    <vt:lpwstr>True</vt:lpwstr>
  </property>
  <property fmtid="{D5CDD505-2E9C-101B-9397-08002B2CF9AE}" pid="3" name="MSIP_Label_7b94a7b8-f06c-4dfe-bdcc-9b548fd58c31_SiteId">
    <vt:lpwstr>9ce70869-60db-44fd-abe8-d2767077fc8f</vt:lpwstr>
  </property>
  <property fmtid="{D5CDD505-2E9C-101B-9397-08002B2CF9AE}" pid="4" name="MSIP_Label_7b94a7b8-f06c-4dfe-bdcc-9b548fd58c31_Owner">
    <vt:lpwstr>AHB-SIT-AIP-Cloud@cdc.gov</vt:lpwstr>
  </property>
  <property fmtid="{D5CDD505-2E9C-101B-9397-08002B2CF9AE}" pid="5" name="MSIP_Label_7b94a7b8-f06c-4dfe-bdcc-9b548fd58c31_SetDate">
    <vt:lpwstr>2019-04-26T00:19:11.3413297Z</vt:lpwstr>
  </property>
  <property fmtid="{D5CDD505-2E9C-101B-9397-08002B2CF9AE}" pid="6" name="MSIP_Label_7b94a7b8-f06c-4dfe-bdcc-9b548fd58c31_Name">
    <vt:lpwstr>General</vt:lpwstr>
  </property>
  <property fmtid="{D5CDD505-2E9C-101B-9397-08002B2CF9AE}" pid="7" name="MSIP_Label_7b94a7b8-f06c-4dfe-bdcc-9b548fd58c31_Application">
    <vt:lpwstr>Microsoft Azure Information Protection</vt:lpwstr>
  </property>
  <property fmtid="{D5CDD505-2E9C-101B-9397-08002B2CF9AE}" pid="8" name="MSIP_Label_7b94a7b8-f06c-4dfe-bdcc-9b548fd58c31_Extended_MSFT_Method">
    <vt:lpwstr>Automatic</vt:lpwstr>
  </property>
  <property fmtid="{D5CDD505-2E9C-101B-9397-08002B2CF9AE}" pid="9" name="Sensitivity">
    <vt:lpwstr>General</vt:lpwstr>
  </property>
</Properties>
</file>