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285" r:id="rId3"/>
    <p:sldId id="260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96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DFE5-6E76-4398-BBE0-F1FA20AD5EC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16BF-EA1B-4E5A-AD87-82D64CC7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3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28F-3BFC-487A-96B3-C7A32664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681E-0502-4AE2-9CF9-B557BB8C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CD24-5ED5-4FEB-BD08-1F06C53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223-3D0A-4586-9A19-87659E3E3F99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3027-497B-4474-A07E-20D9B9E6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BE71-1192-464F-8C10-D7B124D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38EB-5CDC-4FFB-94AC-0C9F54F8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BC7DF-C4F9-457D-8621-DEECBCC6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C979-A02C-4633-AE15-88310F39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AEB9-00DA-4E36-A5CA-70EEBE4424DD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01C6-EE59-48FF-A522-C9B48535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5645-19AA-4024-B3CB-6006998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4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BC127-0195-409B-A459-9A24EAC8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DBF2-6DFC-4E17-AC9F-B0AE27D3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A05E-64B6-40BB-85D9-49563DD0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54E1-8947-43F4-85AC-E0BAC1AC7DAA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7A08-00B8-4E9F-B0F0-1CFB5C60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112A-B5FB-4860-BF82-1DEDBA30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D6B-E790-4380-8B14-78DC9611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E405-1670-4D72-9782-6F7CFAB3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9F3F-F5B7-48B7-8C23-7BFBB779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453C-CB9A-4203-B113-8839953FBBF2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007-2D1B-4F4F-BD91-6D8BA88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ED78-4DF6-498C-83C7-CB92F83D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30A3-B94E-44C6-A8DD-1ED6AE90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C0E1-C6D8-4E02-AD48-B33CFC07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60DB-7F28-49F4-9754-C01C774C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FC29-BBC6-43E8-84E4-C4F83610E117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7528-F664-4F03-8742-2F5AFD4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C1D-558C-4F4C-8A63-EFCABAE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E69-8C41-4C6D-9ED5-B30361C6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ADDB-8976-43A5-A543-F6AA00C96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DE25-5C4C-4C38-8E10-C60CE9C9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9724-3853-4C76-A636-1BA37BB8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D43-FE05-4165-97DF-00B600562C63}" type="datetime1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A5D4-4533-491B-AA34-965BEF83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681D-7DBA-436A-9BEF-5F33CFE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AB0D-F696-404F-A86F-4BBCD4A1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03C0-A668-4A78-B642-1BD5EC92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09049-7610-450F-96B1-255B392E9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9C7E-4C09-4A35-828D-99554D6B1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A827E-5DAB-451C-8C37-17C97C413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3FF34-9ADC-4703-96E4-2C7E1B1E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D294-967B-4572-A204-59AA766E9391}" type="datetime1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E552-0A85-4A4F-B076-EFA17915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046C9-B218-43FF-9B34-82A6F3B1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8B41-876C-47E0-A13C-856E6E43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E1F2-07FD-46BB-9E8B-B20FCA0E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9919-EB82-4C6F-85FB-B600F72C94F1}" type="datetime1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AA1F-C826-464A-B58E-E30421E5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E534C-C1E2-4A34-8A3C-E5989B7C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0C62D-AF85-4911-879D-9B6DDA82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F25E-F7AD-4D29-8E05-3C759BB078B6}" type="datetime1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7AFE-B83F-4C0A-9D9E-9E783681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EB375-1280-4AA8-ABDA-8BE12D9D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02C-62F4-4939-81AA-A0E2A7F0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2D71-A3E5-4B7A-A0AE-A792288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7FF53-6E8E-41B7-A1A3-7926927C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7512-D9C4-4C03-86ED-2A1298C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E3CA-A675-43F9-BF45-FBA135090492}" type="datetime1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8E13-45FC-4AE6-AA41-7534F2D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C38AA-4AA3-46F6-B7A2-0C8A6F4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D6C-EA9D-4B59-992D-3C8FCDAD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85AB0-40E3-4886-939A-A675D69A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22BB-8B0C-4706-A213-BCC9DD13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6849-4771-487A-B24F-31D4945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94A0-10BB-4E22-A5A8-BF693B3B100E}" type="datetime1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2F43-49A0-4D6E-873F-11E7D5A2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4166-3017-4CB3-A73C-2FA41241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7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67F9B-16EA-4B87-9388-0D8A8E50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30A0-1C26-4E37-B97E-8C6335AB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75D6-7475-4246-B70E-3AEA1C0C8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2B67-2B3C-4036-A00F-124CF125799A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879A-2408-4AAC-8E95-92DE2CDB0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2F35-AC75-44B4-8544-A193451C6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C029-58E3-4913-8873-3FFC5999C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2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352" b="29234"/>
          <a:stretch>
            <a:fillRect/>
          </a:stretch>
        </p:blipFill>
        <p:spPr bwMode="auto">
          <a:xfrm>
            <a:off x="2303584" y="277548"/>
            <a:ext cx="7584831" cy="143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4BC41-5DEE-4577-9DED-7DD9C0A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D90-9C7C-4117-95B8-CA1DA6D0D546}" type="datetime1">
              <a:rPr lang="en-IN" smtClean="0"/>
              <a:t>08-10-2024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36C95-346A-4B13-A06D-3740DB9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3561BA9-CDCF-4958-B8AB-66F3BF063E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8C8AE0-6407-4332-986C-CFABC5634671}"/>
              </a:ext>
            </a:extLst>
          </p:cNvPr>
          <p:cNvSpPr txBox="1">
            <a:spLocks/>
          </p:cNvSpPr>
          <p:nvPr/>
        </p:nvSpPr>
        <p:spPr>
          <a:xfrm>
            <a:off x="856456" y="4096590"/>
            <a:ext cx="10515600" cy="209830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N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TEAM  MEMBERS</a:t>
            </a:r>
            <a:endParaRPr lang="en-IN" altLang="en-US" sz="1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altLang="en-US" sz="1800" dirty="0">
                <a:latin typeface="Arial" pitchFamily="34" charset="0"/>
                <a:cs typeface="Arial" pitchFamily="34" charset="0"/>
              </a:rPr>
              <a:t>NANDHANA C.V (2205101)                        </a:t>
            </a:r>
          </a:p>
          <a:p>
            <a:r>
              <a:rPr lang="en-IN" altLang="en-US" sz="1800" dirty="0">
                <a:latin typeface="Arial" pitchFamily="34" charset="0"/>
                <a:cs typeface="Arial" pitchFamily="34" charset="0"/>
              </a:rPr>
              <a:t>PAVITHRA K.R    (2205107) 	                </a:t>
            </a:r>
          </a:p>
          <a:p>
            <a:r>
              <a:rPr lang="en-IN" altLang="en-US" sz="1800" dirty="0">
                <a:latin typeface="Arial" pitchFamily="34" charset="0"/>
                <a:cs typeface="Arial" pitchFamily="34" charset="0"/>
              </a:rPr>
              <a:t>SAVEETHA S.S   (2205131)</a:t>
            </a:r>
          </a:p>
          <a:p>
            <a:r>
              <a:rPr lang="en-IN" altLang="en-US" sz="1800" dirty="0">
                <a:latin typeface="Arial" pitchFamily="34" charset="0"/>
                <a:cs typeface="Arial" pitchFamily="34" charset="0"/>
              </a:rPr>
              <a:t>VAMIKA M           (2205154)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637" y="2967335"/>
            <a:ext cx="8272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3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Sentiment Analysis for Student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tbot.png"/>
          <p:cNvPicPr>
            <a:picLocks noChangeAspect="1"/>
          </p:cNvPicPr>
          <p:nvPr/>
        </p:nvPicPr>
        <p:blipFill rotWithShape="1">
          <a:blip r:embed="rId2" cstate="print"/>
          <a:srcRect l="15903" t="4964" r="19425" b="4580"/>
          <a:stretch/>
        </p:blipFill>
        <p:spPr>
          <a:xfrm>
            <a:off x="10522266" y="5358641"/>
            <a:ext cx="1439548" cy="1004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40" y="916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Introduction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1212281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 education enhances feedback analysis for insights into teaching and course quality.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uses NLP to categorize feedback as positive, neutral, or negative.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Automates large-scale feedback analysis, reducing manual effort.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Improves decision-making for better academic offerings.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enhance the student learning experience through sentiment insights.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024-B472-4600-8630-F16C597AD4D0}" type="datetime1">
              <a:rPr lang="en-IN" smtClean="0"/>
              <a:t>08-10-2024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3561BA9-CDCF-4958-B8AB-66F3BF063E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26" name="AutoShape 2" descr="The 8 best chatbot builders for 20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715" y="15680"/>
            <a:ext cx="10515600" cy="1325563"/>
          </a:xfrm>
        </p:spPr>
        <p:txBody>
          <a:bodyPr>
            <a:norm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I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368"/>
            <a:ext cx="10058400" cy="37994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Problem Statement: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automates student feedback analysis using AI-driven sentiment analysis to provide insights into course and teaching quality.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Sentiment Analysis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categorizes feedback into positive, neutral, or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Feedback from various platforms is processed via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(UiPath RPA)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Automates feedback extraction, analysis, and report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Summarized sentiment insights are provided for administrative decision-making.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Basic entities:</a:t>
            </a:r>
          </a:p>
          <a:p>
            <a:pPr rtl="0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Model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Trained with sentiment keywords.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RPA (UiPath):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feedback workflow and reporting.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Sentiment Classifier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Processes and categorizes feedback by sentiment.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3B6-DE1C-4431-929F-3A6BFB0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E20F-45A0-4DD4-8CD2-CDBA04E7C56A}" type="datetime1">
              <a:rPr lang="en-IN" smtClean="0"/>
              <a:t>08-10-2024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03850-4B07-4AE5-9953-08E533CC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3561BA9-CDCF-4958-B8AB-66F3BF063E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453C-CB9A-4203-B113-8839953FBBF2}" type="datetime1">
              <a:rPr lang="en-IN" smtClean="0"/>
              <a:t>08-10-2024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029-58E3-4913-8873-3FFC5999C4BE}" type="slidenum">
              <a:rPr lang="en-IN" smtClean="0"/>
              <a:t>4</a:t>
            </a:fld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774831" y="231457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22164" y="5649247"/>
            <a:ext cx="235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Fig.1 Technical architecture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1555" y="564924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Fig.2 Workflow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4BB5F-D317-0743-50AE-7C3798006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5" y="660939"/>
            <a:ext cx="4697573" cy="4885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999AC-99B5-52DD-B67A-4C4ED1ADA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44" y="792498"/>
            <a:ext cx="3206660" cy="46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B772-02CB-47F2-B720-EA5FFFE3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I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40275-3FE1-41F1-B9CC-BCEF6C88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329A-BDCE-4F31-8582-128494260172}" type="datetime1">
              <a:rPr lang="en-IN" smtClean="0"/>
              <a:t>08-10-2024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0BB1-3752-48ED-B7A0-AB7A4B9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3561BA9-CDCF-4958-B8AB-66F3BF063E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773F8833-2162-46C1-8E68-704E24711F74}"/>
              </a:ext>
            </a:extLst>
          </p:cNvPr>
          <p:cNvSpPr/>
          <p:nvPr/>
        </p:nvSpPr>
        <p:spPr>
          <a:xfrm>
            <a:off x="142042" y="940307"/>
            <a:ext cx="2237173" cy="630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4164DD92-4E49-4605-A4E3-20521296B1B7}"/>
              </a:ext>
            </a:extLst>
          </p:cNvPr>
          <p:cNvSpPr/>
          <p:nvPr/>
        </p:nvSpPr>
        <p:spPr>
          <a:xfrm>
            <a:off x="8508989" y="940308"/>
            <a:ext cx="2237173" cy="630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861873" y="625613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Fig.3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Screenshots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818A034-6116-A79F-6C0F-2A9E57001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6" y="1503088"/>
            <a:ext cx="10050575" cy="192591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27F1A-C83D-F6CB-19CC-4388761C4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6" y="3904419"/>
            <a:ext cx="10250285" cy="197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AC875B-0050-A89A-ADDD-07F3C33CB15F}"/>
              </a:ext>
            </a:extLst>
          </p:cNvPr>
          <p:cNvSpPr txBox="1"/>
          <p:nvPr/>
        </p:nvSpPr>
        <p:spPr>
          <a:xfrm>
            <a:off x="834368" y="3468395"/>
            <a:ext cx="154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25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237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Proposed Methodology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S</dc:creator>
  <cp:lastModifiedBy>Madhumitha7920@outlook.com</cp:lastModifiedBy>
  <cp:revision>41</cp:revision>
  <dcterms:created xsi:type="dcterms:W3CDTF">2021-06-24T11:12:09Z</dcterms:created>
  <dcterms:modified xsi:type="dcterms:W3CDTF">2024-10-08T10:56:57Z</dcterms:modified>
</cp:coreProperties>
</file>