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NAME:C.SAVEETHA </a:t>
            </a:r>
          </a:p>
          <a:p>
            <a:r>
              <a:rPr lang="en-US" sz="2400" dirty="0"/>
              <a:t>REGISTER NO:312215078</a:t>
            </a:r>
          </a:p>
          <a:p>
            <a:r>
              <a:rPr lang="en-US" sz="2400" dirty="0"/>
              <a:t>DEPARTMENT:COMMERCE</a:t>
            </a:r>
          </a:p>
          <a:p>
            <a:r>
              <a:rPr lang="en-US" sz="2400" dirty="0"/>
              <a:t>COLLEGE:SOK IKEDA COLLEGE OF ARTS AND SCIENCE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9FBC5EB-4C00-AC38-BB50-32985C871291}"/>
              </a:ext>
            </a:extLst>
          </p:cNvPr>
          <p:cNvSpPr txBox="1"/>
          <p:nvPr/>
        </p:nvSpPr>
        <p:spPr>
          <a:xfrm>
            <a:off x="739775" y="1135142"/>
            <a:ext cx="9013825" cy="4524315"/>
          </a:xfrm>
          <a:prstGeom prst="rect">
            <a:avLst/>
          </a:prstGeom>
          <a:noFill/>
        </p:spPr>
        <p:txBody>
          <a:bodyPr wrap="square" rtlCol="0">
            <a:spAutoFit/>
          </a:bodyPr>
          <a:lstStyle/>
          <a:p>
            <a:r>
              <a:rPr lang="en-US" dirty="0"/>
              <a:t>DATA COLLECTION</a:t>
            </a:r>
          </a:p>
          <a:p>
            <a:r>
              <a:rPr lang="en-US" dirty="0"/>
              <a:t>1.DOWNLOAD THE EMPLOYEE DATA IN THE EDUNET DASHBOARD</a:t>
            </a:r>
          </a:p>
          <a:p>
            <a:r>
              <a:rPr lang="en-US" dirty="0"/>
              <a:t>FEATURES</a:t>
            </a:r>
          </a:p>
          <a:p>
            <a:r>
              <a:rPr lang="en-US" dirty="0"/>
              <a:t>1.IT IS VERY USEFUL TO ANALYSIS THE DATA SETS</a:t>
            </a:r>
          </a:p>
          <a:p>
            <a:r>
              <a:rPr lang="en-US" dirty="0"/>
              <a:t>2. IT IS ANALYSIS THE PERFORMANCE THE EMPLOYEES.</a:t>
            </a:r>
          </a:p>
          <a:p>
            <a:r>
              <a:rPr lang="en-US" dirty="0"/>
              <a:t>DATA CLEANING</a:t>
            </a:r>
          </a:p>
          <a:p>
            <a:r>
              <a:rPr lang="en-US" dirty="0"/>
              <a:t>1.TO IDENTIFY THE MISSING VALUES</a:t>
            </a:r>
          </a:p>
          <a:p>
            <a:r>
              <a:rPr lang="en-US" dirty="0"/>
              <a:t>2.TO IDENTIFY THE MISSING VALUES AND FILTER OUT </a:t>
            </a:r>
          </a:p>
          <a:p>
            <a:r>
              <a:rPr lang="en-US" dirty="0"/>
              <a:t>PERFORMANCE LEVEL</a:t>
            </a:r>
          </a:p>
          <a:p>
            <a:r>
              <a:rPr lang="en-US" dirty="0"/>
              <a:t>1.CONDITIONAL FORMATTING IT IS USED YO HIGH LIGHT THE MISSING VALUES</a:t>
            </a:r>
          </a:p>
          <a:p>
            <a:r>
              <a:rPr lang="en-US" dirty="0"/>
              <a:t>2.FILTER IT IS USED TO REMOVE THE MISSING VALUE/FILTER OUT IT </a:t>
            </a:r>
          </a:p>
          <a:p>
            <a:r>
              <a:rPr lang="en-US" dirty="0"/>
              <a:t>SUMMARY</a:t>
            </a:r>
          </a:p>
          <a:p>
            <a:pPr marL="342900" indent="-342900">
              <a:buAutoNum type="arabicPeriod"/>
            </a:pPr>
            <a:r>
              <a:rPr lang="en-US" dirty="0"/>
              <a:t>IT IS USED TO FIND THE EMPLOYEE ID</a:t>
            </a:r>
          </a:p>
          <a:p>
            <a:pPr marL="342900" indent="-342900">
              <a:buAutoNum type="arabicPeriod"/>
            </a:pPr>
            <a:r>
              <a:rPr lang="en-US" dirty="0"/>
              <a:t>THE FIRST NAME AND LAST NAME OF THE EMPLOYEE</a:t>
            </a:r>
          </a:p>
          <a:p>
            <a:pPr marL="342900" indent="-342900">
              <a:buAutoNum type="arabicPeriod"/>
            </a:pPr>
            <a:r>
              <a:rPr lang="en-US" dirty="0"/>
              <a:t>IT VERIFY THE PERFORMANCE OF EMPLOYEE</a:t>
            </a:r>
          </a:p>
          <a:p>
            <a:pPr marL="342900" indent="-342900">
              <a:buAutoNum type="arabicPeriod"/>
            </a:pPr>
            <a:r>
              <a:rPr lang="en-US" dirty="0"/>
              <a:t>IT VERIFY THE GENDER, EMPLOYEE RATINGS, ACHEVEMENTS.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0AAFDB-1860-E344-CE29-09123BBAB676}"/>
              </a:ext>
            </a:extLst>
          </p:cNvPr>
          <p:cNvSpPr txBox="1"/>
          <p:nvPr/>
        </p:nvSpPr>
        <p:spPr>
          <a:xfrm flipH="1">
            <a:off x="1099130" y="1143634"/>
            <a:ext cx="8425870" cy="923330"/>
          </a:xfrm>
          <a:prstGeom prst="rect">
            <a:avLst/>
          </a:prstGeom>
          <a:noFill/>
        </p:spPr>
        <p:txBody>
          <a:bodyPr wrap="square" rtlCol="0">
            <a:spAutoFit/>
          </a:bodyPr>
          <a:lstStyle/>
          <a:p>
            <a:r>
              <a:rPr lang="en-US" dirty="0"/>
              <a:t>In this employee data we have many data sets have analysis through charts, bar chart etc.  We have known the employee data performance like various factors like performance score, gender, ratings employee achievement like high, medium, low.</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EFF9CBB-B839-89F0-DA6D-62DCAABC973F}"/>
              </a:ext>
            </a:extLst>
          </p:cNvPr>
          <p:cNvSpPr txBox="1"/>
          <p:nvPr/>
        </p:nvSpPr>
        <p:spPr>
          <a:xfrm>
            <a:off x="834072" y="1828800"/>
            <a:ext cx="8700453" cy="1754326"/>
          </a:xfrm>
          <a:prstGeom prst="rect">
            <a:avLst/>
          </a:prstGeom>
          <a:noFill/>
        </p:spPr>
        <p:txBody>
          <a:bodyPr wrap="square" rtlCol="0">
            <a:spAutoFit/>
          </a:bodyPr>
          <a:lstStyle/>
          <a:p>
            <a:r>
              <a:rPr lang="en-US" dirty="0"/>
              <a:t>FOR EMPLOYEE PERFORMANCE ANALYSIS</a:t>
            </a:r>
          </a:p>
          <a:p>
            <a:pPr marL="342900" indent="-342900">
              <a:buAutoNum type="arabicPeriod"/>
            </a:pPr>
            <a:r>
              <a:rPr lang="en-US" dirty="0"/>
              <a:t>FOR THEIR ACHIVEMENT</a:t>
            </a:r>
          </a:p>
          <a:p>
            <a:pPr marL="342900" indent="-342900">
              <a:buAutoNum type="arabicPeriod"/>
            </a:pPr>
            <a:r>
              <a:rPr lang="en-US" dirty="0"/>
              <a:t>FOR THEIR INCREMENT</a:t>
            </a:r>
          </a:p>
          <a:p>
            <a:pPr marL="342900" indent="-342900">
              <a:buAutoNum type="arabicPeriod"/>
            </a:pPr>
            <a:r>
              <a:rPr lang="en-US" dirty="0"/>
              <a:t>FOR THEIR PERFORMANCE TRACKING</a:t>
            </a:r>
          </a:p>
          <a:p>
            <a:pPr marL="342900" indent="-342900">
              <a:buAutoNum type="arabicPeriod"/>
            </a:pPr>
            <a:r>
              <a:rPr lang="en-US" dirty="0"/>
              <a:t>FOR THEIR GROWTH</a:t>
            </a:r>
          </a:p>
          <a:p>
            <a:pPr marL="342900" indent="-342900">
              <a:buAutoNum type="arabicPeriod"/>
            </a:pPr>
            <a:r>
              <a:rPr lang="en-US" dirty="0"/>
              <a:t>FOR THEIR PERSONAL MOTIVATION GROWTH.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5C16598-1F67-824C-D280-46B88F351F02}"/>
              </a:ext>
            </a:extLst>
          </p:cNvPr>
          <p:cNvSpPr txBox="1"/>
          <p:nvPr/>
        </p:nvSpPr>
        <p:spPr>
          <a:xfrm>
            <a:off x="838200" y="2019300"/>
            <a:ext cx="8305800" cy="1200329"/>
          </a:xfrm>
          <a:prstGeom prst="rect">
            <a:avLst/>
          </a:prstGeom>
          <a:noFill/>
        </p:spPr>
        <p:txBody>
          <a:bodyPr wrap="square" rtlCol="0">
            <a:spAutoFit/>
          </a:bodyPr>
          <a:lstStyle/>
          <a:p>
            <a:r>
              <a:rPr lang="en-US" dirty="0"/>
              <a:t>ANALYSIS THE PERFORMANCEOF EMPLOYEE CONSIDER  VARIOUS FACTORS LIKE </a:t>
            </a:r>
          </a:p>
          <a:p>
            <a:r>
              <a:rPr lang="en-US" dirty="0"/>
              <a:t>PERFORMANCE, SCORE, GENDER, RATING, ACHIEVEMENT, ANALYSIS.</a:t>
            </a:r>
          </a:p>
          <a:p>
            <a:r>
              <a:rPr lang="en-US" dirty="0"/>
              <a:t>EMPLOYEE TO FIND THE TRENDS AND PATTERNS PERFORMANCE DIFFERENTON</a:t>
            </a:r>
          </a:p>
          <a:p>
            <a:r>
              <a:rPr lang="en-US" dirty="0"/>
              <a:t>HIGH, MEDIUM, LOW CATEGORIES OF EMPLOYEE.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A03389B-5EB2-73D3-E263-77C5FA0AD930}"/>
              </a:ext>
            </a:extLst>
          </p:cNvPr>
          <p:cNvSpPr txBox="1"/>
          <p:nvPr/>
        </p:nvSpPr>
        <p:spPr>
          <a:xfrm>
            <a:off x="784806" y="1524000"/>
            <a:ext cx="7292394" cy="1200329"/>
          </a:xfrm>
          <a:prstGeom prst="rect">
            <a:avLst/>
          </a:prstGeom>
          <a:noFill/>
        </p:spPr>
        <p:txBody>
          <a:bodyPr wrap="square" rtlCol="0">
            <a:spAutoFit/>
          </a:bodyPr>
          <a:lstStyle/>
          <a:p>
            <a:pPr marL="342900" indent="-342900">
              <a:buAutoNum type="arabicPeriod"/>
            </a:pPr>
            <a:r>
              <a:rPr lang="en-US" dirty="0"/>
              <a:t>THE END USER IS EMPLOYEE</a:t>
            </a:r>
          </a:p>
          <a:p>
            <a:pPr marL="342900" indent="-342900">
              <a:buAutoNum type="arabicPeriod"/>
            </a:pPr>
            <a:r>
              <a:rPr lang="en-US" dirty="0"/>
              <a:t>THE END USER IS EMPLOYER</a:t>
            </a:r>
          </a:p>
          <a:p>
            <a:pPr marL="342900" indent="-342900">
              <a:buAutoNum type="arabicPeriod"/>
            </a:pPr>
            <a:r>
              <a:rPr lang="en-US" dirty="0"/>
              <a:t>THE END USER IS MANAGER</a:t>
            </a:r>
          </a:p>
          <a:p>
            <a:pPr marL="342900" indent="-342900">
              <a:buAutoNum type="arabicPeriod"/>
            </a:pPr>
            <a:r>
              <a:rPr lang="en-US" dirty="0"/>
              <a:t>THE END USER IS FINACIAL SUPPORT</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A84FF97-D591-6D74-EBA8-9D57248E61EF}"/>
              </a:ext>
            </a:extLst>
          </p:cNvPr>
          <p:cNvSpPr txBox="1"/>
          <p:nvPr/>
        </p:nvSpPr>
        <p:spPr>
          <a:xfrm>
            <a:off x="2819400" y="1752600"/>
            <a:ext cx="8077199" cy="1477328"/>
          </a:xfrm>
          <a:prstGeom prst="rect">
            <a:avLst/>
          </a:prstGeom>
          <a:noFill/>
        </p:spPr>
        <p:txBody>
          <a:bodyPr wrap="square" rtlCol="0">
            <a:spAutoFit/>
          </a:bodyPr>
          <a:lstStyle/>
          <a:p>
            <a:r>
              <a:rPr lang="en-US" dirty="0"/>
              <a:t>CONDITIONAL FORMATTING-it is used for highlight the missing values.</a:t>
            </a:r>
          </a:p>
          <a:p>
            <a:r>
              <a:rPr lang="en-US" dirty="0"/>
              <a:t>FILTER-to remove the missing values\filtering out</a:t>
            </a:r>
          </a:p>
          <a:p>
            <a:r>
              <a:rPr lang="en-US" dirty="0"/>
              <a:t>FORMULA-it analysis the performance the employee analysis</a:t>
            </a:r>
          </a:p>
          <a:p>
            <a:r>
              <a:rPr lang="en-US" dirty="0"/>
              <a:t>PIVOT TABLE-it is summary of employee performance</a:t>
            </a:r>
          </a:p>
          <a:p>
            <a:r>
              <a:rPr lang="en-US" dirty="0"/>
              <a:t>GRAPH-to represent the data visualization through graph or bar chart.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DC85CA5-BD9D-BC55-0D92-86417FFD7630}"/>
              </a:ext>
            </a:extLst>
          </p:cNvPr>
          <p:cNvSpPr txBox="1"/>
          <p:nvPr/>
        </p:nvSpPr>
        <p:spPr>
          <a:xfrm>
            <a:off x="755332" y="1676400"/>
            <a:ext cx="8464868" cy="3416320"/>
          </a:xfrm>
          <a:prstGeom prst="rect">
            <a:avLst/>
          </a:prstGeom>
          <a:noFill/>
        </p:spPr>
        <p:txBody>
          <a:bodyPr wrap="square" rtlCol="0">
            <a:spAutoFit/>
          </a:bodyPr>
          <a:lstStyle/>
          <a:p>
            <a:r>
              <a:rPr lang="en-US" dirty="0"/>
              <a:t>Employee data set-</a:t>
            </a:r>
          </a:p>
          <a:p>
            <a:r>
              <a:rPr lang="en-US" dirty="0"/>
              <a:t>THERE ARE 26 FEATURES OF EMPLOYEES</a:t>
            </a:r>
          </a:p>
          <a:p>
            <a:r>
              <a:rPr lang="en-US" dirty="0"/>
              <a:t>1.EMPLOYEE ID-unique identify for each employee in organization</a:t>
            </a:r>
          </a:p>
          <a:p>
            <a:r>
              <a:rPr lang="en-US" dirty="0"/>
              <a:t>2.FIRST NAME-the first name of the employee</a:t>
            </a:r>
          </a:p>
          <a:p>
            <a:r>
              <a:rPr lang="en-US" dirty="0"/>
              <a:t>3.LAST NAME-the last name of the employee</a:t>
            </a:r>
          </a:p>
          <a:p>
            <a:r>
              <a:rPr lang="en-US" dirty="0"/>
              <a:t>4.START NAME-the date when employee started the working in </a:t>
            </a:r>
            <a:r>
              <a:rPr lang="en-US" dirty="0" err="1"/>
              <a:t>organisation</a:t>
            </a:r>
            <a:endParaRPr lang="en-US" dirty="0"/>
          </a:p>
          <a:p>
            <a:r>
              <a:rPr lang="en-US" dirty="0"/>
              <a:t>5.EXIT DATE-the date when employee left the </a:t>
            </a:r>
            <a:r>
              <a:rPr lang="en-US" dirty="0" err="1"/>
              <a:t>organisation</a:t>
            </a:r>
            <a:endParaRPr lang="en-US" dirty="0"/>
          </a:p>
          <a:p>
            <a:r>
              <a:rPr lang="en-US" dirty="0"/>
              <a:t>6.TITLE-the job title or position of the employee within the organization.</a:t>
            </a:r>
          </a:p>
          <a:p>
            <a:r>
              <a:rPr lang="en-US" dirty="0"/>
              <a:t>7.SUPERVISOR-the name of the employee immediately supervision or manager. </a:t>
            </a:r>
          </a:p>
          <a:p>
            <a:r>
              <a:rPr lang="en-US" dirty="0"/>
              <a:t>8 .EMAIL-the email address associated with employee communication within the </a:t>
            </a:r>
            <a:r>
              <a:rPr lang="en-US" dirty="0" err="1"/>
              <a:t>organisation</a:t>
            </a:r>
            <a:endParaRPr lang="en-US" dirty="0"/>
          </a:p>
          <a:p>
            <a:r>
              <a:rPr lang="en-US" dirty="0"/>
              <a:t>9.BUSINESS UNIT-the specific business unit or department to which employee belongs.</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BB20E18-3C4E-A92C-EB51-7BF635294CE6}"/>
              </a:ext>
            </a:extLst>
          </p:cNvPr>
          <p:cNvSpPr txBox="1"/>
          <p:nvPr/>
        </p:nvSpPr>
        <p:spPr>
          <a:xfrm>
            <a:off x="990600" y="1828801"/>
            <a:ext cx="9220200" cy="369332"/>
          </a:xfrm>
          <a:prstGeom prst="rect">
            <a:avLst/>
          </a:prstGeom>
          <a:noFill/>
        </p:spPr>
        <p:txBody>
          <a:bodyPr wrap="square" rtlCol="0">
            <a:spAutoFit/>
          </a:bodyPr>
          <a:lstStyle/>
          <a:p>
            <a:r>
              <a:rPr lang="en-US" dirty="0"/>
              <a:t>PERFORMANCE LEVEL=(Z8&gt;=5,’’VERY HIGH’’.Z8&gt;=4,’’HIGH’’,Z8&gt;3.;;MEDIUM’’,TRUE,’’LOW’’)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229</TotalTime>
  <Words>526</Words>
  <Application>Microsoft Office PowerPoint</Application>
  <PresentationFormat>Widescreen</PresentationFormat>
  <Paragraphs>89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SHRI SURYA E S</cp:lastModifiedBy>
  <cp:revision>13</cp:revision>
  <dcterms:created xsi:type="dcterms:W3CDTF">2024-03-29T15:07:22Z</dcterms:created>
  <dcterms:modified xsi:type="dcterms:W3CDTF">2024-08-29T03:46:05Z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